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tags/tag16.xml" ContentType="application/vnd.openxmlformats-officedocument.presentationml.tags+xml"/>
  <Override PartName="/ppt/tags/tag160.xml" ContentType="application/vnd.openxmlformats-officedocument.presentationml.tags+xml"/>
  <Override PartName="/ppt/tags/tag161.xml" ContentType="application/vnd.openxmlformats-officedocument.presentationml.tags+xml"/>
  <Override PartName="/ppt/tags/tag162.xml" ContentType="application/vnd.openxmlformats-officedocument.presentationml.tags+xml"/>
  <Override PartName="/ppt/tags/tag163.xml" ContentType="application/vnd.openxmlformats-officedocument.presentationml.tags+xml"/>
  <Override PartName="/ppt/tags/tag164.xml" ContentType="application/vnd.openxmlformats-officedocument.presentationml.tags+xml"/>
  <Override PartName="/ppt/tags/tag165.xml" ContentType="application/vnd.openxmlformats-officedocument.presentationml.tags+xml"/>
  <Override PartName="/ppt/tags/tag166.xml" ContentType="application/vnd.openxmlformats-officedocument.presentationml.tags+xml"/>
  <Override PartName="/ppt/tags/tag167.xml" ContentType="application/vnd.openxmlformats-officedocument.presentationml.tags+xml"/>
  <Override PartName="/ppt/tags/tag168.xml" ContentType="application/vnd.openxmlformats-officedocument.presentationml.tags+xml"/>
  <Override PartName="/ppt/tags/tag169.xml" ContentType="application/vnd.openxmlformats-officedocument.presentationml.tags+xml"/>
  <Override PartName="/ppt/tags/tag17.xml" ContentType="application/vnd.openxmlformats-officedocument.presentationml.tags+xml"/>
  <Override PartName="/ppt/tags/tag170.xml" ContentType="application/vnd.openxmlformats-officedocument.presentationml.tags+xml"/>
  <Override PartName="/ppt/tags/tag171.xml" ContentType="application/vnd.openxmlformats-officedocument.presentationml.tags+xml"/>
  <Override PartName="/ppt/tags/tag172.xml" ContentType="application/vnd.openxmlformats-officedocument.presentationml.tags+xml"/>
  <Override PartName="/ppt/tags/tag173.xml" ContentType="application/vnd.openxmlformats-officedocument.presentationml.tags+xml"/>
  <Override PartName="/ppt/tags/tag174.xml" ContentType="application/vnd.openxmlformats-officedocument.presentationml.tags+xml"/>
  <Override PartName="/ppt/tags/tag175.xml" ContentType="application/vnd.openxmlformats-officedocument.presentationml.tags+xml"/>
  <Override PartName="/ppt/tags/tag176.xml" ContentType="application/vnd.openxmlformats-officedocument.presentationml.tags+xml"/>
  <Override PartName="/ppt/tags/tag177.xml" ContentType="application/vnd.openxmlformats-officedocument.presentationml.tags+xml"/>
  <Override PartName="/ppt/tags/tag178.xml" ContentType="application/vnd.openxmlformats-officedocument.presentationml.tags+xml"/>
  <Override PartName="/ppt/tags/tag179.xml" ContentType="application/vnd.openxmlformats-officedocument.presentationml.tags+xml"/>
  <Override PartName="/ppt/tags/tag18.xml" ContentType="application/vnd.openxmlformats-officedocument.presentationml.tags+xml"/>
  <Override PartName="/ppt/tags/tag180.xml" ContentType="application/vnd.openxmlformats-officedocument.presentationml.tags+xml"/>
  <Override PartName="/ppt/tags/tag181.xml" ContentType="application/vnd.openxmlformats-officedocument.presentationml.tags+xml"/>
  <Override PartName="/ppt/tags/tag182.xml" ContentType="application/vnd.openxmlformats-officedocument.presentationml.tags+xml"/>
  <Override PartName="/ppt/tags/tag183.xml" ContentType="application/vnd.openxmlformats-officedocument.presentationml.tags+xml"/>
  <Override PartName="/ppt/tags/tag184.xml" ContentType="application/vnd.openxmlformats-officedocument.presentationml.tags+xml"/>
  <Override PartName="/ppt/tags/tag185.xml" ContentType="application/vnd.openxmlformats-officedocument.presentationml.tags+xml"/>
  <Override PartName="/ppt/tags/tag186.xml" ContentType="application/vnd.openxmlformats-officedocument.presentationml.tags+xml"/>
  <Override PartName="/ppt/tags/tag187.xml" ContentType="application/vnd.openxmlformats-officedocument.presentationml.tags+xml"/>
  <Override PartName="/ppt/tags/tag188.xml" ContentType="application/vnd.openxmlformats-officedocument.presentationml.tags+xml"/>
  <Override PartName="/ppt/tags/tag189.xml" ContentType="application/vnd.openxmlformats-officedocument.presentationml.tags+xml"/>
  <Override PartName="/ppt/tags/tag19.xml" ContentType="application/vnd.openxmlformats-officedocument.presentationml.tags+xml"/>
  <Override PartName="/ppt/tags/tag190.xml" ContentType="application/vnd.openxmlformats-officedocument.presentationml.tags+xml"/>
  <Override PartName="/ppt/tags/tag191.xml" ContentType="application/vnd.openxmlformats-officedocument.presentationml.tags+xml"/>
  <Override PartName="/ppt/tags/tag192.xml" ContentType="application/vnd.openxmlformats-officedocument.presentationml.tags+xml"/>
  <Override PartName="/ppt/tags/tag193.xml" ContentType="application/vnd.openxmlformats-officedocument.presentationml.tags+xml"/>
  <Override PartName="/ppt/tags/tag194.xml" ContentType="application/vnd.openxmlformats-officedocument.presentationml.tags+xml"/>
  <Override PartName="/ppt/tags/tag195.xml" ContentType="application/vnd.openxmlformats-officedocument.presentationml.tags+xml"/>
  <Override PartName="/ppt/tags/tag196.xml" ContentType="application/vnd.openxmlformats-officedocument.presentationml.tags+xml"/>
  <Override PartName="/ppt/tags/tag197.xml" ContentType="application/vnd.openxmlformats-officedocument.presentationml.tags+xml"/>
  <Override PartName="/ppt/tags/tag198.xml" ContentType="application/vnd.openxmlformats-officedocument.presentationml.tags+xml"/>
  <Override PartName="/ppt/tags/tag19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00.xml" ContentType="application/vnd.openxmlformats-officedocument.presentationml.tags+xml"/>
  <Override PartName="/ppt/tags/tag201.xml" ContentType="application/vnd.openxmlformats-officedocument.presentationml.tags+xml"/>
  <Override PartName="/ppt/tags/tag202.xml" ContentType="application/vnd.openxmlformats-officedocument.presentationml.tags+xml"/>
  <Override PartName="/ppt/tags/tag203.xml" ContentType="application/vnd.openxmlformats-officedocument.presentationml.tags+xml"/>
  <Override PartName="/ppt/tags/tag204.xml" ContentType="application/vnd.openxmlformats-officedocument.presentationml.tags+xml"/>
  <Override PartName="/ppt/tags/tag205.xml" ContentType="application/vnd.openxmlformats-officedocument.presentationml.tags+xml"/>
  <Override PartName="/ppt/tags/tag206.xml" ContentType="application/vnd.openxmlformats-officedocument.presentationml.tags+xml"/>
  <Override PartName="/ppt/tags/tag207.xml" ContentType="application/vnd.openxmlformats-officedocument.presentationml.tags+xml"/>
  <Override PartName="/ppt/tags/tag208.xml" ContentType="application/vnd.openxmlformats-officedocument.presentationml.tags+xml"/>
  <Override PartName="/ppt/tags/tag209.xml" ContentType="application/vnd.openxmlformats-officedocument.presentationml.tags+xml"/>
  <Override PartName="/ppt/tags/tag21.xml" ContentType="application/vnd.openxmlformats-officedocument.presentationml.tags+xml"/>
  <Override PartName="/ppt/tags/tag210.xml" ContentType="application/vnd.openxmlformats-officedocument.presentationml.tags+xml"/>
  <Override PartName="/ppt/tags/tag211.xml" ContentType="application/vnd.openxmlformats-officedocument.presentationml.tags+xml"/>
  <Override PartName="/ppt/tags/tag212.xml" ContentType="application/vnd.openxmlformats-officedocument.presentationml.tags+xml"/>
  <Override PartName="/ppt/tags/tag213.xml" ContentType="application/vnd.openxmlformats-officedocument.presentationml.tags+xml"/>
  <Override PartName="/ppt/tags/tag214.xml" ContentType="application/vnd.openxmlformats-officedocument.presentationml.tags+xml"/>
  <Override PartName="/ppt/tags/tag215.xml" ContentType="application/vnd.openxmlformats-officedocument.presentationml.tags+xml"/>
  <Override PartName="/ppt/tags/tag216.xml" ContentType="application/vnd.openxmlformats-officedocument.presentationml.tags+xml"/>
  <Override PartName="/ppt/tags/tag217.xml" ContentType="application/vnd.openxmlformats-officedocument.presentationml.tags+xml"/>
  <Override PartName="/ppt/tags/tag218.xml" ContentType="application/vnd.openxmlformats-officedocument.presentationml.tags+xml"/>
  <Override PartName="/ppt/tags/tag219.xml" ContentType="application/vnd.openxmlformats-officedocument.presentationml.tags+xml"/>
  <Override PartName="/ppt/tags/tag22.xml" ContentType="application/vnd.openxmlformats-officedocument.presentationml.tags+xml"/>
  <Override PartName="/ppt/tags/tag220.xml" ContentType="application/vnd.openxmlformats-officedocument.presentationml.tags+xml"/>
  <Override PartName="/ppt/tags/tag221.xml" ContentType="application/vnd.openxmlformats-officedocument.presentationml.tags+xml"/>
  <Override PartName="/ppt/tags/tag222.xml" ContentType="application/vnd.openxmlformats-officedocument.presentationml.tags+xml"/>
  <Override PartName="/ppt/tags/tag223.xml" ContentType="application/vnd.openxmlformats-officedocument.presentationml.tags+xml"/>
  <Override PartName="/ppt/tags/tag224.xml" ContentType="application/vnd.openxmlformats-officedocument.presentationml.tags+xml"/>
  <Override PartName="/ppt/tags/tag225.xml" ContentType="application/vnd.openxmlformats-officedocument.presentationml.tags+xml"/>
  <Override PartName="/ppt/tags/tag226.xml" ContentType="application/vnd.openxmlformats-officedocument.presentationml.tags+xml"/>
  <Override PartName="/ppt/tags/tag227.xml" ContentType="application/vnd.openxmlformats-officedocument.presentationml.tags+xml"/>
  <Override PartName="/ppt/tags/tag228.xml" ContentType="application/vnd.openxmlformats-officedocument.presentationml.tags+xml"/>
  <Override PartName="/ppt/tags/tag229.xml" ContentType="application/vnd.openxmlformats-officedocument.presentationml.tags+xml"/>
  <Override PartName="/ppt/tags/tag23.xml" ContentType="application/vnd.openxmlformats-officedocument.presentationml.tags+xml"/>
  <Override PartName="/ppt/tags/tag230.xml" ContentType="application/vnd.openxmlformats-officedocument.presentationml.tags+xml"/>
  <Override PartName="/ppt/tags/tag231.xml" ContentType="application/vnd.openxmlformats-officedocument.presentationml.tags+xml"/>
  <Override PartName="/ppt/tags/tag232.xml" ContentType="application/vnd.openxmlformats-officedocument.presentationml.tags+xml"/>
  <Override PartName="/ppt/tags/tag233.xml" ContentType="application/vnd.openxmlformats-officedocument.presentationml.tags+xml"/>
  <Override PartName="/ppt/tags/tag234.xml" ContentType="application/vnd.openxmlformats-officedocument.presentationml.tags+xml"/>
  <Override PartName="/ppt/tags/tag235.xml" ContentType="application/vnd.openxmlformats-officedocument.presentationml.tags+xml"/>
  <Override PartName="/ppt/tags/tag236.xml" ContentType="application/vnd.openxmlformats-officedocument.presentationml.tags+xml"/>
  <Override PartName="/ppt/tags/tag237.xml" ContentType="application/vnd.openxmlformats-officedocument.presentationml.tags+xml"/>
  <Override PartName="/ppt/tags/tag238.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57" r:id="rId3"/>
    <p:sldMasterId id="2147483660" r:id="rId4"/>
  </p:sldMasterIdLst>
  <p:notesMasterIdLst>
    <p:notesMasterId r:id="rId7"/>
  </p:notesMasterIdLst>
  <p:sldIdLst>
    <p:sldId id="643" r:id="rId5"/>
    <p:sldId id="636" r:id="rId6"/>
    <p:sldId id="655" r:id="rId8"/>
    <p:sldId id="657" r:id="rId9"/>
    <p:sldId id="672" r:id="rId10"/>
    <p:sldId id="637" r:id="rId11"/>
    <p:sldId id="703" r:id="rId12"/>
    <p:sldId id="704" r:id="rId13"/>
    <p:sldId id="705" r:id="rId14"/>
    <p:sldId id="706" r:id="rId15"/>
    <p:sldId id="692" r:id="rId16"/>
    <p:sldId id="671" r:id="rId17"/>
    <p:sldId id="707" r:id="rId18"/>
    <p:sldId id="708" r:id="rId19"/>
    <p:sldId id="709" r:id="rId20"/>
    <p:sldId id="710" r:id="rId21"/>
    <p:sldId id="711" r:id="rId22"/>
    <p:sldId id="714" r:id="rId23"/>
    <p:sldId id="712" r:id="rId24"/>
    <p:sldId id="713" r:id="rId25"/>
    <p:sldId id="715" r:id="rId26"/>
    <p:sldId id="716" r:id="rId27"/>
    <p:sldId id="717" r:id="rId28"/>
    <p:sldId id="718" r:id="rId29"/>
    <p:sldId id="719" r:id="rId30"/>
    <p:sldId id="720" r:id="rId31"/>
    <p:sldId id="721" r:id="rId32"/>
    <p:sldId id="722" r:id="rId33"/>
    <p:sldId id="723" r:id="rId34"/>
    <p:sldId id="724" r:id="rId35"/>
    <p:sldId id="725" r:id="rId36"/>
    <p:sldId id="730" r:id="rId37"/>
    <p:sldId id="731" r:id="rId38"/>
    <p:sldId id="732" r:id="rId39"/>
    <p:sldId id="733" r:id="rId40"/>
    <p:sldId id="734" r:id="rId41"/>
    <p:sldId id="735" r:id="rId42"/>
    <p:sldId id="736" r:id="rId43"/>
    <p:sldId id="737" r:id="rId44"/>
    <p:sldId id="738" r:id="rId45"/>
    <p:sldId id="739" r:id="rId46"/>
    <p:sldId id="740" r:id="rId47"/>
    <p:sldId id="741" r:id="rId48"/>
    <p:sldId id="742" r:id="rId49"/>
    <p:sldId id="744" r:id="rId50"/>
    <p:sldId id="745" r:id="rId51"/>
    <p:sldId id="743" r:id="rId52"/>
    <p:sldId id="746" r:id="rId53"/>
    <p:sldId id="747" r:id="rId54"/>
    <p:sldId id="748" r:id="rId55"/>
    <p:sldId id="749" r:id="rId56"/>
    <p:sldId id="750" r:id="rId57"/>
    <p:sldId id="751" r:id="rId58"/>
    <p:sldId id="752" r:id="rId59"/>
    <p:sldId id="753" r:id="rId60"/>
    <p:sldId id="754" r:id="rId61"/>
    <p:sldId id="755" r:id="rId62"/>
    <p:sldId id="756" r:id="rId63"/>
    <p:sldId id="757" r:id="rId64"/>
    <p:sldId id="758" r:id="rId65"/>
    <p:sldId id="759" r:id="rId66"/>
    <p:sldId id="760" r:id="rId67"/>
    <p:sldId id="640" r:id="rId68"/>
    <p:sldId id="641" r:id="rId69"/>
  </p:sldIdLst>
  <p:sldSz cx="12192000" cy="6858000"/>
  <p:notesSz cx="6858000" cy="9144000"/>
  <p:custDataLst>
    <p:tags r:id="rId73"/>
  </p:custDataLst>
  <p:defaultTex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054" userDrawn="1">
          <p15:clr>
            <a:srgbClr val="A4A3A4"/>
          </p15:clr>
        </p15:guide>
        <p15:guide id="2" pos="3839"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165B6"/>
    <a:srgbClr val="001132"/>
    <a:srgbClr val="000F2F"/>
    <a:srgbClr val="357FBD"/>
    <a:srgbClr val="B9B9B9"/>
    <a:srgbClr val="2B6EE1"/>
    <a:srgbClr val="FB9708"/>
    <a:srgbClr val="064BB2"/>
    <a:srgbClr val="FFCB54"/>
    <a:srgbClr val="FFBF2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641" autoAdjust="0"/>
    <p:restoredTop sz="94660"/>
  </p:normalViewPr>
  <p:slideViewPr>
    <p:cSldViewPr snapToGrid="0" showGuides="1">
      <p:cViewPr varScale="1">
        <p:scale>
          <a:sx n="105" d="100"/>
          <a:sy n="105" d="100"/>
        </p:scale>
        <p:origin x="-96" y="-288"/>
      </p:cViewPr>
      <p:guideLst>
        <p:guide orient="horz" pos="2054"/>
        <p:guide pos="3839"/>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4.xml"/><Relationship Id="rId8" Type="http://schemas.openxmlformats.org/officeDocument/2006/relationships/slide" Target="slides/slide3.xml"/><Relationship Id="rId73" Type="http://schemas.openxmlformats.org/officeDocument/2006/relationships/tags" Target="tags/tag238.xml"/><Relationship Id="rId72" Type="http://schemas.openxmlformats.org/officeDocument/2006/relationships/tableStyles" Target="tableStyles.xml"/><Relationship Id="rId71" Type="http://schemas.openxmlformats.org/officeDocument/2006/relationships/viewProps" Target="viewProps.xml"/><Relationship Id="rId70" Type="http://schemas.openxmlformats.org/officeDocument/2006/relationships/presProps" Target="presProps.xml"/><Relationship Id="rId7" Type="http://schemas.openxmlformats.org/officeDocument/2006/relationships/notesMaster" Target="notesMasters/notesMaster1.xml"/><Relationship Id="rId69" Type="http://schemas.openxmlformats.org/officeDocument/2006/relationships/slide" Target="slides/slide64.xml"/><Relationship Id="rId68" Type="http://schemas.openxmlformats.org/officeDocument/2006/relationships/slide" Target="slides/slide63.xml"/><Relationship Id="rId67" Type="http://schemas.openxmlformats.org/officeDocument/2006/relationships/slide" Target="slides/slide62.xml"/><Relationship Id="rId66" Type="http://schemas.openxmlformats.org/officeDocument/2006/relationships/slide" Target="slides/slide61.xml"/><Relationship Id="rId65" Type="http://schemas.openxmlformats.org/officeDocument/2006/relationships/slide" Target="slides/slide60.xml"/><Relationship Id="rId64" Type="http://schemas.openxmlformats.org/officeDocument/2006/relationships/slide" Target="slides/slide59.xml"/><Relationship Id="rId63" Type="http://schemas.openxmlformats.org/officeDocument/2006/relationships/slide" Target="slides/slide58.xml"/><Relationship Id="rId62" Type="http://schemas.openxmlformats.org/officeDocument/2006/relationships/slide" Target="slides/slide57.xml"/><Relationship Id="rId61" Type="http://schemas.openxmlformats.org/officeDocument/2006/relationships/slide" Target="slides/slide56.xml"/><Relationship Id="rId60" Type="http://schemas.openxmlformats.org/officeDocument/2006/relationships/slide" Target="slides/slide55.xml"/><Relationship Id="rId6" Type="http://schemas.openxmlformats.org/officeDocument/2006/relationships/slide" Target="slides/slide2.xml"/><Relationship Id="rId59" Type="http://schemas.openxmlformats.org/officeDocument/2006/relationships/slide" Target="slides/slide54.xml"/><Relationship Id="rId58" Type="http://schemas.openxmlformats.org/officeDocument/2006/relationships/slide" Target="slides/slide53.xml"/><Relationship Id="rId57" Type="http://schemas.openxmlformats.org/officeDocument/2006/relationships/slide" Target="slides/slide52.xml"/><Relationship Id="rId56" Type="http://schemas.openxmlformats.org/officeDocument/2006/relationships/slide" Target="slides/slide51.xml"/><Relationship Id="rId55" Type="http://schemas.openxmlformats.org/officeDocument/2006/relationships/slide" Target="slides/slide50.xml"/><Relationship Id="rId54" Type="http://schemas.openxmlformats.org/officeDocument/2006/relationships/slide" Target="slides/slide49.xml"/><Relationship Id="rId53" Type="http://schemas.openxmlformats.org/officeDocument/2006/relationships/slide" Target="slides/slide48.xml"/><Relationship Id="rId52" Type="http://schemas.openxmlformats.org/officeDocument/2006/relationships/slide" Target="slides/slide47.xml"/><Relationship Id="rId51" Type="http://schemas.openxmlformats.org/officeDocument/2006/relationships/slide" Target="slides/slide46.xml"/><Relationship Id="rId50" Type="http://schemas.openxmlformats.org/officeDocument/2006/relationships/slide" Target="slides/slide45.xml"/><Relationship Id="rId5" Type="http://schemas.openxmlformats.org/officeDocument/2006/relationships/slide" Target="slides/slide1.xml"/><Relationship Id="rId49" Type="http://schemas.openxmlformats.org/officeDocument/2006/relationships/slide" Target="slides/slide44.xml"/><Relationship Id="rId48" Type="http://schemas.openxmlformats.org/officeDocument/2006/relationships/slide" Target="slides/slide43.xml"/><Relationship Id="rId47" Type="http://schemas.openxmlformats.org/officeDocument/2006/relationships/slide" Target="slides/slide42.xml"/><Relationship Id="rId46" Type="http://schemas.openxmlformats.org/officeDocument/2006/relationships/slide" Target="slides/slide41.xml"/><Relationship Id="rId45" Type="http://schemas.openxmlformats.org/officeDocument/2006/relationships/slide" Target="slides/slide40.xml"/><Relationship Id="rId44" Type="http://schemas.openxmlformats.org/officeDocument/2006/relationships/slide" Target="slides/slide39.xml"/><Relationship Id="rId43" Type="http://schemas.openxmlformats.org/officeDocument/2006/relationships/slide" Target="slides/slide38.xml"/><Relationship Id="rId42" Type="http://schemas.openxmlformats.org/officeDocument/2006/relationships/slide" Target="slides/slide37.xml"/><Relationship Id="rId41" Type="http://schemas.openxmlformats.org/officeDocument/2006/relationships/slide" Target="slides/slide36.xml"/><Relationship Id="rId40" Type="http://schemas.openxmlformats.org/officeDocument/2006/relationships/slide" Target="slides/slide35.xml"/><Relationship Id="rId4" Type="http://schemas.openxmlformats.org/officeDocument/2006/relationships/slideMaster" Target="slideMasters/slideMaster3.xml"/><Relationship Id="rId39" Type="http://schemas.openxmlformats.org/officeDocument/2006/relationships/slide" Target="slides/slide34.xml"/><Relationship Id="rId38" Type="http://schemas.openxmlformats.org/officeDocument/2006/relationships/slide" Target="slides/slide33.xml"/><Relationship Id="rId37" Type="http://schemas.openxmlformats.org/officeDocument/2006/relationships/slide" Target="slides/slide32.xml"/><Relationship Id="rId36" Type="http://schemas.openxmlformats.org/officeDocument/2006/relationships/slide" Target="slides/slide31.xml"/><Relationship Id="rId35" Type="http://schemas.openxmlformats.org/officeDocument/2006/relationships/slide" Target="slides/slide30.xml"/><Relationship Id="rId34" Type="http://schemas.openxmlformats.org/officeDocument/2006/relationships/slide" Target="slides/slide29.xml"/><Relationship Id="rId33" Type="http://schemas.openxmlformats.org/officeDocument/2006/relationships/slide" Target="slides/slide28.xml"/><Relationship Id="rId32" Type="http://schemas.openxmlformats.org/officeDocument/2006/relationships/slide" Target="slides/slide27.xml"/><Relationship Id="rId31" Type="http://schemas.openxmlformats.org/officeDocument/2006/relationships/slide" Target="slides/slide26.xml"/><Relationship Id="rId30" Type="http://schemas.openxmlformats.org/officeDocument/2006/relationships/slide" Target="slides/slide25.xml"/><Relationship Id="rId3" Type="http://schemas.openxmlformats.org/officeDocument/2006/relationships/slideMaster" Target="slideMasters/slideMaster2.xml"/><Relationship Id="rId29" Type="http://schemas.openxmlformats.org/officeDocument/2006/relationships/slide" Target="slides/slide24.xml"/><Relationship Id="rId28" Type="http://schemas.openxmlformats.org/officeDocument/2006/relationships/slide" Target="slides/slide23.xml"/><Relationship Id="rId27" Type="http://schemas.openxmlformats.org/officeDocument/2006/relationships/slide" Target="slides/slide22.xml"/><Relationship Id="rId26" Type="http://schemas.openxmlformats.org/officeDocument/2006/relationships/slide" Target="slides/slide21.xml"/><Relationship Id="rId25" Type="http://schemas.openxmlformats.org/officeDocument/2006/relationships/slide" Target="slides/slide20.xml"/><Relationship Id="rId24" Type="http://schemas.openxmlformats.org/officeDocument/2006/relationships/slide" Target="slides/slide19.xml"/><Relationship Id="rId23" Type="http://schemas.openxmlformats.org/officeDocument/2006/relationships/slide" Target="slides/slide18.xml"/><Relationship Id="rId22" Type="http://schemas.openxmlformats.org/officeDocument/2006/relationships/slide" Target="slides/slide17.xml"/><Relationship Id="rId21" Type="http://schemas.openxmlformats.org/officeDocument/2006/relationships/slide" Target="slides/slide16.xml"/><Relationship Id="rId20" Type="http://schemas.openxmlformats.org/officeDocument/2006/relationships/slide" Target="slides/slide15.xml"/><Relationship Id="rId2" Type="http://schemas.openxmlformats.org/officeDocument/2006/relationships/theme" Target="theme/theme1.xml"/><Relationship Id="rId19" Type="http://schemas.openxmlformats.org/officeDocument/2006/relationships/slide" Target="slides/slide14.xml"/><Relationship Id="rId18" Type="http://schemas.openxmlformats.org/officeDocument/2006/relationships/slide" Target="slides/slide13.xml"/><Relationship Id="rId17" Type="http://schemas.openxmlformats.org/officeDocument/2006/relationships/slide" Target="slides/slide12.xml"/><Relationship Id="rId16" Type="http://schemas.openxmlformats.org/officeDocument/2006/relationships/slide" Target="slides/slide11.xml"/><Relationship Id="rId15" Type="http://schemas.openxmlformats.org/officeDocument/2006/relationships/slide" Target="slides/slide10.xml"/><Relationship Id="rId14" Type="http://schemas.openxmlformats.org/officeDocument/2006/relationships/slide" Target="slides/slide9.xml"/><Relationship Id="rId13" Type="http://schemas.openxmlformats.org/officeDocument/2006/relationships/slide" Target="slides/slide8.xml"/><Relationship Id="rId12" Type="http://schemas.openxmlformats.org/officeDocument/2006/relationships/slide" Target="slides/slide7.xml"/><Relationship Id="rId11" Type="http://schemas.openxmlformats.org/officeDocument/2006/relationships/slide" Target="slides/slide6.xml"/><Relationship Id="rId10" Type="http://schemas.openxmlformats.org/officeDocument/2006/relationships/slide" Target="slides/slide5.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eaLnBrk="1" fontAlgn="auto" hangingPunct="1">
              <a:spcBef>
                <a:spcPts val="0"/>
              </a:spcBef>
              <a:spcAft>
                <a:spcPts val="0"/>
              </a:spcAft>
              <a:defRPr sz="1200">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eaLnBrk="1" fontAlgn="auto" hangingPunct="1">
              <a:spcBef>
                <a:spcPts val="0"/>
              </a:spcBef>
              <a:spcAft>
                <a:spcPts val="0"/>
              </a:spcAft>
              <a:defRPr sz="1200">
                <a:latin typeface="+mn-lt"/>
                <a:ea typeface="+mn-ea"/>
              </a:defRPr>
            </a:lvl1pPr>
          </a:lstStyle>
          <a:p>
            <a:pPr>
              <a:defRPr/>
            </a:pPr>
            <a:fld id="{B001AA9B-1066-44C8-963B-84D7F1486841}" type="datetimeFigureOut">
              <a:rPr lang="zh-CN" altLang="en-US"/>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pPr lvl="0"/>
            <a:endParaRPr lang="zh-CN" altLang="en-US" noProof="0"/>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noProof="0"/>
              <a:t>编辑母版文本样式</a:t>
            </a:r>
            <a:endParaRPr lang="zh-CN" altLang="en-US" noProof="0"/>
          </a:p>
          <a:p>
            <a:pPr lvl="1"/>
            <a:r>
              <a:rPr lang="zh-CN" altLang="en-US" noProof="0"/>
              <a:t>第二级</a:t>
            </a:r>
            <a:endParaRPr lang="zh-CN" altLang="en-US" noProof="0"/>
          </a:p>
          <a:p>
            <a:pPr lvl="2"/>
            <a:r>
              <a:rPr lang="zh-CN" altLang="en-US" noProof="0"/>
              <a:t>第三级</a:t>
            </a:r>
            <a:endParaRPr lang="zh-CN" altLang="en-US" noProof="0"/>
          </a:p>
          <a:p>
            <a:pPr lvl="3"/>
            <a:r>
              <a:rPr lang="zh-CN" altLang="en-US" noProof="0"/>
              <a:t>第四级</a:t>
            </a:r>
            <a:endParaRPr lang="zh-CN" altLang="en-US" noProof="0"/>
          </a:p>
          <a:p>
            <a:pPr lvl="4"/>
            <a:r>
              <a:rPr lang="zh-CN" altLang="en-US" noProof="0"/>
              <a:t>第五级</a:t>
            </a:r>
            <a:endParaRPr lang="zh-CN" altLang="en-US" noProof="0"/>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wrap="square" lIns="91440" tIns="45720" rIns="91440" bIns="45720" numCol="1" anchor="b" anchorCtr="0" compatLnSpc="1"/>
          <a:lstStyle>
            <a:lvl1pPr algn="r" eaLnBrk="1" hangingPunct="1">
              <a:defRPr sz="1200">
                <a:latin typeface="等线" panose="02010600030101010101" pitchFamily="2" charset="-122"/>
                <a:ea typeface="等线" panose="02010600030101010101" pitchFamily="2" charset="-122"/>
              </a:defRPr>
            </a:lvl1pPr>
          </a:lstStyle>
          <a:p>
            <a:fld id="{65816D6F-F2D3-4F04-8B14-920E323B9CAC}" type="slidenum">
              <a:rPr lang="zh-CN" altLang="en-US"/>
            </a:fld>
            <a:endParaRPr lang="zh-CN"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8.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4.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8.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3.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幻灯片图像占位符 1"/>
          <p:cNvSpPr>
            <a:spLocks noGrp="1" noRot="1" noChangeAspect="1" noTextEdit="1"/>
          </p:cNvSpPr>
          <p:nvPr>
            <p:ph type="sldImg"/>
          </p:nvPr>
        </p:nvSpPr>
        <p:spPr bwMode="auto">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68611"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endParaRPr lang="zh-CN" altLang="en-US"/>
          </a:p>
        </p:txBody>
      </p:sp>
      <p:sp>
        <p:nvSpPr>
          <p:cNvPr id="68612"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等线" panose="02010600030101010101" pitchFamily="2" charset="-122"/>
                <a:ea typeface="等线" panose="02010600030101010101" pitchFamily="2" charset="-122"/>
              </a:defRPr>
            </a:lvl1pPr>
            <a:lvl2pPr marL="742950" indent="-285750">
              <a:spcBef>
                <a:spcPct val="30000"/>
              </a:spcBef>
              <a:defRPr sz="1200">
                <a:solidFill>
                  <a:schemeClr val="tx1"/>
                </a:solidFill>
                <a:latin typeface="等线" panose="02010600030101010101" pitchFamily="2" charset="-122"/>
                <a:ea typeface="等线" panose="02010600030101010101" pitchFamily="2" charset="-122"/>
              </a:defRPr>
            </a:lvl2pPr>
            <a:lvl3pPr marL="1143000" indent="-228600">
              <a:spcBef>
                <a:spcPct val="30000"/>
              </a:spcBef>
              <a:defRPr sz="1200">
                <a:solidFill>
                  <a:schemeClr val="tx1"/>
                </a:solidFill>
                <a:latin typeface="等线" panose="02010600030101010101" pitchFamily="2" charset="-122"/>
                <a:ea typeface="等线" panose="02010600030101010101" pitchFamily="2" charset="-122"/>
              </a:defRPr>
            </a:lvl3pPr>
            <a:lvl4pPr marL="1600200" indent="-228600">
              <a:spcBef>
                <a:spcPct val="30000"/>
              </a:spcBef>
              <a:defRPr sz="1200">
                <a:solidFill>
                  <a:schemeClr val="tx1"/>
                </a:solidFill>
                <a:latin typeface="等线" panose="02010600030101010101" pitchFamily="2" charset="-122"/>
                <a:ea typeface="等线" panose="02010600030101010101" pitchFamily="2" charset="-122"/>
              </a:defRPr>
            </a:lvl4pPr>
            <a:lvl5pPr marL="2057400" indent="-228600">
              <a:spcBef>
                <a:spcPct val="30000"/>
              </a:spcBef>
              <a:defRPr sz="1200">
                <a:solidFill>
                  <a:schemeClr val="tx1"/>
                </a:solidFill>
                <a:latin typeface="等线" panose="02010600030101010101" pitchFamily="2" charset="-122"/>
                <a:ea typeface="等线" panose="02010600030101010101" pitchFamily="2" charset="-122"/>
              </a:defRPr>
            </a:lvl5pPr>
            <a:lvl6pPr marL="2514600" indent="-228600" eaLnBrk="0" fontAlgn="base" hangingPunct="0">
              <a:spcBef>
                <a:spcPct val="30000"/>
              </a:spcBef>
              <a:spcAft>
                <a:spcPct val="0"/>
              </a:spcAft>
              <a:defRPr sz="1200">
                <a:solidFill>
                  <a:schemeClr val="tx1"/>
                </a:solidFill>
                <a:latin typeface="等线" panose="02010600030101010101" pitchFamily="2" charset="-122"/>
                <a:ea typeface="等线" panose="02010600030101010101" pitchFamily="2" charset="-122"/>
              </a:defRPr>
            </a:lvl6pPr>
            <a:lvl7pPr marL="2971800" indent="-228600" eaLnBrk="0" fontAlgn="base" hangingPunct="0">
              <a:spcBef>
                <a:spcPct val="30000"/>
              </a:spcBef>
              <a:spcAft>
                <a:spcPct val="0"/>
              </a:spcAft>
              <a:defRPr sz="1200">
                <a:solidFill>
                  <a:schemeClr val="tx1"/>
                </a:solidFill>
                <a:latin typeface="等线" panose="02010600030101010101" pitchFamily="2" charset="-122"/>
                <a:ea typeface="等线" panose="02010600030101010101" pitchFamily="2" charset="-122"/>
              </a:defRPr>
            </a:lvl7pPr>
            <a:lvl8pPr marL="3429000" indent="-228600" eaLnBrk="0" fontAlgn="base" hangingPunct="0">
              <a:spcBef>
                <a:spcPct val="30000"/>
              </a:spcBef>
              <a:spcAft>
                <a:spcPct val="0"/>
              </a:spcAft>
              <a:defRPr sz="1200">
                <a:solidFill>
                  <a:schemeClr val="tx1"/>
                </a:solidFill>
                <a:latin typeface="等线" panose="02010600030101010101" pitchFamily="2" charset="-122"/>
                <a:ea typeface="等线" panose="02010600030101010101" pitchFamily="2" charset="-122"/>
              </a:defRPr>
            </a:lvl8pPr>
            <a:lvl9pPr marL="3886200" indent="-228600" eaLnBrk="0" fontAlgn="base" hangingPunct="0">
              <a:spcBef>
                <a:spcPct val="30000"/>
              </a:spcBef>
              <a:spcAft>
                <a:spcPct val="0"/>
              </a:spcAft>
              <a:defRPr sz="1200">
                <a:solidFill>
                  <a:schemeClr val="tx1"/>
                </a:solidFill>
                <a:latin typeface="等线" panose="02010600030101010101" pitchFamily="2" charset="-122"/>
                <a:ea typeface="等线" panose="02010600030101010101" pitchFamily="2" charset="-122"/>
              </a:defRPr>
            </a:lvl9pPr>
          </a:lstStyle>
          <a:p>
            <a:pPr>
              <a:spcBef>
                <a:spcPct val="0"/>
              </a:spcBef>
            </a:pPr>
            <a:fld id="{15494C70-8859-4A58-A408-4D3482D29FDC}" type="slidenum">
              <a:rPr lang="zh-CN" altLang="en-US">
                <a:solidFill>
                  <a:srgbClr val="000000"/>
                </a:solidFill>
              </a:rPr>
            </a:fld>
            <a:endParaRPr lang="zh-CN" altLang="en-US">
              <a:solidFill>
                <a:srgbClr val="000000"/>
              </a:solidFill>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幻灯片图像占位符 1"/>
          <p:cNvSpPr>
            <a:spLocks noGrp="1" noRot="1" noChangeAspect="1" noTextEdit="1"/>
          </p:cNvSpPr>
          <p:nvPr>
            <p:ph type="sldImg"/>
          </p:nvPr>
        </p:nvSpPr>
        <p:spPr bwMode="auto">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68611"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endParaRPr lang="zh-CN" altLang="en-US"/>
          </a:p>
        </p:txBody>
      </p:sp>
      <p:sp>
        <p:nvSpPr>
          <p:cNvPr id="68612"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等线" panose="02010600030101010101" pitchFamily="2" charset="-122"/>
                <a:ea typeface="等线" panose="02010600030101010101" pitchFamily="2" charset="-122"/>
              </a:defRPr>
            </a:lvl1pPr>
            <a:lvl2pPr marL="742950" indent="-285750">
              <a:spcBef>
                <a:spcPct val="30000"/>
              </a:spcBef>
              <a:defRPr sz="1200">
                <a:solidFill>
                  <a:schemeClr val="tx1"/>
                </a:solidFill>
                <a:latin typeface="等线" panose="02010600030101010101" pitchFamily="2" charset="-122"/>
                <a:ea typeface="等线" panose="02010600030101010101" pitchFamily="2" charset="-122"/>
              </a:defRPr>
            </a:lvl2pPr>
            <a:lvl3pPr marL="1143000" indent="-228600">
              <a:spcBef>
                <a:spcPct val="30000"/>
              </a:spcBef>
              <a:defRPr sz="1200">
                <a:solidFill>
                  <a:schemeClr val="tx1"/>
                </a:solidFill>
                <a:latin typeface="等线" panose="02010600030101010101" pitchFamily="2" charset="-122"/>
                <a:ea typeface="等线" panose="02010600030101010101" pitchFamily="2" charset="-122"/>
              </a:defRPr>
            </a:lvl3pPr>
            <a:lvl4pPr marL="1600200" indent="-228600">
              <a:spcBef>
                <a:spcPct val="30000"/>
              </a:spcBef>
              <a:defRPr sz="1200">
                <a:solidFill>
                  <a:schemeClr val="tx1"/>
                </a:solidFill>
                <a:latin typeface="等线" panose="02010600030101010101" pitchFamily="2" charset="-122"/>
                <a:ea typeface="等线" panose="02010600030101010101" pitchFamily="2" charset="-122"/>
              </a:defRPr>
            </a:lvl4pPr>
            <a:lvl5pPr marL="2057400" indent="-228600">
              <a:spcBef>
                <a:spcPct val="30000"/>
              </a:spcBef>
              <a:defRPr sz="1200">
                <a:solidFill>
                  <a:schemeClr val="tx1"/>
                </a:solidFill>
                <a:latin typeface="等线" panose="02010600030101010101" pitchFamily="2" charset="-122"/>
                <a:ea typeface="等线" panose="02010600030101010101" pitchFamily="2" charset="-122"/>
              </a:defRPr>
            </a:lvl5pPr>
            <a:lvl6pPr marL="2514600" indent="-228600" eaLnBrk="0" fontAlgn="base" hangingPunct="0">
              <a:spcBef>
                <a:spcPct val="30000"/>
              </a:spcBef>
              <a:spcAft>
                <a:spcPct val="0"/>
              </a:spcAft>
              <a:defRPr sz="1200">
                <a:solidFill>
                  <a:schemeClr val="tx1"/>
                </a:solidFill>
                <a:latin typeface="等线" panose="02010600030101010101" pitchFamily="2" charset="-122"/>
                <a:ea typeface="等线" panose="02010600030101010101" pitchFamily="2" charset="-122"/>
              </a:defRPr>
            </a:lvl6pPr>
            <a:lvl7pPr marL="2971800" indent="-228600" eaLnBrk="0" fontAlgn="base" hangingPunct="0">
              <a:spcBef>
                <a:spcPct val="30000"/>
              </a:spcBef>
              <a:spcAft>
                <a:spcPct val="0"/>
              </a:spcAft>
              <a:defRPr sz="1200">
                <a:solidFill>
                  <a:schemeClr val="tx1"/>
                </a:solidFill>
                <a:latin typeface="等线" panose="02010600030101010101" pitchFamily="2" charset="-122"/>
                <a:ea typeface="等线" panose="02010600030101010101" pitchFamily="2" charset="-122"/>
              </a:defRPr>
            </a:lvl7pPr>
            <a:lvl8pPr marL="3429000" indent="-228600" eaLnBrk="0" fontAlgn="base" hangingPunct="0">
              <a:spcBef>
                <a:spcPct val="30000"/>
              </a:spcBef>
              <a:spcAft>
                <a:spcPct val="0"/>
              </a:spcAft>
              <a:defRPr sz="1200">
                <a:solidFill>
                  <a:schemeClr val="tx1"/>
                </a:solidFill>
                <a:latin typeface="等线" panose="02010600030101010101" pitchFamily="2" charset="-122"/>
                <a:ea typeface="等线" panose="02010600030101010101" pitchFamily="2" charset="-122"/>
              </a:defRPr>
            </a:lvl8pPr>
            <a:lvl9pPr marL="3886200" indent="-228600" eaLnBrk="0" fontAlgn="base" hangingPunct="0">
              <a:spcBef>
                <a:spcPct val="30000"/>
              </a:spcBef>
              <a:spcAft>
                <a:spcPct val="0"/>
              </a:spcAft>
              <a:defRPr sz="1200">
                <a:solidFill>
                  <a:schemeClr val="tx1"/>
                </a:solidFill>
                <a:latin typeface="等线" panose="02010600030101010101" pitchFamily="2" charset="-122"/>
                <a:ea typeface="等线" panose="02010600030101010101" pitchFamily="2" charset="-122"/>
              </a:defRPr>
            </a:lvl9pPr>
          </a:lstStyle>
          <a:p>
            <a:pPr>
              <a:spcBef>
                <a:spcPct val="0"/>
              </a:spcBef>
            </a:pPr>
            <a:fld id="{15494C70-8859-4A58-A408-4D3482D29FDC}" type="slidenum">
              <a:rPr lang="zh-CN" altLang="en-US">
                <a:solidFill>
                  <a:srgbClr val="000000"/>
                </a:solidFill>
              </a:rPr>
            </a:fld>
            <a:endParaRPr lang="zh-CN" altLang="en-US">
              <a:solidFill>
                <a:srgbClr val="000000"/>
              </a:solidFill>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幻灯片图像占位符 1"/>
          <p:cNvSpPr>
            <a:spLocks noGrp="1" noRot="1" noChangeAspect="1" noTextEdit="1"/>
          </p:cNvSpPr>
          <p:nvPr>
            <p:ph type="sldImg"/>
          </p:nvPr>
        </p:nvSpPr>
        <p:spPr bwMode="auto">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68611"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endParaRPr lang="zh-CN" altLang="en-US"/>
          </a:p>
        </p:txBody>
      </p:sp>
      <p:sp>
        <p:nvSpPr>
          <p:cNvPr id="68612"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等线" panose="02010600030101010101" pitchFamily="2" charset="-122"/>
                <a:ea typeface="等线" panose="02010600030101010101" pitchFamily="2" charset="-122"/>
              </a:defRPr>
            </a:lvl1pPr>
            <a:lvl2pPr marL="742950" indent="-285750">
              <a:spcBef>
                <a:spcPct val="30000"/>
              </a:spcBef>
              <a:defRPr sz="1200">
                <a:solidFill>
                  <a:schemeClr val="tx1"/>
                </a:solidFill>
                <a:latin typeface="等线" panose="02010600030101010101" pitchFamily="2" charset="-122"/>
                <a:ea typeface="等线" panose="02010600030101010101" pitchFamily="2" charset="-122"/>
              </a:defRPr>
            </a:lvl2pPr>
            <a:lvl3pPr marL="1143000" indent="-228600">
              <a:spcBef>
                <a:spcPct val="30000"/>
              </a:spcBef>
              <a:defRPr sz="1200">
                <a:solidFill>
                  <a:schemeClr val="tx1"/>
                </a:solidFill>
                <a:latin typeface="等线" panose="02010600030101010101" pitchFamily="2" charset="-122"/>
                <a:ea typeface="等线" panose="02010600030101010101" pitchFamily="2" charset="-122"/>
              </a:defRPr>
            </a:lvl3pPr>
            <a:lvl4pPr marL="1600200" indent="-228600">
              <a:spcBef>
                <a:spcPct val="30000"/>
              </a:spcBef>
              <a:defRPr sz="1200">
                <a:solidFill>
                  <a:schemeClr val="tx1"/>
                </a:solidFill>
                <a:latin typeface="等线" panose="02010600030101010101" pitchFamily="2" charset="-122"/>
                <a:ea typeface="等线" panose="02010600030101010101" pitchFamily="2" charset="-122"/>
              </a:defRPr>
            </a:lvl4pPr>
            <a:lvl5pPr marL="2057400" indent="-228600">
              <a:spcBef>
                <a:spcPct val="30000"/>
              </a:spcBef>
              <a:defRPr sz="1200">
                <a:solidFill>
                  <a:schemeClr val="tx1"/>
                </a:solidFill>
                <a:latin typeface="等线" panose="02010600030101010101" pitchFamily="2" charset="-122"/>
                <a:ea typeface="等线" panose="02010600030101010101" pitchFamily="2" charset="-122"/>
              </a:defRPr>
            </a:lvl5pPr>
            <a:lvl6pPr marL="2514600" indent="-228600" eaLnBrk="0" fontAlgn="base" hangingPunct="0">
              <a:spcBef>
                <a:spcPct val="30000"/>
              </a:spcBef>
              <a:spcAft>
                <a:spcPct val="0"/>
              </a:spcAft>
              <a:defRPr sz="1200">
                <a:solidFill>
                  <a:schemeClr val="tx1"/>
                </a:solidFill>
                <a:latin typeface="等线" panose="02010600030101010101" pitchFamily="2" charset="-122"/>
                <a:ea typeface="等线" panose="02010600030101010101" pitchFamily="2" charset="-122"/>
              </a:defRPr>
            </a:lvl6pPr>
            <a:lvl7pPr marL="2971800" indent="-228600" eaLnBrk="0" fontAlgn="base" hangingPunct="0">
              <a:spcBef>
                <a:spcPct val="30000"/>
              </a:spcBef>
              <a:spcAft>
                <a:spcPct val="0"/>
              </a:spcAft>
              <a:defRPr sz="1200">
                <a:solidFill>
                  <a:schemeClr val="tx1"/>
                </a:solidFill>
                <a:latin typeface="等线" panose="02010600030101010101" pitchFamily="2" charset="-122"/>
                <a:ea typeface="等线" panose="02010600030101010101" pitchFamily="2" charset="-122"/>
              </a:defRPr>
            </a:lvl7pPr>
            <a:lvl8pPr marL="3429000" indent="-228600" eaLnBrk="0" fontAlgn="base" hangingPunct="0">
              <a:spcBef>
                <a:spcPct val="30000"/>
              </a:spcBef>
              <a:spcAft>
                <a:spcPct val="0"/>
              </a:spcAft>
              <a:defRPr sz="1200">
                <a:solidFill>
                  <a:schemeClr val="tx1"/>
                </a:solidFill>
                <a:latin typeface="等线" panose="02010600030101010101" pitchFamily="2" charset="-122"/>
                <a:ea typeface="等线" panose="02010600030101010101" pitchFamily="2" charset="-122"/>
              </a:defRPr>
            </a:lvl8pPr>
            <a:lvl9pPr marL="3886200" indent="-228600" eaLnBrk="0" fontAlgn="base" hangingPunct="0">
              <a:spcBef>
                <a:spcPct val="30000"/>
              </a:spcBef>
              <a:spcAft>
                <a:spcPct val="0"/>
              </a:spcAft>
              <a:defRPr sz="1200">
                <a:solidFill>
                  <a:schemeClr val="tx1"/>
                </a:solidFill>
                <a:latin typeface="等线" panose="02010600030101010101" pitchFamily="2" charset="-122"/>
                <a:ea typeface="等线" panose="02010600030101010101" pitchFamily="2" charset="-122"/>
              </a:defRPr>
            </a:lvl9pPr>
          </a:lstStyle>
          <a:p>
            <a:pPr>
              <a:spcBef>
                <a:spcPct val="0"/>
              </a:spcBef>
            </a:pPr>
            <a:fld id="{15494C70-8859-4A58-A408-4D3482D29FDC}" type="slidenum">
              <a:rPr lang="zh-CN" altLang="en-US">
                <a:solidFill>
                  <a:srgbClr val="000000"/>
                </a:solidFill>
              </a:rPr>
            </a:fld>
            <a:endParaRPr lang="zh-CN" altLang="en-US">
              <a:solidFill>
                <a:srgbClr val="000000"/>
              </a:solidFill>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幻灯片图像占位符 1"/>
          <p:cNvSpPr>
            <a:spLocks noGrp="1" noRot="1" noChangeAspect="1" noTextEdit="1"/>
          </p:cNvSpPr>
          <p:nvPr>
            <p:ph type="sldImg"/>
          </p:nvPr>
        </p:nvSpPr>
        <p:spPr bwMode="auto">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68611"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spcBef>
                <a:spcPct val="0"/>
              </a:spcBef>
            </a:pPr>
            <a:r>
              <a:rPr lang="en-US" altLang="zh-CN"/>
              <a:t>RDD</a:t>
            </a:r>
            <a:r>
              <a:rPr lang="zh-CN" altLang="zh-CN"/>
              <a:t>（</a:t>
            </a:r>
            <a:r>
              <a:rPr lang="en-US" altLang="zh-CN"/>
              <a:t>Resilient Distributed Datasets</a:t>
            </a:r>
            <a:r>
              <a:rPr lang="zh-CN" altLang="zh-CN"/>
              <a:t>弹性分布式数据集），是</a:t>
            </a:r>
            <a:r>
              <a:rPr lang="en-US" altLang="zh-CN"/>
              <a:t>Spark</a:t>
            </a:r>
            <a:r>
              <a:rPr lang="zh-CN" altLang="zh-CN"/>
              <a:t>中最重要的概念，可以简单的把</a:t>
            </a:r>
            <a:r>
              <a:rPr lang="en-US" altLang="zh-CN"/>
              <a:t>RDD</a:t>
            </a:r>
            <a:r>
              <a:rPr lang="zh-CN" altLang="zh-CN"/>
              <a:t>理解成一个提供了许多操作接口的数据集合，和一般数据集不同的是，其实际数据分布存储于一批机器中（内存或磁盘中），可以简单和</a:t>
            </a:r>
            <a:r>
              <a:rPr lang="en-US" altLang="zh-CN"/>
              <a:t>Hadoop HDFS</a:t>
            </a:r>
            <a:r>
              <a:rPr lang="zh-CN" altLang="zh-CN"/>
              <a:t>里面的文件块来对比理解。</a:t>
            </a:r>
            <a:endParaRPr lang="en-US" altLang="zh-CN"/>
          </a:p>
          <a:p>
            <a:pPr eaLnBrk="1" hangingPunct="1">
              <a:spcBef>
                <a:spcPct val="0"/>
              </a:spcBef>
            </a:pPr>
            <a:r>
              <a:rPr lang="zh-CN" altLang="zh-CN"/>
              <a:t>定义了一个名字为“</a:t>
            </a:r>
            <a:r>
              <a:rPr lang="en-US" altLang="zh-CN"/>
              <a:t>myRDD</a:t>
            </a:r>
            <a:r>
              <a:rPr lang="zh-CN" altLang="zh-CN"/>
              <a:t>”的</a:t>
            </a:r>
            <a:r>
              <a:rPr lang="en-US" altLang="zh-CN"/>
              <a:t>RDD</a:t>
            </a:r>
            <a:r>
              <a:rPr lang="zh-CN" altLang="zh-CN"/>
              <a:t>数据集，这个数据集被切分成了多个分区（</a:t>
            </a:r>
            <a:r>
              <a:rPr lang="en-US" altLang="zh-CN"/>
              <a:t>Partition</a:t>
            </a:r>
            <a:r>
              <a:rPr lang="zh-CN" altLang="zh-CN"/>
              <a:t>，可以对比</a:t>
            </a:r>
            <a:r>
              <a:rPr lang="en-US" altLang="zh-CN"/>
              <a:t>HDFS</a:t>
            </a:r>
            <a:r>
              <a:rPr lang="zh-CN" altLang="zh-CN"/>
              <a:t>的</a:t>
            </a:r>
            <a:r>
              <a:rPr lang="en-US" altLang="zh-CN"/>
              <a:t>Block</a:t>
            </a:r>
            <a:r>
              <a:rPr lang="zh-CN" altLang="zh-CN"/>
              <a:t>的概念来理解），每个分区实际存储可能在不同的机器上，同时也可能存储在内存（</a:t>
            </a:r>
            <a:r>
              <a:rPr lang="en-US" altLang="zh-CN"/>
              <a:t>Memory</a:t>
            </a:r>
            <a:r>
              <a:rPr lang="zh-CN" altLang="zh-CN"/>
              <a:t>）或硬盘上（</a:t>
            </a:r>
            <a:r>
              <a:rPr lang="en-US" altLang="zh-CN"/>
              <a:t>HDFS</a:t>
            </a:r>
            <a:r>
              <a:rPr lang="zh-CN" altLang="zh-CN"/>
              <a:t>，当然也可能是其他分布式文件系统）。</a:t>
            </a:r>
            <a:endParaRPr lang="en-US" altLang="zh-CN"/>
          </a:p>
          <a:p>
            <a:pPr eaLnBrk="1" hangingPunct="1">
              <a:spcBef>
                <a:spcPct val="0"/>
              </a:spcBef>
            </a:pPr>
            <a:endParaRPr lang="en-US" altLang="zh-CN"/>
          </a:p>
          <a:p>
            <a:pPr eaLnBrk="1" hangingPunct="1">
              <a:spcBef>
                <a:spcPct val="0"/>
              </a:spcBef>
            </a:pPr>
            <a:r>
              <a:rPr lang="en-US" altLang="zh-CN"/>
              <a:t>RDD</a:t>
            </a:r>
            <a:r>
              <a:rPr lang="zh-CN" altLang="en-US"/>
              <a:t>最重要的特性就是，提供了容错性，可以自动从节点失败中恢复过来。即如果某个节点上的</a:t>
            </a:r>
            <a:r>
              <a:rPr lang="en-US" altLang="zh-CN"/>
              <a:t>RDD partition</a:t>
            </a:r>
            <a:r>
              <a:rPr lang="zh-CN" altLang="en-US"/>
              <a:t>，因为节点故障，导致数据丢了，那么</a:t>
            </a:r>
            <a:r>
              <a:rPr lang="en-US" altLang="zh-CN"/>
              <a:t>RDD</a:t>
            </a:r>
            <a:r>
              <a:rPr lang="zh-CN" altLang="en-US"/>
              <a:t>会自动通过自己的数据来源重新计算该</a:t>
            </a:r>
            <a:r>
              <a:rPr lang="en-US" altLang="zh-CN"/>
              <a:t>partition</a:t>
            </a:r>
            <a:r>
              <a:rPr lang="zh-CN" altLang="en-US"/>
              <a:t>。</a:t>
            </a:r>
            <a:endParaRPr lang="en-US" altLang="zh-CN"/>
          </a:p>
          <a:p>
            <a:pPr eaLnBrk="1" hangingPunct="1">
              <a:spcBef>
                <a:spcPct val="0"/>
              </a:spcBef>
            </a:pPr>
            <a:r>
              <a:rPr lang="en-US" altLang="zh-CN"/>
              <a:t>RDD</a:t>
            </a:r>
            <a:r>
              <a:rPr lang="zh-CN" altLang="en-US"/>
              <a:t>的数据默认情况下存放在内存中的，但是在内存资源不足时，</a:t>
            </a:r>
            <a:r>
              <a:rPr lang="en-US" altLang="zh-CN"/>
              <a:t>Spark</a:t>
            </a:r>
            <a:r>
              <a:rPr lang="zh-CN" altLang="en-US"/>
              <a:t>会自动将</a:t>
            </a:r>
            <a:r>
              <a:rPr lang="en-US" altLang="zh-CN"/>
              <a:t>RDD</a:t>
            </a:r>
            <a:r>
              <a:rPr lang="zh-CN" altLang="en-US"/>
              <a:t>数据写入磁盘。（弹性）</a:t>
            </a:r>
            <a:endParaRPr lang="zh-CN" altLang="zh-CN"/>
          </a:p>
          <a:p>
            <a:endParaRPr lang="zh-CN" altLang="en-US"/>
          </a:p>
        </p:txBody>
      </p:sp>
      <p:sp>
        <p:nvSpPr>
          <p:cNvPr id="68612"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等线" panose="02010600030101010101" pitchFamily="2" charset="-122"/>
                <a:ea typeface="等线" panose="02010600030101010101" pitchFamily="2" charset="-122"/>
              </a:defRPr>
            </a:lvl1pPr>
            <a:lvl2pPr marL="742950" indent="-285750">
              <a:spcBef>
                <a:spcPct val="30000"/>
              </a:spcBef>
              <a:defRPr sz="1200">
                <a:solidFill>
                  <a:schemeClr val="tx1"/>
                </a:solidFill>
                <a:latin typeface="等线" panose="02010600030101010101" pitchFamily="2" charset="-122"/>
                <a:ea typeface="等线" panose="02010600030101010101" pitchFamily="2" charset="-122"/>
              </a:defRPr>
            </a:lvl2pPr>
            <a:lvl3pPr marL="1143000" indent="-228600">
              <a:spcBef>
                <a:spcPct val="30000"/>
              </a:spcBef>
              <a:defRPr sz="1200">
                <a:solidFill>
                  <a:schemeClr val="tx1"/>
                </a:solidFill>
                <a:latin typeface="等线" panose="02010600030101010101" pitchFamily="2" charset="-122"/>
                <a:ea typeface="等线" panose="02010600030101010101" pitchFamily="2" charset="-122"/>
              </a:defRPr>
            </a:lvl3pPr>
            <a:lvl4pPr marL="1600200" indent="-228600">
              <a:spcBef>
                <a:spcPct val="30000"/>
              </a:spcBef>
              <a:defRPr sz="1200">
                <a:solidFill>
                  <a:schemeClr val="tx1"/>
                </a:solidFill>
                <a:latin typeface="等线" panose="02010600030101010101" pitchFamily="2" charset="-122"/>
                <a:ea typeface="等线" panose="02010600030101010101" pitchFamily="2" charset="-122"/>
              </a:defRPr>
            </a:lvl4pPr>
            <a:lvl5pPr marL="2057400" indent="-228600">
              <a:spcBef>
                <a:spcPct val="30000"/>
              </a:spcBef>
              <a:defRPr sz="1200">
                <a:solidFill>
                  <a:schemeClr val="tx1"/>
                </a:solidFill>
                <a:latin typeface="等线" panose="02010600030101010101" pitchFamily="2" charset="-122"/>
                <a:ea typeface="等线" panose="02010600030101010101" pitchFamily="2" charset="-122"/>
              </a:defRPr>
            </a:lvl5pPr>
            <a:lvl6pPr marL="2514600" indent="-228600" eaLnBrk="0" fontAlgn="base" hangingPunct="0">
              <a:spcBef>
                <a:spcPct val="30000"/>
              </a:spcBef>
              <a:spcAft>
                <a:spcPct val="0"/>
              </a:spcAft>
              <a:defRPr sz="1200">
                <a:solidFill>
                  <a:schemeClr val="tx1"/>
                </a:solidFill>
                <a:latin typeface="等线" panose="02010600030101010101" pitchFamily="2" charset="-122"/>
                <a:ea typeface="等线" panose="02010600030101010101" pitchFamily="2" charset="-122"/>
              </a:defRPr>
            </a:lvl6pPr>
            <a:lvl7pPr marL="2971800" indent="-228600" eaLnBrk="0" fontAlgn="base" hangingPunct="0">
              <a:spcBef>
                <a:spcPct val="30000"/>
              </a:spcBef>
              <a:spcAft>
                <a:spcPct val="0"/>
              </a:spcAft>
              <a:defRPr sz="1200">
                <a:solidFill>
                  <a:schemeClr val="tx1"/>
                </a:solidFill>
                <a:latin typeface="等线" panose="02010600030101010101" pitchFamily="2" charset="-122"/>
                <a:ea typeface="等线" panose="02010600030101010101" pitchFamily="2" charset="-122"/>
              </a:defRPr>
            </a:lvl7pPr>
            <a:lvl8pPr marL="3429000" indent="-228600" eaLnBrk="0" fontAlgn="base" hangingPunct="0">
              <a:spcBef>
                <a:spcPct val="30000"/>
              </a:spcBef>
              <a:spcAft>
                <a:spcPct val="0"/>
              </a:spcAft>
              <a:defRPr sz="1200">
                <a:solidFill>
                  <a:schemeClr val="tx1"/>
                </a:solidFill>
                <a:latin typeface="等线" panose="02010600030101010101" pitchFamily="2" charset="-122"/>
                <a:ea typeface="等线" panose="02010600030101010101" pitchFamily="2" charset="-122"/>
              </a:defRPr>
            </a:lvl8pPr>
            <a:lvl9pPr marL="3886200" indent="-228600" eaLnBrk="0" fontAlgn="base" hangingPunct="0">
              <a:spcBef>
                <a:spcPct val="30000"/>
              </a:spcBef>
              <a:spcAft>
                <a:spcPct val="0"/>
              </a:spcAft>
              <a:defRPr sz="1200">
                <a:solidFill>
                  <a:schemeClr val="tx1"/>
                </a:solidFill>
                <a:latin typeface="等线" panose="02010600030101010101" pitchFamily="2" charset="-122"/>
                <a:ea typeface="等线" panose="02010600030101010101" pitchFamily="2" charset="-122"/>
              </a:defRPr>
            </a:lvl9pPr>
          </a:lstStyle>
          <a:p>
            <a:pPr>
              <a:spcBef>
                <a:spcPct val="0"/>
              </a:spcBef>
            </a:pPr>
            <a:fld id="{15494C70-8859-4A58-A408-4D3482D29FDC}" type="slidenum">
              <a:rPr lang="zh-CN" altLang="en-US">
                <a:solidFill>
                  <a:srgbClr val="000000"/>
                </a:solidFill>
              </a:rPr>
            </a:fld>
            <a:endParaRPr lang="zh-CN" altLang="en-US">
              <a:solidFill>
                <a:srgbClr val="000000"/>
              </a:solidFill>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幻灯片图像占位符 1"/>
          <p:cNvSpPr>
            <a:spLocks noGrp="1" noRot="1" noChangeAspect="1" noTextEdit="1"/>
          </p:cNvSpPr>
          <p:nvPr>
            <p:ph type="sldImg"/>
          </p:nvPr>
        </p:nvSpPr>
        <p:spPr bwMode="auto">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68611"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spcBef>
                <a:spcPct val="0"/>
              </a:spcBef>
            </a:pPr>
            <a:r>
              <a:rPr lang="en-US" altLang="zh-CN"/>
              <a:t>RDD</a:t>
            </a:r>
            <a:r>
              <a:rPr lang="zh-CN" altLang="zh-CN"/>
              <a:t>（</a:t>
            </a:r>
            <a:r>
              <a:rPr lang="en-US" altLang="zh-CN"/>
              <a:t>Resilient Distributed Datasets</a:t>
            </a:r>
            <a:r>
              <a:rPr lang="zh-CN" altLang="zh-CN"/>
              <a:t>弹性分布式数据集），是</a:t>
            </a:r>
            <a:r>
              <a:rPr lang="en-US" altLang="zh-CN"/>
              <a:t>Spark</a:t>
            </a:r>
            <a:r>
              <a:rPr lang="zh-CN" altLang="zh-CN"/>
              <a:t>中最重要的概念，可以简单的把</a:t>
            </a:r>
            <a:r>
              <a:rPr lang="en-US" altLang="zh-CN"/>
              <a:t>RDD</a:t>
            </a:r>
            <a:r>
              <a:rPr lang="zh-CN" altLang="zh-CN"/>
              <a:t>理解成一个提供了许多操作接口的数据集合，和一般数据集不同的是，其实际数据分布存储于一批机器中（内存或磁盘中），可以简单和</a:t>
            </a:r>
            <a:r>
              <a:rPr lang="en-US" altLang="zh-CN"/>
              <a:t>Hadoop HDFS</a:t>
            </a:r>
            <a:r>
              <a:rPr lang="zh-CN" altLang="zh-CN"/>
              <a:t>里面的文件块来对比理解。</a:t>
            </a:r>
            <a:endParaRPr lang="en-US" altLang="zh-CN"/>
          </a:p>
          <a:p>
            <a:pPr eaLnBrk="1" hangingPunct="1">
              <a:spcBef>
                <a:spcPct val="0"/>
              </a:spcBef>
            </a:pPr>
            <a:r>
              <a:rPr lang="zh-CN" altLang="zh-CN"/>
              <a:t>定义了一个名字为“</a:t>
            </a:r>
            <a:r>
              <a:rPr lang="en-US" altLang="zh-CN"/>
              <a:t>myRDD</a:t>
            </a:r>
            <a:r>
              <a:rPr lang="zh-CN" altLang="zh-CN"/>
              <a:t>”的</a:t>
            </a:r>
            <a:r>
              <a:rPr lang="en-US" altLang="zh-CN"/>
              <a:t>RDD</a:t>
            </a:r>
            <a:r>
              <a:rPr lang="zh-CN" altLang="zh-CN"/>
              <a:t>数据集，这个数据集被切分成了多个分区（</a:t>
            </a:r>
            <a:r>
              <a:rPr lang="en-US" altLang="zh-CN"/>
              <a:t>Partition</a:t>
            </a:r>
            <a:r>
              <a:rPr lang="zh-CN" altLang="zh-CN"/>
              <a:t>，可以对比</a:t>
            </a:r>
            <a:r>
              <a:rPr lang="en-US" altLang="zh-CN"/>
              <a:t>HDFS</a:t>
            </a:r>
            <a:r>
              <a:rPr lang="zh-CN" altLang="zh-CN"/>
              <a:t>的</a:t>
            </a:r>
            <a:r>
              <a:rPr lang="en-US" altLang="zh-CN"/>
              <a:t>Block</a:t>
            </a:r>
            <a:r>
              <a:rPr lang="zh-CN" altLang="zh-CN"/>
              <a:t>的概念来理解），每个分区实际存储可能在不同的机器上，同时也可能存储在内存（</a:t>
            </a:r>
            <a:r>
              <a:rPr lang="en-US" altLang="zh-CN"/>
              <a:t>Memory</a:t>
            </a:r>
            <a:r>
              <a:rPr lang="zh-CN" altLang="zh-CN"/>
              <a:t>）或硬盘上（</a:t>
            </a:r>
            <a:r>
              <a:rPr lang="en-US" altLang="zh-CN"/>
              <a:t>HDFS</a:t>
            </a:r>
            <a:r>
              <a:rPr lang="zh-CN" altLang="zh-CN"/>
              <a:t>，当然也可能是其他分布式文件系统）。</a:t>
            </a:r>
            <a:endParaRPr lang="en-US" altLang="zh-CN"/>
          </a:p>
          <a:p>
            <a:pPr eaLnBrk="1" hangingPunct="1">
              <a:spcBef>
                <a:spcPct val="0"/>
              </a:spcBef>
            </a:pPr>
            <a:endParaRPr lang="en-US" altLang="zh-CN"/>
          </a:p>
          <a:p>
            <a:pPr eaLnBrk="1" hangingPunct="1">
              <a:spcBef>
                <a:spcPct val="0"/>
              </a:spcBef>
            </a:pPr>
            <a:r>
              <a:rPr lang="en-US" altLang="zh-CN"/>
              <a:t>RDD</a:t>
            </a:r>
            <a:r>
              <a:rPr lang="zh-CN" altLang="en-US"/>
              <a:t>最重要的特性就是，提供了容错性，可以自动从节点失败中恢复过来。即如果某个节点上的</a:t>
            </a:r>
            <a:r>
              <a:rPr lang="en-US" altLang="zh-CN"/>
              <a:t>RDD partition</a:t>
            </a:r>
            <a:r>
              <a:rPr lang="zh-CN" altLang="en-US"/>
              <a:t>，因为节点故障，导致数据丢了，那么</a:t>
            </a:r>
            <a:r>
              <a:rPr lang="en-US" altLang="zh-CN"/>
              <a:t>RDD</a:t>
            </a:r>
            <a:r>
              <a:rPr lang="zh-CN" altLang="en-US"/>
              <a:t>会自动通过自己的数据来源重新计算该</a:t>
            </a:r>
            <a:r>
              <a:rPr lang="en-US" altLang="zh-CN"/>
              <a:t>partition</a:t>
            </a:r>
            <a:r>
              <a:rPr lang="zh-CN" altLang="en-US"/>
              <a:t>。</a:t>
            </a:r>
            <a:endParaRPr lang="en-US" altLang="zh-CN"/>
          </a:p>
          <a:p>
            <a:pPr eaLnBrk="1" hangingPunct="1">
              <a:spcBef>
                <a:spcPct val="0"/>
              </a:spcBef>
            </a:pPr>
            <a:r>
              <a:rPr lang="en-US" altLang="zh-CN"/>
              <a:t>RDD</a:t>
            </a:r>
            <a:r>
              <a:rPr lang="zh-CN" altLang="en-US"/>
              <a:t>的数据默认情况下存放在内存中的，但是在内存资源不足时，</a:t>
            </a:r>
            <a:r>
              <a:rPr lang="en-US" altLang="zh-CN"/>
              <a:t>Spark</a:t>
            </a:r>
            <a:r>
              <a:rPr lang="zh-CN" altLang="en-US"/>
              <a:t>会自动将</a:t>
            </a:r>
            <a:r>
              <a:rPr lang="en-US" altLang="zh-CN"/>
              <a:t>RDD</a:t>
            </a:r>
            <a:r>
              <a:rPr lang="zh-CN" altLang="en-US"/>
              <a:t>数据写入磁盘。（弹性）</a:t>
            </a:r>
            <a:endParaRPr lang="zh-CN" altLang="zh-CN"/>
          </a:p>
          <a:p>
            <a:endParaRPr lang="zh-CN" altLang="en-US"/>
          </a:p>
        </p:txBody>
      </p:sp>
      <p:sp>
        <p:nvSpPr>
          <p:cNvPr id="68612"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等线" panose="02010600030101010101" pitchFamily="2" charset="-122"/>
                <a:ea typeface="等线" panose="02010600030101010101" pitchFamily="2" charset="-122"/>
              </a:defRPr>
            </a:lvl1pPr>
            <a:lvl2pPr marL="742950" indent="-285750">
              <a:spcBef>
                <a:spcPct val="30000"/>
              </a:spcBef>
              <a:defRPr sz="1200">
                <a:solidFill>
                  <a:schemeClr val="tx1"/>
                </a:solidFill>
                <a:latin typeface="等线" panose="02010600030101010101" pitchFamily="2" charset="-122"/>
                <a:ea typeface="等线" panose="02010600030101010101" pitchFamily="2" charset="-122"/>
              </a:defRPr>
            </a:lvl2pPr>
            <a:lvl3pPr marL="1143000" indent="-228600">
              <a:spcBef>
                <a:spcPct val="30000"/>
              </a:spcBef>
              <a:defRPr sz="1200">
                <a:solidFill>
                  <a:schemeClr val="tx1"/>
                </a:solidFill>
                <a:latin typeface="等线" panose="02010600030101010101" pitchFamily="2" charset="-122"/>
                <a:ea typeface="等线" panose="02010600030101010101" pitchFamily="2" charset="-122"/>
              </a:defRPr>
            </a:lvl3pPr>
            <a:lvl4pPr marL="1600200" indent="-228600">
              <a:spcBef>
                <a:spcPct val="30000"/>
              </a:spcBef>
              <a:defRPr sz="1200">
                <a:solidFill>
                  <a:schemeClr val="tx1"/>
                </a:solidFill>
                <a:latin typeface="等线" panose="02010600030101010101" pitchFamily="2" charset="-122"/>
                <a:ea typeface="等线" panose="02010600030101010101" pitchFamily="2" charset="-122"/>
              </a:defRPr>
            </a:lvl4pPr>
            <a:lvl5pPr marL="2057400" indent="-228600">
              <a:spcBef>
                <a:spcPct val="30000"/>
              </a:spcBef>
              <a:defRPr sz="1200">
                <a:solidFill>
                  <a:schemeClr val="tx1"/>
                </a:solidFill>
                <a:latin typeface="等线" panose="02010600030101010101" pitchFamily="2" charset="-122"/>
                <a:ea typeface="等线" panose="02010600030101010101" pitchFamily="2" charset="-122"/>
              </a:defRPr>
            </a:lvl5pPr>
            <a:lvl6pPr marL="2514600" indent="-228600" eaLnBrk="0" fontAlgn="base" hangingPunct="0">
              <a:spcBef>
                <a:spcPct val="30000"/>
              </a:spcBef>
              <a:spcAft>
                <a:spcPct val="0"/>
              </a:spcAft>
              <a:defRPr sz="1200">
                <a:solidFill>
                  <a:schemeClr val="tx1"/>
                </a:solidFill>
                <a:latin typeface="等线" panose="02010600030101010101" pitchFamily="2" charset="-122"/>
                <a:ea typeface="等线" panose="02010600030101010101" pitchFamily="2" charset="-122"/>
              </a:defRPr>
            </a:lvl6pPr>
            <a:lvl7pPr marL="2971800" indent="-228600" eaLnBrk="0" fontAlgn="base" hangingPunct="0">
              <a:spcBef>
                <a:spcPct val="30000"/>
              </a:spcBef>
              <a:spcAft>
                <a:spcPct val="0"/>
              </a:spcAft>
              <a:defRPr sz="1200">
                <a:solidFill>
                  <a:schemeClr val="tx1"/>
                </a:solidFill>
                <a:latin typeface="等线" panose="02010600030101010101" pitchFamily="2" charset="-122"/>
                <a:ea typeface="等线" panose="02010600030101010101" pitchFamily="2" charset="-122"/>
              </a:defRPr>
            </a:lvl7pPr>
            <a:lvl8pPr marL="3429000" indent="-228600" eaLnBrk="0" fontAlgn="base" hangingPunct="0">
              <a:spcBef>
                <a:spcPct val="30000"/>
              </a:spcBef>
              <a:spcAft>
                <a:spcPct val="0"/>
              </a:spcAft>
              <a:defRPr sz="1200">
                <a:solidFill>
                  <a:schemeClr val="tx1"/>
                </a:solidFill>
                <a:latin typeface="等线" panose="02010600030101010101" pitchFamily="2" charset="-122"/>
                <a:ea typeface="等线" panose="02010600030101010101" pitchFamily="2" charset="-122"/>
              </a:defRPr>
            </a:lvl8pPr>
            <a:lvl9pPr marL="3886200" indent="-228600" eaLnBrk="0" fontAlgn="base" hangingPunct="0">
              <a:spcBef>
                <a:spcPct val="30000"/>
              </a:spcBef>
              <a:spcAft>
                <a:spcPct val="0"/>
              </a:spcAft>
              <a:defRPr sz="1200">
                <a:solidFill>
                  <a:schemeClr val="tx1"/>
                </a:solidFill>
                <a:latin typeface="等线" panose="02010600030101010101" pitchFamily="2" charset="-122"/>
                <a:ea typeface="等线" panose="02010600030101010101" pitchFamily="2" charset="-122"/>
              </a:defRPr>
            </a:lvl9pPr>
          </a:lstStyle>
          <a:p>
            <a:pPr>
              <a:spcBef>
                <a:spcPct val="0"/>
              </a:spcBef>
            </a:pPr>
            <a:fld id="{15494C70-8859-4A58-A408-4D3482D29FDC}" type="slidenum">
              <a:rPr lang="zh-CN" altLang="en-US">
                <a:solidFill>
                  <a:srgbClr val="000000"/>
                </a:solidFill>
              </a:rPr>
            </a:fld>
            <a:endParaRPr lang="zh-CN" altLang="en-US">
              <a:solidFill>
                <a:srgbClr val="000000"/>
              </a:solidFill>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幻灯片图像占位符 1"/>
          <p:cNvSpPr>
            <a:spLocks noGrp="1" noRot="1" noChangeAspect="1" noTextEdit="1"/>
          </p:cNvSpPr>
          <p:nvPr>
            <p:ph type="sldImg"/>
          </p:nvPr>
        </p:nvSpPr>
        <p:spPr bwMode="auto">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68611"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spcBef>
                <a:spcPct val="0"/>
              </a:spcBef>
            </a:pPr>
            <a:r>
              <a:rPr lang="en-US" altLang="zh-CN"/>
              <a:t>RDD</a:t>
            </a:r>
            <a:r>
              <a:rPr lang="zh-CN" altLang="zh-CN"/>
              <a:t>（</a:t>
            </a:r>
            <a:r>
              <a:rPr lang="en-US" altLang="zh-CN"/>
              <a:t>Resilient Distributed Datasets</a:t>
            </a:r>
            <a:r>
              <a:rPr lang="zh-CN" altLang="zh-CN"/>
              <a:t>弹性分布式数据集），是</a:t>
            </a:r>
            <a:r>
              <a:rPr lang="en-US" altLang="zh-CN"/>
              <a:t>Spark</a:t>
            </a:r>
            <a:r>
              <a:rPr lang="zh-CN" altLang="zh-CN"/>
              <a:t>中最重要的概念，可以简单的把</a:t>
            </a:r>
            <a:r>
              <a:rPr lang="en-US" altLang="zh-CN"/>
              <a:t>RDD</a:t>
            </a:r>
            <a:r>
              <a:rPr lang="zh-CN" altLang="zh-CN"/>
              <a:t>理解成一个提供了许多操作接口的数据集合，和一般数据集不同的是，其实际数据分布存储于一批机器中（内存或磁盘中），可以简单和</a:t>
            </a:r>
            <a:r>
              <a:rPr lang="en-US" altLang="zh-CN"/>
              <a:t>Hadoop HDFS</a:t>
            </a:r>
            <a:r>
              <a:rPr lang="zh-CN" altLang="zh-CN"/>
              <a:t>里面的文件块来对比理解。</a:t>
            </a:r>
            <a:endParaRPr lang="en-US" altLang="zh-CN"/>
          </a:p>
          <a:p>
            <a:pPr eaLnBrk="1" hangingPunct="1">
              <a:spcBef>
                <a:spcPct val="0"/>
              </a:spcBef>
            </a:pPr>
            <a:r>
              <a:rPr lang="zh-CN" altLang="zh-CN"/>
              <a:t>定义了一个名字为“</a:t>
            </a:r>
            <a:r>
              <a:rPr lang="en-US" altLang="zh-CN"/>
              <a:t>myRDD</a:t>
            </a:r>
            <a:r>
              <a:rPr lang="zh-CN" altLang="zh-CN"/>
              <a:t>”的</a:t>
            </a:r>
            <a:r>
              <a:rPr lang="en-US" altLang="zh-CN"/>
              <a:t>RDD</a:t>
            </a:r>
            <a:r>
              <a:rPr lang="zh-CN" altLang="zh-CN"/>
              <a:t>数据集，这个数据集被切分成了多个分区（</a:t>
            </a:r>
            <a:r>
              <a:rPr lang="en-US" altLang="zh-CN"/>
              <a:t>Partition</a:t>
            </a:r>
            <a:r>
              <a:rPr lang="zh-CN" altLang="zh-CN"/>
              <a:t>，可以对比</a:t>
            </a:r>
            <a:r>
              <a:rPr lang="en-US" altLang="zh-CN"/>
              <a:t>HDFS</a:t>
            </a:r>
            <a:r>
              <a:rPr lang="zh-CN" altLang="zh-CN"/>
              <a:t>的</a:t>
            </a:r>
            <a:r>
              <a:rPr lang="en-US" altLang="zh-CN"/>
              <a:t>Block</a:t>
            </a:r>
            <a:r>
              <a:rPr lang="zh-CN" altLang="zh-CN"/>
              <a:t>的概念来理解），每个分区实际存储可能在不同的机器上，同时也可能存储在内存（</a:t>
            </a:r>
            <a:r>
              <a:rPr lang="en-US" altLang="zh-CN"/>
              <a:t>Memory</a:t>
            </a:r>
            <a:r>
              <a:rPr lang="zh-CN" altLang="zh-CN"/>
              <a:t>）或硬盘上（</a:t>
            </a:r>
            <a:r>
              <a:rPr lang="en-US" altLang="zh-CN"/>
              <a:t>HDFS</a:t>
            </a:r>
            <a:r>
              <a:rPr lang="zh-CN" altLang="zh-CN"/>
              <a:t>，当然也可能是其他分布式文件系统）。</a:t>
            </a:r>
            <a:endParaRPr lang="en-US" altLang="zh-CN"/>
          </a:p>
          <a:p>
            <a:pPr eaLnBrk="1" hangingPunct="1">
              <a:spcBef>
                <a:spcPct val="0"/>
              </a:spcBef>
            </a:pPr>
            <a:endParaRPr lang="en-US" altLang="zh-CN"/>
          </a:p>
          <a:p>
            <a:pPr eaLnBrk="1" hangingPunct="1">
              <a:spcBef>
                <a:spcPct val="0"/>
              </a:spcBef>
            </a:pPr>
            <a:r>
              <a:rPr lang="en-US" altLang="zh-CN"/>
              <a:t>RDD</a:t>
            </a:r>
            <a:r>
              <a:rPr lang="zh-CN" altLang="en-US"/>
              <a:t>最重要的特性就是，提供了容错性，可以自动从节点失败中恢复过来。即如果某个节点上的</a:t>
            </a:r>
            <a:r>
              <a:rPr lang="en-US" altLang="zh-CN"/>
              <a:t>RDD partition</a:t>
            </a:r>
            <a:r>
              <a:rPr lang="zh-CN" altLang="en-US"/>
              <a:t>，因为节点故障，导致数据丢了，那么</a:t>
            </a:r>
            <a:r>
              <a:rPr lang="en-US" altLang="zh-CN"/>
              <a:t>RDD</a:t>
            </a:r>
            <a:r>
              <a:rPr lang="zh-CN" altLang="en-US"/>
              <a:t>会自动通过自己的数据来源重新计算该</a:t>
            </a:r>
            <a:r>
              <a:rPr lang="en-US" altLang="zh-CN"/>
              <a:t>partition</a:t>
            </a:r>
            <a:r>
              <a:rPr lang="zh-CN" altLang="en-US"/>
              <a:t>。</a:t>
            </a:r>
            <a:endParaRPr lang="en-US" altLang="zh-CN"/>
          </a:p>
          <a:p>
            <a:pPr eaLnBrk="1" hangingPunct="1">
              <a:spcBef>
                <a:spcPct val="0"/>
              </a:spcBef>
            </a:pPr>
            <a:r>
              <a:rPr lang="en-US" altLang="zh-CN"/>
              <a:t>RDD</a:t>
            </a:r>
            <a:r>
              <a:rPr lang="zh-CN" altLang="en-US"/>
              <a:t>的数据默认情况下存放在内存中的，但是在内存资源不足时，</a:t>
            </a:r>
            <a:r>
              <a:rPr lang="en-US" altLang="zh-CN"/>
              <a:t>Spark</a:t>
            </a:r>
            <a:r>
              <a:rPr lang="zh-CN" altLang="en-US"/>
              <a:t>会自动将</a:t>
            </a:r>
            <a:r>
              <a:rPr lang="en-US" altLang="zh-CN"/>
              <a:t>RDD</a:t>
            </a:r>
            <a:r>
              <a:rPr lang="zh-CN" altLang="en-US"/>
              <a:t>数据写入磁盘。（弹性）</a:t>
            </a:r>
            <a:endParaRPr lang="zh-CN" altLang="zh-CN"/>
          </a:p>
          <a:p>
            <a:endParaRPr lang="zh-CN" altLang="en-US"/>
          </a:p>
        </p:txBody>
      </p:sp>
      <p:sp>
        <p:nvSpPr>
          <p:cNvPr id="68612"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等线" panose="02010600030101010101" pitchFamily="2" charset="-122"/>
                <a:ea typeface="等线" panose="02010600030101010101" pitchFamily="2" charset="-122"/>
              </a:defRPr>
            </a:lvl1pPr>
            <a:lvl2pPr marL="742950" indent="-285750">
              <a:spcBef>
                <a:spcPct val="30000"/>
              </a:spcBef>
              <a:defRPr sz="1200">
                <a:solidFill>
                  <a:schemeClr val="tx1"/>
                </a:solidFill>
                <a:latin typeface="等线" panose="02010600030101010101" pitchFamily="2" charset="-122"/>
                <a:ea typeface="等线" panose="02010600030101010101" pitchFamily="2" charset="-122"/>
              </a:defRPr>
            </a:lvl2pPr>
            <a:lvl3pPr marL="1143000" indent="-228600">
              <a:spcBef>
                <a:spcPct val="30000"/>
              </a:spcBef>
              <a:defRPr sz="1200">
                <a:solidFill>
                  <a:schemeClr val="tx1"/>
                </a:solidFill>
                <a:latin typeface="等线" panose="02010600030101010101" pitchFamily="2" charset="-122"/>
                <a:ea typeface="等线" panose="02010600030101010101" pitchFamily="2" charset="-122"/>
              </a:defRPr>
            </a:lvl3pPr>
            <a:lvl4pPr marL="1600200" indent="-228600">
              <a:spcBef>
                <a:spcPct val="30000"/>
              </a:spcBef>
              <a:defRPr sz="1200">
                <a:solidFill>
                  <a:schemeClr val="tx1"/>
                </a:solidFill>
                <a:latin typeface="等线" panose="02010600030101010101" pitchFamily="2" charset="-122"/>
                <a:ea typeface="等线" panose="02010600030101010101" pitchFamily="2" charset="-122"/>
              </a:defRPr>
            </a:lvl4pPr>
            <a:lvl5pPr marL="2057400" indent="-228600">
              <a:spcBef>
                <a:spcPct val="30000"/>
              </a:spcBef>
              <a:defRPr sz="1200">
                <a:solidFill>
                  <a:schemeClr val="tx1"/>
                </a:solidFill>
                <a:latin typeface="等线" panose="02010600030101010101" pitchFamily="2" charset="-122"/>
                <a:ea typeface="等线" panose="02010600030101010101" pitchFamily="2" charset="-122"/>
              </a:defRPr>
            </a:lvl5pPr>
            <a:lvl6pPr marL="2514600" indent="-228600" eaLnBrk="0" fontAlgn="base" hangingPunct="0">
              <a:spcBef>
                <a:spcPct val="30000"/>
              </a:spcBef>
              <a:spcAft>
                <a:spcPct val="0"/>
              </a:spcAft>
              <a:defRPr sz="1200">
                <a:solidFill>
                  <a:schemeClr val="tx1"/>
                </a:solidFill>
                <a:latin typeface="等线" panose="02010600030101010101" pitchFamily="2" charset="-122"/>
                <a:ea typeface="等线" panose="02010600030101010101" pitchFamily="2" charset="-122"/>
              </a:defRPr>
            </a:lvl6pPr>
            <a:lvl7pPr marL="2971800" indent="-228600" eaLnBrk="0" fontAlgn="base" hangingPunct="0">
              <a:spcBef>
                <a:spcPct val="30000"/>
              </a:spcBef>
              <a:spcAft>
                <a:spcPct val="0"/>
              </a:spcAft>
              <a:defRPr sz="1200">
                <a:solidFill>
                  <a:schemeClr val="tx1"/>
                </a:solidFill>
                <a:latin typeface="等线" panose="02010600030101010101" pitchFamily="2" charset="-122"/>
                <a:ea typeface="等线" panose="02010600030101010101" pitchFamily="2" charset="-122"/>
              </a:defRPr>
            </a:lvl7pPr>
            <a:lvl8pPr marL="3429000" indent="-228600" eaLnBrk="0" fontAlgn="base" hangingPunct="0">
              <a:spcBef>
                <a:spcPct val="30000"/>
              </a:spcBef>
              <a:spcAft>
                <a:spcPct val="0"/>
              </a:spcAft>
              <a:defRPr sz="1200">
                <a:solidFill>
                  <a:schemeClr val="tx1"/>
                </a:solidFill>
                <a:latin typeface="等线" panose="02010600030101010101" pitchFamily="2" charset="-122"/>
                <a:ea typeface="等线" panose="02010600030101010101" pitchFamily="2" charset="-122"/>
              </a:defRPr>
            </a:lvl8pPr>
            <a:lvl9pPr marL="3886200" indent="-228600" eaLnBrk="0" fontAlgn="base" hangingPunct="0">
              <a:spcBef>
                <a:spcPct val="30000"/>
              </a:spcBef>
              <a:spcAft>
                <a:spcPct val="0"/>
              </a:spcAft>
              <a:defRPr sz="1200">
                <a:solidFill>
                  <a:schemeClr val="tx1"/>
                </a:solidFill>
                <a:latin typeface="等线" panose="02010600030101010101" pitchFamily="2" charset="-122"/>
                <a:ea typeface="等线" panose="02010600030101010101" pitchFamily="2" charset="-122"/>
              </a:defRPr>
            </a:lvl9pPr>
          </a:lstStyle>
          <a:p>
            <a:pPr>
              <a:spcBef>
                <a:spcPct val="0"/>
              </a:spcBef>
            </a:pPr>
            <a:fld id="{15494C70-8859-4A58-A408-4D3482D29FDC}" type="slidenum">
              <a:rPr lang="zh-CN" altLang="en-US">
                <a:solidFill>
                  <a:srgbClr val="000000"/>
                </a:solidFill>
              </a:rPr>
            </a:fld>
            <a:endParaRPr lang="zh-CN" altLang="en-US">
              <a:solidFill>
                <a:srgbClr val="000000"/>
              </a:solidFill>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幻灯片图像占位符 1"/>
          <p:cNvSpPr>
            <a:spLocks noGrp="1" noRot="1" noChangeAspect="1" noTextEdit="1"/>
          </p:cNvSpPr>
          <p:nvPr>
            <p:ph type="sldImg"/>
          </p:nvPr>
        </p:nvSpPr>
        <p:spPr bwMode="auto">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68611"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spcBef>
                <a:spcPct val="0"/>
              </a:spcBef>
            </a:pPr>
            <a:r>
              <a:rPr lang="en-US" altLang="zh-CN"/>
              <a:t>RDD</a:t>
            </a:r>
            <a:r>
              <a:rPr lang="zh-CN" altLang="zh-CN"/>
              <a:t>（</a:t>
            </a:r>
            <a:r>
              <a:rPr lang="en-US" altLang="zh-CN"/>
              <a:t>Resilient Distributed Datasets</a:t>
            </a:r>
            <a:r>
              <a:rPr lang="zh-CN" altLang="zh-CN"/>
              <a:t>弹性分布式数据集），是</a:t>
            </a:r>
            <a:r>
              <a:rPr lang="en-US" altLang="zh-CN"/>
              <a:t>Spark</a:t>
            </a:r>
            <a:r>
              <a:rPr lang="zh-CN" altLang="zh-CN"/>
              <a:t>中最重要的概念，可以简单的把</a:t>
            </a:r>
            <a:r>
              <a:rPr lang="en-US" altLang="zh-CN"/>
              <a:t>RDD</a:t>
            </a:r>
            <a:r>
              <a:rPr lang="zh-CN" altLang="zh-CN"/>
              <a:t>理解成一个提供了许多操作接口的数据集合，和一般数据集不同的是，其实际数据分布存储于一批机器中（内存或磁盘中），可以简单和</a:t>
            </a:r>
            <a:r>
              <a:rPr lang="en-US" altLang="zh-CN"/>
              <a:t>Hadoop HDFS</a:t>
            </a:r>
            <a:r>
              <a:rPr lang="zh-CN" altLang="zh-CN"/>
              <a:t>里面的文件块来对比理解。</a:t>
            </a:r>
            <a:endParaRPr lang="en-US" altLang="zh-CN"/>
          </a:p>
          <a:p>
            <a:pPr eaLnBrk="1" hangingPunct="1">
              <a:spcBef>
                <a:spcPct val="0"/>
              </a:spcBef>
            </a:pPr>
            <a:r>
              <a:rPr lang="zh-CN" altLang="zh-CN"/>
              <a:t>定义了一个名字为“</a:t>
            </a:r>
            <a:r>
              <a:rPr lang="en-US" altLang="zh-CN"/>
              <a:t>myRDD</a:t>
            </a:r>
            <a:r>
              <a:rPr lang="zh-CN" altLang="zh-CN"/>
              <a:t>”的</a:t>
            </a:r>
            <a:r>
              <a:rPr lang="en-US" altLang="zh-CN"/>
              <a:t>RDD</a:t>
            </a:r>
            <a:r>
              <a:rPr lang="zh-CN" altLang="zh-CN"/>
              <a:t>数据集，这个数据集被切分成了多个分区（</a:t>
            </a:r>
            <a:r>
              <a:rPr lang="en-US" altLang="zh-CN"/>
              <a:t>Partition</a:t>
            </a:r>
            <a:r>
              <a:rPr lang="zh-CN" altLang="zh-CN"/>
              <a:t>，可以对比</a:t>
            </a:r>
            <a:r>
              <a:rPr lang="en-US" altLang="zh-CN"/>
              <a:t>HDFS</a:t>
            </a:r>
            <a:r>
              <a:rPr lang="zh-CN" altLang="zh-CN"/>
              <a:t>的</a:t>
            </a:r>
            <a:r>
              <a:rPr lang="en-US" altLang="zh-CN"/>
              <a:t>Block</a:t>
            </a:r>
            <a:r>
              <a:rPr lang="zh-CN" altLang="zh-CN"/>
              <a:t>的概念来理解），每个分区实际存储可能在不同的机器上，同时也可能存储在内存（</a:t>
            </a:r>
            <a:r>
              <a:rPr lang="en-US" altLang="zh-CN"/>
              <a:t>Memory</a:t>
            </a:r>
            <a:r>
              <a:rPr lang="zh-CN" altLang="zh-CN"/>
              <a:t>）或硬盘上（</a:t>
            </a:r>
            <a:r>
              <a:rPr lang="en-US" altLang="zh-CN"/>
              <a:t>HDFS</a:t>
            </a:r>
            <a:r>
              <a:rPr lang="zh-CN" altLang="zh-CN"/>
              <a:t>，当然也可能是其他分布式文件系统）。</a:t>
            </a:r>
            <a:endParaRPr lang="en-US" altLang="zh-CN"/>
          </a:p>
          <a:p>
            <a:pPr eaLnBrk="1" hangingPunct="1">
              <a:spcBef>
                <a:spcPct val="0"/>
              </a:spcBef>
            </a:pPr>
            <a:endParaRPr lang="en-US" altLang="zh-CN"/>
          </a:p>
          <a:p>
            <a:pPr eaLnBrk="1" hangingPunct="1">
              <a:spcBef>
                <a:spcPct val="0"/>
              </a:spcBef>
            </a:pPr>
            <a:r>
              <a:rPr lang="en-US" altLang="zh-CN"/>
              <a:t>RDD</a:t>
            </a:r>
            <a:r>
              <a:rPr lang="zh-CN" altLang="en-US"/>
              <a:t>最重要的特性就是，提供了容错性，可以自动从节点失败中恢复过来。即如果某个节点上的</a:t>
            </a:r>
            <a:r>
              <a:rPr lang="en-US" altLang="zh-CN"/>
              <a:t>RDD partition</a:t>
            </a:r>
            <a:r>
              <a:rPr lang="zh-CN" altLang="en-US"/>
              <a:t>，因为节点故障，导致数据丢了，那么</a:t>
            </a:r>
            <a:r>
              <a:rPr lang="en-US" altLang="zh-CN"/>
              <a:t>RDD</a:t>
            </a:r>
            <a:r>
              <a:rPr lang="zh-CN" altLang="en-US"/>
              <a:t>会自动通过自己的数据来源重新计算该</a:t>
            </a:r>
            <a:r>
              <a:rPr lang="en-US" altLang="zh-CN"/>
              <a:t>partition</a:t>
            </a:r>
            <a:r>
              <a:rPr lang="zh-CN" altLang="en-US"/>
              <a:t>。</a:t>
            </a:r>
            <a:endParaRPr lang="en-US" altLang="zh-CN"/>
          </a:p>
          <a:p>
            <a:pPr eaLnBrk="1" hangingPunct="1">
              <a:spcBef>
                <a:spcPct val="0"/>
              </a:spcBef>
            </a:pPr>
            <a:r>
              <a:rPr lang="en-US" altLang="zh-CN"/>
              <a:t>RDD</a:t>
            </a:r>
            <a:r>
              <a:rPr lang="zh-CN" altLang="en-US"/>
              <a:t>的数据默认情况下存放在内存中的，但是在内存资源不足时，</a:t>
            </a:r>
            <a:r>
              <a:rPr lang="en-US" altLang="zh-CN"/>
              <a:t>Spark</a:t>
            </a:r>
            <a:r>
              <a:rPr lang="zh-CN" altLang="en-US"/>
              <a:t>会自动将</a:t>
            </a:r>
            <a:r>
              <a:rPr lang="en-US" altLang="zh-CN"/>
              <a:t>RDD</a:t>
            </a:r>
            <a:r>
              <a:rPr lang="zh-CN" altLang="en-US"/>
              <a:t>数据写入磁盘。（弹性）</a:t>
            </a:r>
            <a:endParaRPr lang="zh-CN" altLang="zh-CN"/>
          </a:p>
          <a:p>
            <a:endParaRPr lang="zh-CN" altLang="en-US"/>
          </a:p>
        </p:txBody>
      </p:sp>
      <p:sp>
        <p:nvSpPr>
          <p:cNvPr id="68612"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等线" panose="02010600030101010101" pitchFamily="2" charset="-122"/>
                <a:ea typeface="等线" panose="02010600030101010101" pitchFamily="2" charset="-122"/>
              </a:defRPr>
            </a:lvl1pPr>
            <a:lvl2pPr marL="742950" indent="-285750">
              <a:spcBef>
                <a:spcPct val="30000"/>
              </a:spcBef>
              <a:defRPr sz="1200">
                <a:solidFill>
                  <a:schemeClr val="tx1"/>
                </a:solidFill>
                <a:latin typeface="等线" panose="02010600030101010101" pitchFamily="2" charset="-122"/>
                <a:ea typeface="等线" panose="02010600030101010101" pitchFamily="2" charset="-122"/>
              </a:defRPr>
            </a:lvl2pPr>
            <a:lvl3pPr marL="1143000" indent="-228600">
              <a:spcBef>
                <a:spcPct val="30000"/>
              </a:spcBef>
              <a:defRPr sz="1200">
                <a:solidFill>
                  <a:schemeClr val="tx1"/>
                </a:solidFill>
                <a:latin typeface="等线" panose="02010600030101010101" pitchFamily="2" charset="-122"/>
                <a:ea typeface="等线" panose="02010600030101010101" pitchFamily="2" charset="-122"/>
              </a:defRPr>
            </a:lvl3pPr>
            <a:lvl4pPr marL="1600200" indent="-228600">
              <a:spcBef>
                <a:spcPct val="30000"/>
              </a:spcBef>
              <a:defRPr sz="1200">
                <a:solidFill>
                  <a:schemeClr val="tx1"/>
                </a:solidFill>
                <a:latin typeface="等线" panose="02010600030101010101" pitchFamily="2" charset="-122"/>
                <a:ea typeface="等线" panose="02010600030101010101" pitchFamily="2" charset="-122"/>
              </a:defRPr>
            </a:lvl4pPr>
            <a:lvl5pPr marL="2057400" indent="-228600">
              <a:spcBef>
                <a:spcPct val="30000"/>
              </a:spcBef>
              <a:defRPr sz="1200">
                <a:solidFill>
                  <a:schemeClr val="tx1"/>
                </a:solidFill>
                <a:latin typeface="等线" panose="02010600030101010101" pitchFamily="2" charset="-122"/>
                <a:ea typeface="等线" panose="02010600030101010101" pitchFamily="2" charset="-122"/>
              </a:defRPr>
            </a:lvl5pPr>
            <a:lvl6pPr marL="2514600" indent="-228600" eaLnBrk="0" fontAlgn="base" hangingPunct="0">
              <a:spcBef>
                <a:spcPct val="30000"/>
              </a:spcBef>
              <a:spcAft>
                <a:spcPct val="0"/>
              </a:spcAft>
              <a:defRPr sz="1200">
                <a:solidFill>
                  <a:schemeClr val="tx1"/>
                </a:solidFill>
                <a:latin typeface="等线" panose="02010600030101010101" pitchFamily="2" charset="-122"/>
                <a:ea typeface="等线" panose="02010600030101010101" pitchFamily="2" charset="-122"/>
              </a:defRPr>
            </a:lvl6pPr>
            <a:lvl7pPr marL="2971800" indent="-228600" eaLnBrk="0" fontAlgn="base" hangingPunct="0">
              <a:spcBef>
                <a:spcPct val="30000"/>
              </a:spcBef>
              <a:spcAft>
                <a:spcPct val="0"/>
              </a:spcAft>
              <a:defRPr sz="1200">
                <a:solidFill>
                  <a:schemeClr val="tx1"/>
                </a:solidFill>
                <a:latin typeface="等线" panose="02010600030101010101" pitchFamily="2" charset="-122"/>
                <a:ea typeface="等线" panose="02010600030101010101" pitchFamily="2" charset="-122"/>
              </a:defRPr>
            </a:lvl7pPr>
            <a:lvl8pPr marL="3429000" indent="-228600" eaLnBrk="0" fontAlgn="base" hangingPunct="0">
              <a:spcBef>
                <a:spcPct val="30000"/>
              </a:spcBef>
              <a:spcAft>
                <a:spcPct val="0"/>
              </a:spcAft>
              <a:defRPr sz="1200">
                <a:solidFill>
                  <a:schemeClr val="tx1"/>
                </a:solidFill>
                <a:latin typeface="等线" panose="02010600030101010101" pitchFamily="2" charset="-122"/>
                <a:ea typeface="等线" panose="02010600030101010101" pitchFamily="2" charset="-122"/>
              </a:defRPr>
            </a:lvl8pPr>
            <a:lvl9pPr marL="3886200" indent="-228600" eaLnBrk="0" fontAlgn="base" hangingPunct="0">
              <a:spcBef>
                <a:spcPct val="30000"/>
              </a:spcBef>
              <a:spcAft>
                <a:spcPct val="0"/>
              </a:spcAft>
              <a:defRPr sz="1200">
                <a:solidFill>
                  <a:schemeClr val="tx1"/>
                </a:solidFill>
                <a:latin typeface="等线" panose="02010600030101010101" pitchFamily="2" charset="-122"/>
                <a:ea typeface="等线" panose="02010600030101010101" pitchFamily="2" charset="-122"/>
              </a:defRPr>
            </a:lvl9pPr>
          </a:lstStyle>
          <a:p>
            <a:pPr>
              <a:spcBef>
                <a:spcPct val="0"/>
              </a:spcBef>
            </a:pPr>
            <a:fld id="{15494C70-8859-4A58-A408-4D3482D29FDC}" type="slidenum">
              <a:rPr lang="zh-CN" altLang="en-US">
                <a:solidFill>
                  <a:srgbClr val="000000"/>
                </a:solidFill>
              </a:rPr>
            </a:fld>
            <a:endParaRPr lang="zh-CN" altLang="en-US">
              <a:solidFill>
                <a:srgbClr val="000000"/>
              </a:solidFill>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幻灯片图像占位符 1"/>
          <p:cNvSpPr>
            <a:spLocks noGrp="1" noRot="1" noChangeAspect="1" noTextEdit="1"/>
          </p:cNvSpPr>
          <p:nvPr>
            <p:ph type="sldImg"/>
          </p:nvPr>
        </p:nvSpPr>
        <p:spPr bwMode="auto">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68611"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endParaRPr lang="zh-CN" altLang="en-US"/>
          </a:p>
        </p:txBody>
      </p:sp>
      <p:sp>
        <p:nvSpPr>
          <p:cNvPr id="68612"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等线" panose="02010600030101010101" pitchFamily="2" charset="-122"/>
                <a:ea typeface="等线" panose="02010600030101010101" pitchFamily="2" charset="-122"/>
              </a:defRPr>
            </a:lvl1pPr>
            <a:lvl2pPr marL="742950" indent="-285750">
              <a:spcBef>
                <a:spcPct val="30000"/>
              </a:spcBef>
              <a:defRPr sz="1200">
                <a:solidFill>
                  <a:schemeClr val="tx1"/>
                </a:solidFill>
                <a:latin typeface="等线" panose="02010600030101010101" pitchFamily="2" charset="-122"/>
                <a:ea typeface="等线" panose="02010600030101010101" pitchFamily="2" charset="-122"/>
              </a:defRPr>
            </a:lvl2pPr>
            <a:lvl3pPr marL="1143000" indent="-228600">
              <a:spcBef>
                <a:spcPct val="30000"/>
              </a:spcBef>
              <a:defRPr sz="1200">
                <a:solidFill>
                  <a:schemeClr val="tx1"/>
                </a:solidFill>
                <a:latin typeface="等线" panose="02010600030101010101" pitchFamily="2" charset="-122"/>
                <a:ea typeface="等线" panose="02010600030101010101" pitchFamily="2" charset="-122"/>
              </a:defRPr>
            </a:lvl3pPr>
            <a:lvl4pPr marL="1600200" indent="-228600">
              <a:spcBef>
                <a:spcPct val="30000"/>
              </a:spcBef>
              <a:defRPr sz="1200">
                <a:solidFill>
                  <a:schemeClr val="tx1"/>
                </a:solidFill>
                <a:latin typeface="等线" panose="02010600030101010101" pitchFamily="2" charset="-122"/>
                <a:ea typeface="等线" panose="02010600030101010101" pitchFamily="2" charset="-122"/>
              </a:defRPr>
            </a:lvl4pPr>
            <a:lvl5pPr marL="2057400" indent="-228600">
              <a:spcBef>
                <a:spcPct val="30000"/>
              </a:spcBef>
              <a:defRPr sz="1200">
                <a:solidFill>
                  <a:schemeClr val="tx1"/>
                </a:solidFill>
                <a:latin typeface="等线" panose="02010600030101010101" pitchFamily="2" charset="-122"/>
                <a:ea typeface="等线" panose="02010600030101010101" pitchFamily="2" charset="-122"/>
              </a:defRPr>
            </a:lvl5pPr>
            <a:lvl6pPr marL="2514600" indent="-228600" eaLnBrk="0" fontAlgn="base" hangingPunct="0">
              <a:spcBef>
                <a:spcPct val="30000"/>
              </a:spcBef>
              <a:spcAft>
                <a:spcPct val="0"/>
              </a:spcAft>
              <a:defRPr sz="1200">
                <a:solidFill>
                  <a:schemeClr val="tx1"/>
                </a:solidFill>
                <a:latin typeface="等线" panose="02010600030101010101" pitchFamily="2" charset="-122"/>
                <a:ea typeface="等线" panose="02010600030101010101" pitchFamily="2" charset="-122"/>
              </a:defRPr>
            </a:lvl6pPr>
            <a:lvl7pPr marL="2971800" indent="-228600" eaLnBrk="0" fontAlgn="base" hangingPunct="0">
              <a:spcBef>
                <a:spcPct val="30000"/>
              </a:spcBef>
              <a:spcAft>
                <a:spcPct val="0"/>
              </a:spcAft>
              <a:defRPr sz="1200">
                <a:solidFill>
                  <a:schemeClr val="tx1"/>
                </a:solidFill>
                <a:latin typeface="等线" panose="02010600030101010101" pitchFamily="2" charset="-122"/>
                <a:ea typeface="等线" panose="02010600030101010101" pitchFamily="2" charset="-122"/>
              </a:defRPr>
            </a:lvl7pPr>
            <a:lvl8pPr marL="3429000" indent="-228600" eaLnBrk="0" fontAlgn="base" hangingPunct="0">
              <a:spcBef>
                <a:spcPct val="30000"/>
              </a:spcBef>
              <a:spcAft>
                <a:spcPct val="0"/>
              </a:spcAft>
              <a:defRPr sz="1200">
                <a:solidFill>
                  <a:schemeClr val="tx1"/>
                </a:solidFill>
                <a:latin typeface="等线" panose="02010600030101010101" pitchFamily="2" charset="-122"/>
                <a:ea typeface="等线" panose="02010600030101010101" pitchFamily="2" charset="-122"/>
              </a:defRPr>
            </a:lvl8pPr>
            <a:lvl9pPr marL="3886200" indent="-228600" eaLnBrk="0" fontAlgn="base" hangingPunct="0">
              <a:spcBef>
                <a:spcPct val="30000"/>
              </a:spcBef>
              <a:spcAft>
                <a:spcPct val="0"/>
              </a:spcAft>
              <a:defRPr sz="1200">
                <a:solidFill>
                  <a:schemeClr val="tx1"/>
                </a:solidFill>
                <a:latin typeface="等线" panose="02010600030101010101" pitchFamily="2" charset="-122"/>
                <a:ea typeface="等线" panose="02010600030101010101" pitchFamily="2" charset="-122"/>
              </a:defRPr>
            </a:lvl9pPr>
          </a:lstStyle>
          <a:p>
            <a:pPr>
              <a:spcBef>
                <a:spcPct val="0"/>
              </a:spcBef>
            </a:pPr>
            <a:fld id="{15494C70-8859-4A58-A408-4D3482D29FDC}" type="slidenum">
              <a:rPr lang="zh-CN" altLang="en-US">
                <a:solidFill>
                  <a:srgbClr val="000000"/>
                </a:solidFill>
              </a:rPr>
            </a:fld>
            <a:endParaRPr lang="zh-CN" altLang="en-US">
              <a:solidFill>
                <a:srgbClr val="000000"/>
              </a:solidFill>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幻灯片图像占位符 1"/>
          <p:cNvSpPr>
            <a:spLocks noGrp="1" noRot="1" noChangeAspect="1" noTextEdit="1"/>
          </p:cNvSpPr>
          <p:nvPr>
            <p:ph type="sldImg"/>
          </p:nvPr>
        </p:nvSpPr>
        <p:spPr bwMode="auto">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68611"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endParaRPr lang="zh-CN" altLang="en-US"/>
          </a:p>
        </p:txBody>
      </p:sp>
      <p:sp>
        <p:nvSpPr>
          <p:cNvPr id="68612"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等线" panose="02010600030101010101" pitchFamily="2" charset="-122"/>
                <a:ea typeface="等线" panose="02010600030101010101" pitchFamily="2" charset="-122"/>
              </a:defRPr>
            </a:lvl1pPr>
            <a:lvl2pPr marL="742950" indent="-285750">
              <a:spcBef>
                <a:spcPct val="30000"/>
              </a:spcBef>
              <a:defRPr sz="1200">
                <a:solidFill>
                  <a:schemeClr val="tx1"/>
                </a:solidFill>
                <a:latin typeface="等线" panose="02010600030101010101" pitchFamily="2" charset="-122"/>
                <a:ea typeface="等线" panose="02010600030101010101" pitchFamily="2" charset="-122"/>
              </a:defRPr>
            </a:lvl2pPr>
            <a:lvl3pPr marL="1143000" indent="-228600">
              <a:spcBef>
                <a:spcPct val="30000"/>
              </a:spcBef>
              <a:defRPr sz="1200">
                <a:solidFill>
                  <a:schemeClr val="tx1"/>
                </a:solidFill>
                <a:latin typeface="等线" panose="02010600030101010101" pitchFamily="2" charset="-122"/>
                <a:ea typeface="等线" panose="02010600030101010101" pitchFamily="2" charset="-122"/>
              </a:defRPr>
            </a:lvl3pPr>
            <a:lvl4pPr marL="1600200" indent="-228600">
              <a:spcBef>
                <a:spcPct val="30000"/>
              </a:spcBef>
              <a:defRPr sz="1200">
                <a:solidFill>
                  <a:schemeClr val="tx1"/>
                </a:solidFill>
                <a:latin typeface="等线" panose="02010600030101010101" pitchFamily="2" charset="-122"/>
                <a:ea typeface="等线" panose="02010600030101010101" pitchFamily="2" charset="-122"/>
              </a:defRPr>
            </a:lvl4pPr>
            <a:lvl5pPr marL="2057400" indent="-228600">
              <a:spcBef>
                <a:spcPct val="30000"/>
              </a:spcBef>
              <a:defRPr sz="1200">
                <a:solidFill>
                  <a:schemeClr val="tx1"/>
                </a:solidFill>
                <a:latin typeface="等线" panose="02010600030101010101" pitchFamily="2" charset="-122"/>
                <a:ea typeface="等线" panose="02010600030101010101" pitchFamily="2" charset="-122"/>
              </a:defRPr>
            </a:lvl5pPr>
            <a:lvl6pPr marL="2514600" indent="-228600" eaLnBrk="0" fontAlgn="base" hangingPunct="0">
              <a:spcBef>
                <a:spcPct val="30000"/>
              </a:spcBef>
              <a:spcAft>
                <a:spcPct val="0"/>
              </a:spcAft>
              <a:defRPr sz="1200">
                <a:solidFill>
                  <a:schemeClr val="tx1"/>
                </a:solidFill>
                <a:latin typeface="等线" panose="02010600030101010101" pitchFamily="2" charset="-122"/>
                <a:ea typeface="等线" panose="02010600030101010101" pitchFamily="2" charset="-122"/>
              </a:defRPr>
            </a:lvl6pPr>
            <a:lvl7pPr marL="2971800" indent="-228600" eaLnBrk="0" fontAlgn="base" hangingPunct="0">
              <a:spcBef>
                <a:spcPct val="30000"/>
              </a:spcBef>
              <a:spcAft>
                <a:spcPct val="0"/>
              </a:spcAft>
              <a:defRPr sz="1200">
                <a:solidFill>
                  <a:schemeClr val="tx1"/>
                </a:solidFill>
                <a:latin typeface="等线" panose="02010600030101010101" pitchFamily="2" charset="-122"/>
                <a:ea typeface="等线" panose="02010600030101010101" pitchFamily="2" charset="-122"/>
              </a:defRPr>
            </a:lvl7pPr>
            <a:lvl8pPr marL="3429000" indent="-228600" eaLnBrk="0" fontAlgn="base" hangingPunct="0">
              <a:spcBef>
                <a:spcPct val="30000"/>
              </a:spcBef>
              <a:spcAft>
                <a:spcPct val="0"/>
              </a:spcAft>
              <a:defRPr sz="1200">
                <a:solidFill>
                  <a:schemeClr val="tx1"/>
                </a:solidFill>
                <a:latin typeface="等线" panose="02010600030101010101" pitchFamily="2" charset="-122"/>
                <a:ea typeface="等线" panose="02010600030101010101" pitchFamily="2" charset="-122"/>
              </a:defRPr>
            </a:lvl8pPr>
            <a:lvl9pPr marL="3886200" indent="-228600" eaLnBrk="0" fontAlgn="base" hangingPunct="0">
              <a:spcBef>
                <a:spcPct val="30000"/>
              </a:spcBef>
              <a:spcAft>
                <a:spcPct val="0"/>
              </a:spcAft>
              <a:defRPr sz="1200">
                <a:solidFill>
                  <a:schemeClr val="tx1"/>
                </a:solidFill>
                <a:latin typeface="等线" panose="02010600030101010101" pitchFamily="2" charset="-122"/>
                <a:ea typeface="等线" panose="02010600030101010101" pitchFamily="2" charset="-122"/>
              </a:defRPr>
            </a:lvl9pPr>
          </a:lstStyle>
          <a:p>
            <a:pPr>
              <a:spcBef>
                <a:spcPct val="0"/>
              </a:spcBef>
            </a:pPr>
            <a:fld id="{15494C70-8859-4A58-A408-4D3482D29FDC}" type="slidenum">
              <a:rPr lang="zh-CN" altLang="en-US">
                <a:solidFill>
                  <a:srgbClr val="000000"/>
                </a:solidFill>
              </a:rPr>
            </a:fld>
            <a:endParaRPr lang="zh-CN" altLang="en-US">
              <a:solidFill>
                <a:srgbClr val="000000"/>
              </a:solidFill>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幻灯片图像占位符 1"/>
          <p:cNvSpPr>
            <a:spLocks noGrp="1" noRot="1" noChangeAspect="1" noTextEdit="1"/>
          </p:cNvSpPr>
          <p:nvPr>
            <p:ph type="sldImg"/>
          </p:nvPr>
        </p:nvSpPr>
        <p:spPr bwMode="auto">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68611"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endParaRPr lang="zh-CN" altLang="en-US"/>
          </a:p>
        </p:txBody>
      </p:sp>
      <p:sp>
        <p:nvSpPr>
          <p:cNvPr id="68612"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等线" panose="02010600030101010101" pitchFamily="2" charset="-122"/>
                <a:ea typeface="等线" panose="02010600030101010101" pitchFamily="2" charset="-122"/>
              </a:defRPr>
            </a:lvl1pPr>
            <a:lvl2pPr marL="742950" indent="-285750">
              <a:spcBef>
                <a:spcPct val="30000"/>
              </a:spcBef>
              <a:defRPr sz="1200">
                <a:solidFill>
                  <a:schemeClr val="tx1"/>
                </a:solidFill>
                <a:latin typeface="等线" panose="02010600030101010101" pitchFamily="2" charset="-122"/>
                <a:ea typeface="等线" panose="02010600030101010101" pitchFamily="2" charset="-122"/>
              </a:defRPr>
            </a:lvl2pPr>
            <a:lvl3pPr marL="1143000" indent="-228600">
              <a:spcBef>
                <a:spcPct val="30000"/>
              </a:spcBef>
              <a:defRPr sz="1200">
                <a:solidFill>
                  <a:schemeClr val="tx1"/>
                </a:solidFill>
                <a:latin typeface="等线" panose="02010600030101010101" pitchFamily="2" charset="-122"/>
                <a:ea typeface="等线" panose="02010600030101010101" pitchFamily="2" charset="-122"/>
              </a:defRPr>
            </a:lvl3pPr>
            <a:lvl4pPr marL="1600200" indent="-228600">
              <a:spcBef>
                <a:spcPct val="30000"/>
              </a:spcBef>
              <a:defRPr sz="1200">
                <a:solidFill>
                  <a:schemeClr val="tx1"/>
                </a:solidFill>
                <a:latin typeface="等线" panose="02010600030101010101" pitchFamily="2" charset="-122"/>
                <a:ea typeface="等线" panose="02010600030101010101" pitchFamily="2" charset="-122"/>
              </a:defRPr>
            </a:lvl4pPr>
            <a:lvl5pPr marL="2057400" indent="-228600">
              <a:spcBef>
                <a:spcPct val="30000"/>
              </a:spcBef>
              <a:defRPr sz="1200">
                <a:solidFill>
                  <a:schemeClr val="tx1"/>
                </a:solidFill>
                <a:latin typeface="等线" panose="02010600030101010101" pitchFamily="2" charset="-122"/>
                <a:ea typeface="等线" panose="02010600030101010101" pitchFamily="2" charset="-122"/>
              </a:defRPr>
            </a:lvl5pPr>
            <a:lvl6pPr marL="2514600" indent="-228600" eaLnBrk="0" fontAlgn="base" hangingPunct="0">
              <a:spcBef>
                <a:spcPct val="30000"/>
              </a:spcBef>
              <a:spcAft>
                <a:spcPct val="0"/>
              </a:spcAft>
              <a:defRPr sz="1200">
                <a:solidFill>
                  <a:schemeClr val="tx1"/>
                </a:solidFill>
                <a:latin typeface="等线" panose="02010600030101010101" pitchFamily="2" charset="-122"/>
                <a:ea typeface="等线" panose="02010600030101010101" pitchFamily="2" charset="-122"/>
              </a:defRPr>
            </a:lvl6pPr>
            <a:lvl7pPr marL="2971800" indent="-228600" eaLnBrk="0" fontAlgn="base" hangingPunct="0">
              <a:spcBef>
                <a:spcPct val="30000"/>
              </a:spcBef>
              <a:spcAft>
                <a:spcPct val="0"/>
              </a:spcAft>
              <a:defRPr sz="1200">
                <a:solidFill>
                  <a:schemeClr val="tx1"/>
                </a:solidFill>
                <a:latin typeface="等线" panose="02010600030101010101" pitchFamily="2" charset="-122"/>
                <a:ea typeface="等线" panose="02010600030101010101" pitchFamily="2" charset="-122"/>
              </a:defRPr>
            </a:lvl7pPr>
            <a:lvl8pPr marL="3429000" indent="-228600" eaLnBrk="0" fontAlgn="base" hangingPunct="0">
              <a:spcBef>
                <a:spcPct val="30000"/>
              </a:spcBef>
              <a:spcAft>
                <a:spcPct val="0"/>
              </a:spcAft>
              <a:defRPr sz="1200">
                <a:solidFill>
                  <a:schemeClr val="tx1"/>
                </a:solidFill>
                <a:latin typeface="等线" panose="02010600030101010101" pitchFamily="2" charset="-122"/>
                <a:ea typeface="等线" panose="02010600030101010101" pitchFamily="2" charset="-122"/>
              </a:defRPr>
            </a:lvl8pPr>
            <a:lvl9pPr marL="3886200" indent="-228600" eaLnBrk="0" fontAlgn="base" hangingPunct="0">
              <a:spcBef>
                <a:spcPct val="30000"/>
              </a:spcBef>
              <a:spcAft>
                <a:spcPct val="0"/>
              </a:spcAft>
              <a:defRPr sz="1200">
                <a:solidFill>
                  <a:schemeClr val="tx1"/>
                </a:solidFill>
                <a:latin typeface="等线" panose="02010600030101010101" pitchFamily="2" charset="-122"/>
                <a:ea typeface="等线" panose="02010600030101010101" pitchFamily="2" charset="-122"/>
              </a:defRPr>
            </a:lvl9pPr>
          </a:lstStyle>
          <a:p>
            <a:pPr>
              <a:spcBef>
                <a:spcPct val="0"/>
              </a:spcBef>
            </a:pPr>
            <a:fld id="{15494C70-8859-4A58-A408-4D3482D29FDC}" type="slidenum">
              <a:rPr lang="zh-CN" altLang="en-US">
                <a:solidFill>
                  <a:srgbClr val="000000"/>
                </a:solidFill>
              </a:rPr>
            </a:fld>
            <a:endParaRPr lang="zh-CN" altLang="en-US">
              <a:solidFill>
                <a:srgbClr val="000000"/>
              </a:solidFill>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幻灯片图像占位符 1"/>
          <p:cNvSpPr>
            <a:spLocks noGrp="1" noRot="1" noChangeAspect="1" noTextEdit="1"/>
          </p:cNvSpPr>
          <p:nvPr>
            <p:ph type="sldImg"/>
          </p:nvPr>
        </p:nvSpPr>
        <p:spPr bwMode="auto">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68611"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endParaRPr lang="zh-CN" altLang="en-US"/>
          </a:p>
        </p:txBody>
      </p:sp>
      <p:sp>
        <p:nvSpPr>
          <p:cNvPr id="68612"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等线" panose="02010600030101010101" pitchFamily="2" charset="-122"/>
                <a:ea typeface="等线" panose="02010600030101010101" pitchFamily="2" charset="-122"/>
              </a:defRPr>
            </a:lvl1pPr>
            <a:lvl2pPr marL="742950" indent="-285750">
              <a:spcBef>
                <a:spcPct val="30000"/>
              </a:spcBef>
              <a:defRPr sz="1200">
                <a:solidFill>
                  <a:schemeClr val="tx1"/>
                </a:solidFill>
                <a:latin typeface="等线" panose="02010600030101010101" pitchFamily="2" charset="-122"/>
                <a:ea typeface="等线" panose="02010600030101010101" pitchFamily="2" charset="-122"/>
              </a:defRPr>
            </a:lvl2pPr>
            <a:lvl3pPr marL="1143000" indent="-228600">
              <a:spcBef>
                <a:spcPct val="30000"/>
              </a:spcBef>
              <a:defRPr sz="1200">
                <a:solidFill>
                  <a:schemeClr val="tx1"/>
                </a:solidFill>
                <a:latin typeface="等线" panose="02010600030101010101" pitchFamily="2" charset="-122"/>
                <a:ea typeface="等线" panose="02010600030101010101" pitchFamily="2" charset="-122"/>
              </a:defRPr>
            </a:lvl3pPr>
            <a:lvl4pPr marL="1600200" indent="-228600">
              <a:spcBef>
                <a:spcPct val="30000"/>
              </a:spcBef>
              <a:defRPr sz="1200">
                <a:solidFill>
                  <a:schemeClr val="tx1"/>
                </a:solidFill>
                <a:latin typeface="等线" panose="02010600030101010101" pitchFamily="2" charset="-122"/>
                <a:ea typeface="等线" panose="02010600030101010101" pitchFamily="2" charset="-122"/>
              </a:defRPr>
            </a:lvl4pPr>
            <a:lvl5pPr marL="2057400" indent="-228600">
              <a:spcBef>
                <a:spcPct val="30000"/>
              </a:spcBef>
              <a:defRPr sz="1200">
                <a:solidFill>
                  <a:schemeClr val="tx1"/>
                </a:solidFill>
                <a:latin typeface="等线" panose="02010600030101010101" pitchFamily="2" charset="-122"/>
                <a:ea typeface="等线" panose="02010600030101010101" pitchFamily="2" charset="-122"/>
              </a:defRPr>
            </a:lvl5pPr>
            <a:lvl6pPr marL="2514600" indent="-228600" eaLnBrk="0" fontAlgn="base" hangingPunct="0">
              <a:spcBef>
                <a:spcPct val="30000"/>
              </a:spcBef>
              <a:spcAft>
                <a:spcPct val="0"/>
              </a:spcAft>
              <a:defRPr sz="1200">
                <a:solidFill>
                  <a:schemeClr val="tx1"/>
                </a:solidFill>
                <a:latin typeface="等线" panose="02010600030101010101" pitchFamily="2" charset="-122"/>
                <a:ea typeface="等线" panose="02010600030101010101" pitchFamily="2" charset="-122"/>
              </a:defRPr>
            </a:lvl6pPr>
            <a:lvl7pPr marL="2971800" indent="-228600" eaLnBrk="0" fontAlgn="base" hangingPunct="0">
              <a:spcBef>
                <a:spcPct val="30000"/>
              </a:spcBef>
              <a:spcAft>
                <a:spcPct val="0"/>
              </a:spcAft>
              <a:defRPr sz="1200">
                <a:solidFill>
                  <a:schemeClr val="tx1"/>
                </a:solidFill>
                <a:latin typeface="等线" panose="02010600030101010101" pitchFamily="2" charset="-122"/>
                <a:ea typeface="等线" panose="02010600030101010101" pitchFamily="2" charset="-122"/>
              </a:defRPr>
            </a:lvl7pPr>
            <a:lvl8pPr marL="3429000" indent="-228600" eaLnBrk="0" fontAlgn="base" hangingPunct="0">
              <a:spcBef>
                <a:spcPct val="30000"/>
              </a:spcBef>
              <a:spcAft>
                <a:spcPct val="0"/>
              </a:spcAft>
              <a:defRPr sz="1200">
                <a:solidFill>
                  <a:schemeClr val="tx1"/>
                </a:solidFill>
                <a:latin typeface="等线" panose="02010600030101010101" pitchFamily="2" charset="-122"/>
                <a:ea typeface="等线" panose="02010600030101010101" pitchFamily="2" charset="-122"/>
              </a:defRPr>
            </a:lvl8pPr>
            <a:lvl9pPr marL="3886200" indent="-228600" eaLnBrk="0" fontAlgn="base" hangingPunct="0">
              <a:spcBef>
                <a:spcPct val="30000"/>
              </a:spcBef>
              <a:spcAft>
                <a:spcPct val="0"/>
              </a:spcAft>
              <a:defRPr sz="1200">
                <a:solidFill>
                  <a:schemeClr val="tx1"/>
                </a:solidFill>
                <a:latin typeface="等线" panose="02010600030101010101" pitchFamily="2" charset="-122"/>
                <a:ea typeface="等线" panose="02010600030101010101" pitchFamily="2" charset="-122"/>
              </a:defRPr>
            </a:lvl9pPr>
          </a:lstStyle>
          <a:p>
            <a:pPr>
              <a:spcBef>
                <a:spcPct val="0"/>
              </a:spcBef>
            </a:pPr>
            <a:fld id="{15494C70-8859-4A58-A408-4D3482D29FDC}" type="slidenum">
              <a:rPr lang="zh-CN" altLang="en-US">
                <a:solidFill>
                  <a:srgbClr val="000000"/>
                </a:solidFill>
              </a:rPr>
            </a:fld>
            <a:endParaRPr lang="zh-CN" altLang="en-US">
              <a:solidFill>
                <a:srgbClr val="000000"/>
              </a:solidFill>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幻灯片图像占位符 1"/>
          <p:cNvSpPr>
            <a:spLocks noGrp="1" noRot="1" noChangeAspect="1" noTextEdit="1"/>
          </p:cNvSpPr>
          <p:nvPr>
            <p:ph type="sldImg"/>
          </p:nvPr>
        </p:nvSpPr>
        <p:spPr bwMode="auto">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68611"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endParaRPr lang="zh-CN" altLang="en-US"/>
          </a:p>
        </p:txBody>
      </p:sp>
      <p:sp>
        <p:nvSpPr>
          <p:cNvPr id="68612"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等线" panose="02010600030101010101" pitchFamily="2" charset="-122"/>
                <a:ea typeface="等线" panose="02010600030101010101" pitchFamily="2" charset="-122"/>
              </a:defRPr>
            </a:lvl1pPr>
            <a:lvl2pPr marL="742950" indent="-285750">
              <a:spcBef>
                <a:spcPct val="30000"/>
              </a:spcBef>
              <a:defRPr sz="1200">
                <a:solidFill>
                  <a:schemeClr val="tx1"/>
                </a:solidFill>
                <a:latin typeface="等线" panose="02010600030101010101" pitchFamily="2" charset="-122"/>
                <a:ea typeface="等线" panose="02010600030101010101" pitchFamily="2" charset="-122"/>
              </a:defRPr>
            </a:lvl2pPr>
            <a:lvl3pPr marL="1143000" indent="-228600">
              <a:spcBef>
                <a:spcPct val="30000"/>
              </a:spcBef>
              <a:defRPr sz="1200">
                <a:solidFill>
                  <a:schemeClr val="tx1"/>
                </a:solidFill>
                <a:latin typeface="等线" panose="02010600030101010101" pitchFamily="2" charset="-122"/>
                <a:ea typeface="等线" panose="02010600030101010101" pitchFamily="2" charset="-122"/>
              </a:defRPr>
            </a:lvl3pPr>
            <a:lvl4pPr marL="1600200" indent="-228600">
              <a:spcBef>
                <a:spcPct val="30000"/>
              </a:spcBef>
              <a:defRPr sz="1200">
                <a:solidFill>
                  <a:schemeClr val="tx1"/>
                </a:solidFill>
                <a:latin typeface="等线" panose="02010600030101010101" pitchFamily="2" charset="-122"/>
                <a:ea typeface="等线" panose="02010600030101010101" pitchFamily="2" charset="-122"/>
              </a:defRPr>
            </a:lvl4pPr>
            <a:lvl5pPr marL="2057400" indent="-228600">
              <a:spcBef>
                <a:spcPct val="30000"/>
              </a:spcBef>
              <a:defRPr sz="1200">
                <a:solidFill>
                  <a:schemeClr val="tx1"/>
                </a:solidFill>
                <a:latin typeface="等线" panose="02010600030101010101" pitchFamily="2" charset="-122"/>
                <a:ea typeface="等线" panose="02010600030101010101" pitchFamily="2" charset="-122"/>
              </a:defRPr>
            </a:lvl5pPr>
            <a:lvl6pPr marL="2514600" indent="-228600" eaLnBrk="0" fontAlgn="base" hangingPunct="0">
              <a:spcBef>
                <a:spcPct val="30000"/>
              </a:spcBef>
              <a:spcAft>
                <a:spcPct val="0"/>
              </a:spcAft>
              <a:defRPr sz="1200">
                <a:solidFill>
                  <a:schemeClr val="tx1"/>
                </a:solidFill>
                <a:latin typeface="等线" panose="02010600030101010101" pitchFamily="2" charset="-122"/>
                <a:ea typeface="等线" panose="02010600030101010101" pitchFamily="2" charset="-122"/>
              </a:defRPr>
            </a:lvl6pPr>
            <a:lvl7pPr marL="2971800" indent="-228600" eaLnBrk="0" fontAlgn="base" hangingPunct="0">
              <a:spcBef>
                <a:spcPct val="30000"/>
              </a:spcBef>
              <a:spcAft>
                <a:spcPct val="0"/>
              </a:spcAft>
              <a:defRPr sz="1200">
                <a:solidFill>
                  <a:schemeClr val="tx1"/>
                </a:solidFill>
                <a:latin typeface="等线" panose="02010600030101010101" pitchFamily="2" charset="-122"/>
                <a:ea typeface="等线" panose="02010600030101010101" pitchFamily="2" charset="-122"/>
              </a:defRPr>
            </a:lvl7pPr>
            <a:lvl8pPr marL="3429000" indent="-228600" eaLnBrk="0" fontAlgn="base" hangingPunct="0">
              <a:spcBef>
                <a:spcPct val="30000"/>
              </a:spcBef>
              <a:spcAft>
                <a:spcPct val="0"/>
              </a:spcAft>
              <a:defRPr sz="1200">
                <a:solidFill>
                  <a:schemeClr val="tx1"/>
                </a:solidFill>
                <a:latin typeface="等线" panose="02010600030101010101" pitchFamily="2" charset="-122"/>
                <a:ea typeface="等线" panose="02010600030101010101" pitchFamily="2" charset="-122"/>
              </a:defRPr>
            </a:lvl8pPr>
            <a:lvl9pPr marL="3886200" indent="-228600" eaLnBrk="0" fontAlgn="base" hangingPunct="0">
              <a:spcBef>
                <a:spcPct val="30000"/>
              </a:spcBef>
              <a:spcAft>
                <a:spcPct val="0"/>
              </a:spcAft>
              <a:defRPr sz="1200">
                <a:solidFill>
                  <a:schemeClr val="tx1"/>
                </a:solidFill>
                <a:latin typeface="等线" panose="02010600030101010101" pitchFamily="2" charset="-122"/>
                <a:ea typeface="等线" panose="02010600030101010101" pitchFamily="2" charset="-122"/>
              </a:defRPr>
            </a:lvl9pPr>
          </a:lstStyle>
          <a:p>
            <a:pPr>
              <a:spcBef>
                <a:spcPct val="0"/>
              </a:spcBef>
            </a:pPr>
            <a:fld id="{15494C70-8859-4A58-A408-4D3482D29FDC}" type="slidenum">
              <a:rPr lang="zh-CN" altLang="en-US">
                <a:solidFill>
                  <a:srgbClr val="000000"/>
                </a:solidFill>
              </a:rPr>
            </a:fld>
            <a:endParaRPr lang="zh-CN" altLang="en-US">
              <a:solidFill>
                <a:srgbClr val="000000"/>
              </a:solidFill>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幻灯片图像占位符 1"/>
          <p:cNvSpPr>
            <a:spLocks noGrp="1" noRot="1" noChangeAspect="1" noTextEdit="1"/>
          </p:cNvSpPr>
          <p:nvPr>
            <p:ph type="sldImg"/>
          </p:nvPr>
        </p:nvSpPr>
        <p:spPr bwMode="auto">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68611"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spcBef>
                <a:spcPct val="0"/>
              </a:spcBef>
            </a:pPr>
            <a:r>
              <a:rPr lang="en-US" altLang="zh-CN"/>
              <a:t>RDD</a:t>
            </a:r>
            <a:r>
              <a:rPr lang="zh-CN" altLang="zh-CN"/>
              <a:t>（</a:t>
            </a:r>
            <a:r>
              <a:rPr lang="en-US" altLang="zh-CN"/>
              <a:t>Resilient Distributed Datasets</a:t>
            </a:r>
            <a:r>
              <a:rPr lang="zh-CN" altLang="zh-CN"/>
              <a:t>弹性分布式数据集），是</a:t>
            </a:r>
            <a:r>
              <a:rPr lang="en-US" altLang="zh-CN"/>
              <a:t>Spark</a:t>
            </a:r>
            <a:r>
              <a:rPr lang="zh-CN" altLang="zh-CN"/>
              <a:t>中最重要的概念，可以简单的把</a:t>
            </a:r>
            <a:r>
              <a:rPr lang="en-US" altLang="zh-CN"/>
              <a:t>RDD</a:t>
            </a:r>
            <a:r>
              <a:rPr lang="zh-CN" altLang="zh-CN"/>
              <a:t>理解成一个提供了许多操作接口的数据集合，和一般数据集不同的是，其实际数据分布存储于一批机器中（内存或磁盘中），可以简单和</a:t>
            </a:r>
            <a:r>
              <a:rPr lang="en-US" altLang="zh-CN"/>
              <a:t>Hadoop HDFS</a:t>
            </a:r>
            <a:r>
              <a:rPr lang="zh-CN" altLang="zh-CN"/>
              <a:t>里面的文件块来对比理解。</a:t>
            </a:r>
            <a:endParaRPr lang="en-US" altLang="zh-CN"/>
          </a:p>
          <a:p>
            <a:pPr eaLnBrk="1" hangingPunct="1">
              <a:spcBef>
                <a:spcPct val="0"/>
              </a:spcBef>
            </a:pPr>
            <a:r>
              <a:rPr lang="zh-CN" altLang="zh-CN"/>
              <a:t>定义了一个名字为“</a:t>
            </a:r>
            <a:r>
              <a:rPr lang="en-US" altLang="zh-CN"/>
              <a:t>myRDD</a:t>
            </a:r>
            <a:r>
              <a:rPr lang="zh-CN" altLang="zh-CN"/>
              <a:t>”的</a:t>
            </a:r>
            <a:r>
              <a:rPr lang="en-US" altLang="zh-CN"/>
              <a:t>RDD</a:t>
            </a:r>
            <a:r>
              <a:rPr lang="zh-CN" altLang="zh-CN"/>
              <a:t>数据集，这个数据集被切分成了多个分区（</a:t>
            </a:r>
            <a:r>
              <a:rPr lang="en-US" altLang="zh-CN"/>
              <a:t>Partition</a:t>
            </a:r>
            <a:r>
              <a:rPr lang="zh-CN" altLang="zh-CN"/>
              <a:t>，可以对比</a:t>
            </a:r>
            <a:r>
              <a:rPr lang="en-US" altLang="zh-CN"/>
              <a:t>HDFS</a:t>
            </a:r>
            <a:r>
              <a:rPr lang="zh-CN" altLang="zh-CN"/>
              <a:t>的</a:t>
            </a:r>
            <a:r>
              <a:rPr lang="en-US" altLang="zh-CN"/>
              <a:t>Block</a:t>
            </a:r>
            <a:r>
              <a:rPr lang="zh-CN" altLang="zh-CN"/>
              <a:t>的概念来理解），每个分区实际存储可能在不同的机器上，同时也可能存储在内存（</a:t>
            </a:r>
            <a:r>
              <a:rPr lang="en-US" altLang="zh-CN"/>
              <a:t>Memory</a:t>
            </a:r>
            <a:r>
              <a:rPr lang="zh-CN" altLang="zh-CN"/>
              <a:t>）或硬盘上（</a:t>
            </a:r>
            <a:r>
              <a:rPr lang="en-US" altLang="zh-CN"/>
              <a:t>HDFS</a:t>
            </a:r>
            <a:r>
              <a:rPr lang="zh-CN" altLang="zh-CN"/>
              <a:t>，当然也可能是其他分布式文件系统）。</a:t>
            </a:r>
            <a:endParaRPr lang="en-US" altLang="zh-CN"/>
          </a:p>
          <a:p>
            <a:pPr eaLnBrk="1" hangingPunct="1">
              <a:spcBef>
                <a:spcPct val="0"/>
              </a:spcBef>
            </a:pPr>
            <a:endParaRPr lang="en-US" altLang="zh-CN"/>
          </a:p>
          <a:p>
            <a:pPr eaLnBrk="1" hangingPunct="1">
              <a:spcBef>
                <a:spcPct val="0"/>
              </a:spcBef>
            </a:pPr>
            <a:r>
              <a:rPr lang="en-US" altLang="zh-CN"/>
              <a:t>RDD</a:t>
            </a:r>
            <a:r>
              <a:rPr lang="zh-CN" altLang="en-US"/>
              <a:t>最重要的特性就是，提供了容错性，可以自动从节点失败中恢复过来。即如果某个节点上的</a:t>
            </a:r>
            <a:r>
              <a:rPr lang="en-US" altLang="zh-CN"/>
              <a:t>RDD partition</a:t>
            </a:r>
            <a:r>
              <a:rPr lang="zh-CN" altLang="en-US"/>
              <a:t>，因为节点故障，导致数据丢了，那么</a:t>
            </a:r>
            <a:r>
              <a:rPr lang="en-US" altLang="zh-CN"/>
              <a:t>RDD</a:t>
            </a:r>
            <a:r>
              <a:rPr lang="zh-CN" altLang="en-US"/>
              <a:t>会自动通过自己的数据来源重新计算该</a:t>
            </a:r>
            <a:r>
              <a:rPr lang="en-US" altLang="zh-CN"/>
              <a:t>partition</a:t>
            </a:r>
            <a:r>
              <a:rPr lang="zh-CN" altLang="en-US"/>
              <a:t>。</a:t>
            </a:r>
            <a:endParaRPr lang="en-US" altLang="zh-CN"/>
          </a:p>
          <a:p>
            <a:pPr eaLnBrk="1" hangingPunct="1">
              <a:spcBef>
                <a:spcPct val="0"/>
              </a:spcBef>
            </a:pPr>
            <a:r>
              <a:rPr lang="en-US" altLang="zh-CN"/>
              <a:t>RDD</a:t>
            </a:r>
            <a:r>
              <a:rPr lang="zh-CN" altLang="en-US"/>
              <a:t>的数据默认情况下存放在内存中的，但是在内存资源不足时，</a:t>
            </a:r>
            <a:r>
              <a:rPr lang="en-US" altLang="zh-CN"/>
              <a:t>Spark</a:t>
            </a:r>
            <a:r>
              <a:rPr lang="zh-CN" altLang="en-US"/>
              <a:t>会自动将</a:t>
            </a:r>
            <a:r>
              <a:rPr lang="en-US" altLang="zh-CN"/>
              <a:t>RDD</a:t>
            </a:r>
            <a:r>
              <a:rPr lang="zh-CN" altLang="en-US"/>
              <a:t>数据写入磁盘。（弹性）</a:t>
            </a:r>
            <a:endParaRPr lang="zh-CN" altLang="zh-CN"/>
          </a:p>
          <a:p>
            <a:endParaRPr lang="zh-CN" altLang="en-US"/>
          </a:p>
        </p:txBody>
      </p:sp>
      <p:sp>
        <p:nvSpPr>
          <p:cNvPr id="68612"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等线" panose="02010600030101010101" pitchFamily="2" charset="-122"/>
                <a:ea typeface="等线" panose="02010600030101010101" pitchFamily="2" charset="-122"/>
              </a:defRPr>
            </a:lvl1pPr>
            <a:lvl2pPr marL="742950" indent="-285750">
              <a:spcBef>
                <a:spcPct val="30000"/>
              </a:spcBef>
              <a:defRPr sz="1200">
                <a:solidFill>
                  <a:schemeClr val="tx1"/>
                </a:solidFill>
                <a:latin typeface="等线" panose="02010600030101010101" pitchFamily="2" charset="-122"/>
                <a:ea typeface="等线" panose="02010600030101010101" pitchFamily="2" charset="-122"/>
              </a:defRPr>
            </a:lvl2pPr>
            <a:lvl3pPr marL="1143000" indent="-228600">
              <a:spcBef>
                <a:spcPct val="30000"/>
              </a:spcBef>
              <a:defRPr sz="1200">
                <a:solidFill>
                  <a:schemeClr val="tx1"/>
                </a:solidFill>
                <a:latin typeface="等线" panose="02010600030101010101" pitchFamily="2" charset="-122"/>
                <a:ea typeface="等线" panose="02010600030101010101" pitchFamily="2" charset="-122"/>
              </a:defRPr>
            </a:lvl3pPr>
            <a:lvl4pPr marL="1600200" indent="-228600">
              <a:spcBef>
                <a:spcPct val="30000"/>
              </a:spcBef>
              <a:defRPr sz="1200">
                <a:solidFill>
                  <a:schemeClr val="tx1"/>
                </a:solidFill>
                <a:latin typeface="等线" panose="02010600030101010101" pitchFamily="2" charset="-122"/>
                <a:ea typeface="等线" panose="02010600030101010101" pitchFamily="2" charset="-122"/>
              </a:defRPr>
            </a:lvl4pPr>
            <a:lvl5pPr marL="2057400" indent="-228600">
              <a:spcBef>
                <a:spcPct val="30000"/>
              </a:spcBef>
              <a:defRPr sz="1200">
                <a:solidFill>
                  <a:schemeClr val="tx1"/>
                </a:solidFill>
                <a:latin typeface="等线" panose="02010600030101010101" pitchFamily="2" charset="-122"/>
                <a:ea typeface="等线" panose="02010600030101010101" pitchFamily="2" charset="-122"/>
              </a:defRPr>
            </a:lvl5pPr>
            <a:lvl6pPr marL="2514600" indent="-228600" eaLnBrk="0" fontAlgn="base" hangingPunct="0">
              <a:spcBef>
                <a:spcPct val="30000"/>
              </a:spcBef>
              <a:spcAft>
                <a:spcPct val="0"/>
              </a:spcAft>
              <a:defRPr sz="1200">
                <a:solidFill>
                  <a:schemeClr val="tx1"/>
                </a:solidFill>
                <a:latin typeface="等线" panose="02010600030101010101" pitchFamily="2" charset="-122"/>
                <a:ea typeface="等线" panose="02010600030101010101" pitchFamily="2" charset="-122"/>
              </a:defRPr>
            </a:lvl6pPr>
            <a:lvl7pPr marL="2971800" indent="-228600" eaLnBrk="0" fontAlgn="base" hangingPunct="0">
              <a:spcBef>
                <a:spcPct val="30000"/>
              </a:spcBef>
              <a:spcAft>
                <a:spcPct val="0"/>
              </a:spcAft>
              <a:defRPr sz="1200">
                <a:solidFill>
                  <a:schemeClr val="tx1"/>
                </a:solidFill>
                <a:latin typeface="等线" panose="02010600030101010101" pitchFamily="2" charset="-122"/>
                <a:ea typeface="等线" panose="02010600030101010101" pitchFamily="2" charset="-122"/>
              </a:defRPr>
            </a:lvl7pPr>
            <a:lvl8pPr marL="3429000" indent="-228600" eaLnBrk="0" fontAlgn="base" hangingPunct="0">
              <a:spcBef>
                <a:spcPct val="30000"/>
              </a:spcBef>
              <a:spcAft>
                <a:spcPct val="0"/>
              </a:spcAft>
              <a:defRPr sz="1200">
                <a:solidFill>
                  <a:schemeClr val="tx1"/>
                </a:solidFill>
                <a:latin typeface="等线" panose="02010600030101010101" pitchFamily="2" charset="-122"/>
                <a:ea typeface="等线" panose="02010600030101010101" pitchFamily="2" charset="-122"/>
              </a:defRPr>
            </a:lvl8pPr>
            <a:lvl9pPr marL="3886200" indent="-228600" eaLnBrk="0" fontAlgn="base" hangingPunct="0">
              <a:spcBef>
                <a:spcPct val="30000"/>
              </a:spcBef>
              <a:spcAft>
                <a:spcPct val="0"/>
              </a:spcAft>
              <a:defRPr sz="1200">
                <a:solidFill>
                  <a:schemeClr val="tx1"/>
                </a:solidFill>
                <a:latin typeface="等线" panose="02010600030101010101" pitchFamily="2" charset="-122"/>
                <a:ea typeface="等线" panose="02010600030101010101" pitchFamily="2" charset="-122"/>
              </a:defRPr>
            </a:lvl9pPr>
          </a:lstStyle>
          <a:p>
            <a:pPr>
              <a:spcBef>
                <a:spcPct val="0"/>
              </a:spcBef>
            </a:pPr>
            <a:fld id="{15494C70-8859-4A58-A408-4D3482D29FDC}" type="slidenum">
              <a:rPr lang="zh-CN" altLang="en-US">
                <a:solidFill>
                  <a:srgbClr val="000000"/>
                </a:solidFill>
              </a:rPr>
            </a:fld>
            <a:endParaRPr lang="zh-CN" altLang="en-US">
              <a:solidFill>
                <a:srgbClr val="000000"/>
              </a:solidFill>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幻灯片图像占位符 1"/>
          <p:cNvSpPr>
            <a:spLocks noGrp="1" noRot="1" noChangeAspect="1" noTextEdit="1"/>
          </p:cNvSpPr>
          <p:nvPr>
            <p:ph type="sldImg"/>
          </p:nvPr>
        </p:nvSpPr>
        <p:spPr bwMode="auto">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68611"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endParaRPr lang="zh-CN" altLang="en-US"/>
          </a:p>
        </p:txBody>
      </p:sp>
      <p:sp>
        <p:nvSpPr>
          <p:cNvPr id="68612"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等线" panose="02010600030101010101" pitchFamily="2" charset="-122"/>
                <a:ea typeface="等线" panose="02010600030101010101" pitchFamily="2" charset="-122"/>
              </a:defRPr>
            </a:lvl1pPr>
            <a:lvl2pPr marL="742950" indent="-285750">
              <a:spcBef>
                <a:spcPct val="30000"/>
              </a:spcBef>
              <a:defRPr sz="1200">
                <a:solidFill>
                  <a:schemeClr val="tx1"/>
                </a:solidFill>
                <a:latin typeface="等线" panose="02010600030101010101" pitchFamily="2" charset="-122"/>
                <a:ea typeface="等线" panose="02010600030101010101" pitchFamily="2" charset="-122"/>
              </a:defRPr>
            </a:lvl2pPr>
            <a:lvl3pPr marL="1143000" indent="-228600">
              <a:spcBef>
                <a:spcPct val="30000"/>
              </a:spcBef>
              <a:defRPr sz="1200">
                <a:solidFill>
                  <a:schemeClr val="tx1"/>
                </a:solidFill>
                <a:latin typeface="等线" panose="02010600030101010101" pitchFamily="2" charset="-122"/>
                <a:ea typeface="等线" panose="02010600030101010101" pitchFamily="2" charset="-122"/>
              </a:defRPr>
            </a:lvl3pPr>
            <a:lvl4pPr marL="1600200" indent="-228600">
              <a:spcBef>
                <a:spcPct val="30000"/>
              </a:spcBef>
              <a:defRPr sz="1200">
                <a:solidFill>
                  <a:schemeClr val="tx1"/>
                </a:solidFill>
                <a:latin typeface="等线" panose="02010600030101010101" pitchFamily="2" charset="-122"/>
                <a:ea typeface="等线" panose="02010600030101010101" pitchFamily="2" charset="-122"/>
              </a:defRPr>
            </a:lvl4pPr>
            <a:lvl5pPr marL="2057400" indent="-228600">
              <a:spcBef>
                <a:spcPct val="30000"/>
              </a:spcBef>
              <a:defRPr sz="1200">
                <a:solidFill>
                  <a:schemeClr val="tx1"/>
                </a:solidFill>
                <a:latin typeface="等线" panose="02010600030101010101" pitchFamily="2" charset="-122"/>
                <a:ea typeface="等线" panose="02010600030101010101" pitchFamily="2" charset="-122"/>
              </a:defRPr>
            </a:lvl5pPr>
            <a:lvl6pPr marL="2514600" indent="-228600" eaLnBrk="0" fontAlgn="base" hangingPunct="0">
              <a:spcBef>
                <a:spcPct val="30000"/>
              </a:spcBef>
              <a:spcAft>
                <a:spcPct val="0"/>
              </a:spcAft>
              <a:defRPr sz="1200">
                <a:solidFill>
                  <a:schemeClr val="tx1"/>
                </a:solidFill>
                <a:latin typeface="等线" panose="02010600030101010101" pitchFamily="2" charset="-122"/>
                <a:ea typeface="等线" panose="02010600030101010101" pitchFamily="2" charset="-122"/>
              </a:defRPr>
            </a:lvl6pPr>
            <a:lvl7pPr marL="2971800" indent="-228600" eaLnBrk="0" fontAlgn="base" hangingPunct="0">
              <a:spcBef>
                <a:spcPct val="30000"/>
              </a:spcBef>
              <a:spcAft>
                <a:spcPct val="0"/>
              </a:spcAft>
              <a:defRPr sz="1200">
                <a:solidFill>
                  <a:schemeClr val="tx1"/>
                </a:solidFill>
                <a:latin typeface="等线" panose="02010600030101010101" pitchFamily="2" charset="-122"/>
                <a:ea typeface="等线" panose="02010600030101010101" pitchFamily="2" charset="-122"/>
              </a:defRPr>
            </a:lvl7pPr>
            <a:lvl8pPr marL="3429000" indent="-228600" eaLnBrk="0" fontAlgn="base" hangingPunct="0">
              <a:spcBef>
                <a:spcPct val="30000"/>
              </a:spcBef>
              <a:spcAft>
                <a:spcPct val="0"/>
              </a:spcAft>
              <a:defRPr sz="1200">
                <a:solidFill>
                  <a:schemeClr val="tx1"/>
                </a:solidFill>
                <a:latin typeface="等线" panose="02010600030101010101" pitchFamily="2" charset="-122"/>
                <a:ea typeface="等线" panose="02010600030101010101" pitchFamily="2" charset="-122"/>
              </a:defRPr>
            </a:lvl8pPr>
            <a:lvl9pPr marL="3886200" indent="-228600" eaLnBrk="0" fontAlgn="base" hangingPunct="0">
              <a:spcBef>
                <a:spcPct val="30000"/>
              </a:spcBef>
              <a:spcAft>
                <a:spcPct val="0"/>
              </a:spcAft>
              <a:defRPr sz="1200">
                <a:solidFill>
                  <a:schemeClr val="tx1"/>
                </a:solidFill>
                <a:latin typeface="等线" panose="02010600030101010101" pitchFamily="2" charset="-122"/>
                <a:ea typeface="等线" panose="02010600030101010101" pitchFamily="2" charset="-122"/>
              </a:defRPr>
            </a:lvl9pPr>
          </a:lstStyle>
          <a:p>
            <a:pPr>
              <a:spcBef>
                <a:spcPct val="0"/>
              </a:spcBef>
            </a:pPr>
            <a:fld id="{15494C70-8859-4A58-A408-4D3482D29FDC}" type="slidenum">
              <a:rPr lang="zh-CN" altLang="en-US">
                <a:solidFill>
                  <a:srgbClr val="000000"/>
                </a:solidFill>
              </a:rPr>
            </a:fld>
            <a:endParaRPr lang="zh-CN" altLang="en-US">
              <a:solidFill>
                <a:srgbClr val="000000"/>
              </a:solidFill>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幻灯片图像占位符 1"/>
          <p:cNvSpPr>
            <a:spLocks noGrp="1" noRot="1" noChangeAspect="1" noTextEdit="1"/>
          </p:cNvSpPr>
          <p:nvPr>
            <p:ph type="sldImg"/>
          </p:nvPr>
        </p:nvSpPr>
        <p:spPr bwMode="auto">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68611"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endParaRPr lang="zh-CN" altLang="en-US"/>
          </a:p>
        </p:txBody>
      </p:sp>
      <p:sp>
        <p:nvSpPr>
          <p:cNvPr id="68612"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等线" panose="02010600030101010101" pitchFamily="2" charset="-122"/>
                <a:ea typeface="等线" panose="02010600030101010101" pitchFamily="2" charset="-122"/>
              </a:defRPr>
            </a:lvl1pPr>
            <a:lvl2pPr marL="742950" indent="-285750">
              <a:spcBef>
                <a:spcPct val="30000"/>
              </a:spcBef>
              <a:defRPr sz="1200">
                <a:solidFill>
                  <a:schemeClr val="tx1"/>
                </a:solidFill>
                <a:latin typeface="等线" panose="02010600030101010101" pitchFamily="2" charset="-122"/>
                <a:ea typeface="等线" panose="02010600030101010101" pitchFamily="2" charset="-122"/>
              </a:defRPr>
            </a:lvl2pPr>
            <a:lvl3pPr marL="1143000" indent="-228600">
              <a:spcBef>
                <a:spcPct val="30000"/>
              </a:spcBef>
              <a:defRPr sz="1200">
                <a:solidFill>
                  <a:schemeClr val="tx1"/>
                </a:solidFill>
                <a:latin typeface="等线" panose="02010600030101010101" pitchFamily="2" charset="-122"/>
                <a:ea typeface="等线" panose="02010600030101010101" pitchFamily="2" charset="-122"/>
              </a:defRPr>
            </a:lvl3pPr>
            <a:lvl4pPr marL="1600200" indent="-228600">
              <a:spcBef>
                <a:spcPct val="30000"/>
              </a:spcBef>
              <a:defRPr sz="1200">
                <a:solidFill>
                  <a:schemeClr val="tx1"/>
                </a:solidFill>
                <a:latin typeface="等线" panose="02010600030101010101" pitchFamily="2" charset="-122"/>
                <a:ea typeface="等线" panose="02010600030101010101" pitchFamily="2" charset="-122"/>
              </a:defRPr>
            </a:lvl4pPr>
            <a:lvl5pPr marL="2057400" indent="-228600">
              <a:spcBef>
                <a:spcPct val="30000"/>
              </a:spcBef>
              <a:defRPr sz="1200">
                <a:solidFill>
                  <a:schemeClr val="tx1"/>
                </a:solidFill>
                <a:latin typeface="等线" panose="02010600030101010101" pitchFamily="2" charset="-122"/>
                <a:ea typeface="等线" panose="02010600030101010101" pitchFamily="2" charset="-122"/>
              </a:defRPr>
            </a:lvl5pPr>
            <a:lvl6pPr marL="2514600" indent="-228600" eaLnBrk="0" fontAlgn="base" hangingPunct="0">
              <a:spcBef>
                <a:spcPct val="30000"/>
              </a:spcBef>
              <a:spcAft>
                <a:spcPct val="0"/>
              </a:spcAft>
              <a:defRPr sz="1200">
                <a:solidFill>
                  <a:schemeClr val="tx1"/>
                </a:solidFill>
                <a:latin typeface="等线" panose="02010600030101010101" pitchFamily="2" charset="-122"/>
                <a:ea typeface="等线" panose="02010600030101010101" pitchFamily="2" charset="-122"/>
              </a:defRPr>
            </a:lvl6pPr>
            <a:lvl7pPr marL="2971800" indent="-228600" eaLnBrk="0" fontAlgn="base" hangingPunct="0">
              <a:spcBef>
                <a:spcPct val="30000"/>
              </a:spcBef>
              <a:spcAft>
                <a:spcPct val="0"/>
              </a:spcAft>
              <a:defRPr sz="1200">
                <a:solidFill>
                  <a:schemeClr val="tx1"/>
                </a:solidFill>
                <a:latin typeface="等线" panose="02010600030101010101" pitchFamily="2" charset="-122"/>
                <a:ea typeface="等线" panose="02010600030101010101" pitchFamily="2" charset="-122"/>
              </a:defRPr>
            </a:lvl7pPr>
            <a:lvl8pPr marL="3429000" indent="-228600" eaLnBrk="0" fontAlgn="base" hangingPunct="0">
              <a:spcBef>
                <a:spcPct val="30000"/>
              </a:spcBef>
              <a:spcAft>
                <a:spcPct val="0"/>
              </a:spcAft>
              <a:defRPr sz="1200">
                <a:solidFill>
                  <a:schemeClr val="tx1"/>
                </a:solidFill>
                <a:latin typeface="等线" panose="02010600030101010101" pitchFamily="2" charset="-122"/>
                <a:ea typeface="等线" panose="02010600030101010101" pitchFamily="2" charset="-122"/>
              </a:defRPr>
            </a:lvl8pPr>
            <a:lvl9pPr marL="3886200" indent="-228600" eaLnBrk="0" fontAlgn="base" hangingPunct="0">
              <a:spcBef>
                <a:spcPct val="30000"/>
              </a:spcBef>
              <a:spcAft>
                <a:spcPct val="0"/>
              </a:spcAft>
              <a:defRPr sz="1200">
                <a:solidFill>
                  <a:schemeClr val="tx1"/>
                </a:solidFill>
                <a:latin typeface="等线" panose="02010600030101010101" pitchFamily="2" charset="-122"/>
                <a:ea typeface="等线" panose="02010600030101010101" pitchFamily="2" charset="-122"/>
              </a:defRPr>
            </a:lvl9pPr>
          </a:lstStyle>
          <a:p>
            <a:pPr>
              <a:spcBef>
                <a:spcPct val="0"/>
              </a:spcBef>
            </a:pPr>
            <a:fld id="{15494C70-8859-4A58-A408-4D3482D29FDC}" type="slidenum">
              <a:rPr lang="zh-CN" altLang="en-US">
                <a:solidFill>
                  <a:srgbClr val="000000"/>
                </a:solidFill>
              </a:rPr>
            </a:fld>
            <a:endParaRPr lang="zh-CN" altLang="en-US">
              <a:solidFill>
                <a:srgbClr val="000000"/>
              </a:solidFill>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幻灯片图像占位符 1"/>
          <p:cNvSpPr>
            <a:spLocks noGrp="1" noRot="1" noChangeAspect="1" noTextEdit="1"/>
          </p:cNvSpPr>
          <p:nvPr>
            <p:ph type="sldImg"/>
          </p:nvPr>
        </p:nvSpPr>
        <p:spPr bwMode="auto">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68611"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endParaRPr lang="zh-CN" altLang="en-US"/>
          </a:p>
        </p:txBody>
      </p:sp>
      <p:sp>
        <p:nvSpPr>
          <p:cNvPr id="68612"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等线" panose="02010600030101010101" pitchFamily="2" charset="-122"/>
                <a:ea typeface="等线" panose="02010600030101010101" pitchFamily="2" charset="-122"/>
              </a:defRPr>
            </a:lvl1pPr>
            <a:lvl2pPr marL="742950" indent="-285750">
              <a:spcBef>
                <a:spcPct val="30000"/>
              </a:spcBef>
              <a:defRPr sz="1200">
                <a:solidFill>
                  <a:schemeClr val="tx1"/>
                </a:solidFill>
                <a:latin typeface="等线" panose="02010600030101010101" pitchFamily="2" charset="-122"/>
                <a:ea typeface="等线" panose="02010600030101010101" pitchFamily="2" charset="-122"/>
              </a:defRPr>
            </a:lvl2pPr>
            <a:lvl3pPr marL="1143000" indent="-228600">
              <a:spcBef>
                <a:spcPct val="30000"/>
              </a:spcBef>
              <a:defRPr sz="1200">
                <a:solidFill>
                  <a:schemeClr val="tx1"/>
                </a:solidFill>
                <a:latin typeface="等线" panose="02010600030101010101" pitchFamily="2" charset="-122"/>
                <a:ea typeface="等线" panose="02010600030101010101" pitchFamily="2" charset="-122"/>
              </a:defRPr>
            </a:lvl3pPr>
            <a:lvl4pPr marL="1600200" indent="-228600">
              <a:spcBef>
                <a:spcPct val="30000"/>
              </a:spcBef>
              <a:defRPr sz="1200">
                <a:solidFill>
                  <a:schemeClr val="tx1"/>
                </a:solidFill>
                <a:latin typeface="等线" panose="02010600030101010101" pitchFamily="2" charset="-122"/>
                <a:ea typeface="等线" panose="02010600030101010101" pitchFamily="2" charset="-122"/>
              </a:defRPr>
            </a:lvl4pPr>
            <a:lvl5pPr marL="2057400" indent="-228600">
              <a:spcBef>
                <a:spcPct val="30000"/>
              </a:spcBef>
              <a:defRPr sz="1200">
                <a:solidFill>
                  <a:schemeClr val="tx1"/>
                </a:solidFill>
                <a:latin typeface="等线" panose="02010600030101010101" pitchFamily="2" charset="-122"/>
                <a:ea typeface="等线" panose="02010600030101010101" pitchFamily="2" charset="-122"/>
              </a:defRPr>
            </a:lvl5pPr>
            <a:lvl6pPr marL="2514600" indent="-228600" eaLnBrk="0" fontAlgn="base" hangingPunct="0">
              <a:spcBef>
                <a:spcPct val="30000"/>
              </a:spcBef>
              <a:spcAft>
                <a:spcPct val="0"/>
              </a:spcAft>
              <a:defRPr sz="1200">
                <a:solidFill>
                  <a:schemeClr val="tx1"/>
                </a:solidFill>
                <a:latin typeface="等线" panose="02010600030101010101" pitchFamily="2" charset="-122"/>
                <a:ea typeface="等线" panose="02010600030101010101" pitchFamily="2" charset="-122"/>
              </a:defRPr>
            </a:lvl6pPr>
            <a:lvl7pPr marL="2971800" indent="-228600" eaLnBrk="0" fontAlgn="base" hangingPunct="0">
              <a:spcBef>
                <a:spcPct val="30000"/>
              </a:spcBef>
              <a:spcAft>
                <a:spcPct val="0"/>
              </a:spcAft>
              <a:defRPr sz="1200">
                <a:solidFill>
                  <a:schemeClr val="tx1"/>
                </a:solidFill>
                <a:latin typeface="等线" panose="02010600030101010101" pitchFamily="2" charset="-122"/>
                <a:ea typeface="等线" panose="02010600030101010101" pitchFamily="2" charset="-122"/>
              </a:defRPr>
            </a:lvl7pPr>
            <a:lvl8pPr marL="3429000" indent="-228600" eaLnBrk="0" fontAlgn="base" hangingPunct="0">
              <a:spcBef>
                <a:spcPct val="30000"/>
              </a:spcBef>
              <a:spcAft>
                <a:spcPct val="0"/>
              </a:spcAft>
              <a:defRPr sz="1200">
                <a:solidFill>
                  <a:schemeClr val="tx1"/>
                </a:solidFill>
                <a:latin typeface="等线" panose="02010600030101010101" pitchFamily="2" charset="-122"/>
                <a:ea typeface="等线" panose="02010600030101010101" pitchFamily="2" charset="-122"/>
              </a:defRPr>
            </a:lvl8pPr>
            <a:lvl9pPr marL="3886200" indent="-228600" eaLnBrk="0" fontAlgn="base" hangingPunct="0">
              <a:spcBef>
                <a:spcPct val="30000"/>
              </a:spcBef>
              <a:spcAft>
                <a:spcPct val="0"/>
              </a:spcAft>
              <a:defRPr sz="1200">
                <a:solidFill>
                  <a:schemeClr val="tx1"/>
                </a:solidFill>
                <a:latin typeface="等线" panose="02010600030101010101" pitchFamily="2" charset="-122"/>
                <a:ea typeface="等线" panose="02010600030101010101" pitchFamily="2" charset="-122"/>
              </a:defRPr>
            </a:lvl9pPr>
          </a:lstStyle>
          <a:p>
            <a:pPr>
              <a:spcBef>
                <a:spcPct val="0"/>
              </a:spcBef>
            </a:pPr>
            <a:fld id="{15494C70-8859-4A58-A408-4D3482D29FDC}" type="slidenum">
              <a:rPr lang="zh-CN" altLang="en-US">
                <a:solidFill>
                  <a:srgbClr val="000000"/>
                </a:solidFill>
              </a:rPr>
            </a:fld>
            <a:endParaRPr lang="zh-CN" altLang="en-US">
              <a:solidFill>
                <a:srgbClr val="000000"/>
              </a:solidFill>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幻灯片图像占位符 1"/>
          <p:cNvSpPr>
            <a:spLocks noGrp="1" noRot="1" noChangeAspect="1" noTextEdit="1"/>
          </p:cNvSpPr>
          <p:nvPr>
            <p:ph type="sldImg"/>
          </p:nvPr>
        </p:nvSpPr>
        <p:spPr bwMode="auto">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68611"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endParaRPr lang="zh-CN" altLang="en-US"/>
          </a:p>
        </p:txBody>
      </p:sp>
      <p:sp>
        <p:nvSpPr>
          <p:cNvPr id="68612"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等线" panose="02010600030101010101" pitchFamily="2" charset="-122"/>
                <a:ea typeface="等线" panose="02010600030101010101" pitchFamily="2" charset="-122"/>
              </a:defRPr>
            </a:lvl1pPr>
            <a:lvl2pPr marL="742950" indent="-285750">
              <a:spcBef>
                <a:spcPct val="30000"/>
              </a:spcBef>
              <a:defRPr sz="1200">
                <a:solidFill>
                  <a:schemeClr val="tx1"/>
                </a:solidFill>
                <a:latin typeface="等线" panose="02010600030101010101" pitchFamily="2" charset="-122"/>
                <a:ea typeface="等线" panose="02010600030101010101" pitchFamily="2" charset="-122"/>
              </a:defRPr>
            </a:lvl2pPr>
            <a:lvl3pPr marL="1143000" indent="-228600">
              <a:spcBef>
                <a:spcPct val="30000"/>
              </a:spcBef>
              <a:defRPr sz="1200">
                <a:solidFill>
                  <a:schemeClr val="tx1"/>
                </a:solidFill>
                <a:latin typeface="等线" panose="02010600030101010101" pitchFamily="2" charset="-122"/>
                <a:ea typeface="等线" panose="02010600030101010101" pitchFamily="2" charset="-122"/>
              </a:defRPr>
            </a:lvl3pPr>
            <a:lvl4pPr marL="1600200" indent="-228600">
              <a:spcBef>
                <a:spcPct val="30000"/>
              </a:spcBef>
              <a:defRPr sz="1200">
                <a:solidFill>
                  <a:schemeClr val="tx1"/>
                </a:solidFill>
                <a:latin typeface="等线" panose="02010600030101010101" pitchFamily="2" charset="-122"/>
                <a:ea typeface="等线" panose="02010600030101010101" pitchFamily="2" charset="-122"/>
              </a:defRPr>
            </a:lvl4pPr>
            <a:lvl5pPr marL="2057400" indent="-228600">
              <a:spcBef>
                <a:spcPct val="30000"/>
              </a:spcBef>
              <a:defRPr sz="1200">
                <a:solidFill>
                  <a:schemeClr val="tx1"/>
                </a:solidFill>
                <a:latin typeface="等线" panose="02010600030101010101" pitchFamily="2" charset="-122"/>
                <a:ea typeface="等线" panose="02010600030101010101" pitchFamily="2" charset="-122"/>
              </a:defRPr>
            </a:lvl5pPr>
            <a:lvl6pPr marL="2514600" indent="-228600" eaLnBrk="0" fontAlgn="base" hangingPunct="0">
              <a:spcBef>
                <a:spcPct val="30000"/>
              </a:spcBef>
              <a:spcAft>
                <a:spcPct val="0"/>
              </a:spcAft>
              <a:defRPr sz="1200">
                <a:solidFill>
                  <a:schemeClr val="tx1"/>
                </a:solidFill>
                <a:latin typeface="等线" panose="02010600030101010101" pitchFamily="2" charset="-122"/>
                <a:ea typeface="等线" panose="02010600030101010101" pitchFamily="2" charset="-122"/>
              </a:defRPr>
            </a:lvl6pPr>
            <a:lvl7pPr marL="2971800" indent="-228600" eaLnBrk="0" fontAlgn="base" hangingPunct="0">
              <a:spcBef>
                <a:spcPct val="30000"/>
              </a:spcBef>
              <a:spcAft>
                <a:spcPct val="0"/>
              </a:spcAft>
              <a:defRPr sz="1200">
                <a:solidFill>
                  <a:schemeClr val="tx1"/>
                </a:solidFill>
                <a:latin typeface="等线" panose="02010600030101010101" pitchFamily="2" charset="-122"/>
                <a:ea typeface="等线" panose="02010600030101010101" pitchFamily="2" charset="-122"/>
              </a:defRPr>
            </a:lvl7pPr>
            <a:lvl8pPr marL="3429000" indent="-228600" eaLnBrk="0" fontAlgn="base" hangingPunct="0">
              <a:spcBef>
                <a:spcPct val="30000"/>
              </a:spcBef>
              <a:spcAft>
                <a:spcPct val="0"/>
              </a:spcAft>
              <a:defRPr sz="1200">
                <a:solidFill>
                  <a:schemeClr val="tx1"/>
                </a:solidFill>
                <a:latin typeface="等线" panose="02010600030101010101" pitchFamily="2" charset="-122"/>
                <a:ea typeface="等线" panose="02010600030101010101" pitchFamily="2" charset="-122"/>
              </a:defRPr>
            </a:lvl8pPr>
            <a:lvl9pPr marL="3886200" indent="-228600" eaLnBrk="0" fontAlgn="base" hangingPunct="0">
              <a:spcBef>
                <a:spcPct val="30000"/>
              </a:spcBef>
              <a:spcAft>
                <a:spcPct val="0"/>
              </a:spcAft>
              <a:defRPr sz="1200">
                <a:solidFill>
                  <a:schemeClr val="tx1"/>
                </a:solidFill>
                <a:latin typeface="等线" panose="02010600030101010101" pitchFamily="2" charset="-122"/>
                <a:ea typeface="等线" panose="02010600030101010101" pitchFamily="2" charset="-122"/>
              </a:defRPr>
            </a:lvl9pPr>
          </a:lstStyle>
          <a:p>
            <a:pPr>
              <a:spcBef>
                <a:spcPct val="0"/>
              </a:spcBef>
            </a:pPr>
            <a:fld id="{15494C70-8859-4A58-A408-4D3482D29FDC}" type="slidenum">
              <a:rPr lang="zh-CN" altLang="en-US">
                <a:solidFill>
                  <a:srgbClr val="000000"/>
                </a:solidFill>
              </a:rPr>
            </a:fld>
            <a:endParaRPr lang="zh-CN" altLang="en-US">
              <a:solidFill>
                <a:srgbClr val="000000"/>
              </a:solidFill>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幻灯片图像占位符 1"/>
          <p:cNvSpPr>
            <a:spLocks noGrp="1" noRot="1" noChangeAspect="1" noTextEdit="1"/>
          </p:cNvSpPr>
          <p:nvPr>
            <p:ph type="sldImg"/>
          </p:nvPr>
        </p:nvSpPr>
        <p:spPr bwMode="auto">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68611"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endParaRPr lang="zh-CN" altLang="en-US"/>
          </a:p>
        </p:txBody>
      </p:sp>
      <p:sp>
        <p:nvSpPr>
          <p:cNvPr id="68612"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等线" panose="02010600030101010101" pitchFamily="2" charset="-122"/>
                <a:ea typeface="等线" panose="02010600030101010101" pitchFamily="2" charset="-122"/>
              </a:defRPr>
            </a:lvl1pPr>
            <a:lvl2pPr marL="742950" indent="-285750">
              <a:spcBef>
                <a:spcPct val="30000"/>
              </a:spcBef>
              <a:defRPr sz="1200">
                <a:solidFill>
                  <a:schemeClr val="tx1"/>
                </a:solidFill>
                <a:latin typeface="等线" panose="02010600030101010101" pitchFamily="2" charset="-122"/>
                <a:ea typeface="等线" panose="02010600030101010101" pitchFamily="2" charset="-122"/>
              </a:defRPr>
            </a:lvl2pPr>
            <a:lvl3pPr marL="1143000" indent="-228600">
              <a:spcBef>
                <a:spcPct val="30000"/>
              </a:spcBef>
              <a:defRPr sz="1200">
                <a:solidFill>
                  <a:schemeClr val="tx1"/>
                </a:solidFill>
                <a:latin typeface="等线" panose="02010600030101010101" pitchFamily="2" charset="-122"/>
                <a:ea typeface="等线" panose="02010600030101010101" pitchFamily="2" charset="-122"/>
              </a:defRPr>
            </a:lvl3pPr>
            <a:lvl4pPr marL="1600200" indent="-228600">
              <a:spcBef>
                <a:spcPct val="30000"/>
              </a:spcBef>
              <a:defRPr sz="1200">
                <a:solidFill>
                  <a:schemeClr val="tx1"/>
                </a:solidFill>
                <a:latin typeface="等线" panose="02010600030101010101" pitchFamily="2" charset="-122"/>
                <a:ea typeface="等线" panose="02010600030101010101" pitchFamily="2" charset="-122"/>
              </a:defRPr>
            </a:lvl4pPr>
            <a:lvl5pPr marL="2057400" indent="-228600">
              <a:spcBef>
                <a:spcPct val="30000"/>
              </a:spcBef>
              <a:defRPr sz="1200">
                <a:solidFill>
                  <a:schemeClr val="tx1"/>
                </a:solidFill>
                <a:latin typeface="等线" panose="02010600030101010101" pitchFamily="2" charset="-122"/>
                <a:ea typeface="等线" panose="02010600030101010101" pitchFamily="2" charset="-122"/>
              </a:defRPr>
            </a:lvl5pPr>
            <a:lvl6pPr marL="2514600" indent="-228600" eaLnBrk="0" fontAlgn="base" hangingPunct="0">
              <a:spcBef>
                <a:spcPct val="30000"/>
              </a:spcBef>
              <a:spcAft>
                <a:spcPct val="0"/>
              </a:spcAft>
              <a:defRPr sz="1200">
                <a:solidFill>
                  <a:schemeClr val="tx1"/>
                </a:solidFill>
                <a:latin typeface="等线" panose="02010600030101010101" pitchFamily="2" charset="-122"/>
                <a:ea typeface="等线" panose="02010600030101010101" pitchFamily="2" charset="-122"/>
              </a:defRPr>
            </a:lvl6pPr>
            <a:lvl7pPr marL="2971800" indent="-228600" eaLnBrk="0" fontAlgn="base" hangingPunct="0">
              <a:spcBef>
                <a:spcPct val="30000"/>
              </a:spcBef>
              <a:spcAft>
                <a:spcPct val="0"/>
              </a:spcAft>
              <a:defRPr sz="1200">
                <a:solidFill>
                  <a:schemeClr val="tx1"/>
                </a:solidFill>
                <a:latin typeface="等线" panose="02010600030101010101" pitchFamily="2" charset="-122"/>
                <a:ea typeface="等线" panose="02010600030101010101" pitchFamily="2" charset="-122"/>
              </a:defRPr>
            </a:lvl7pPr>
            <a:lvl8pPr marL="3429000" indent="-228600" eaLnBrk="0" fontAlgn="base" hangingPunct="0">
              <a:spcBef>
                <a:spcPct val="30000"/>
              </a:spcBef>
              <a:spcAft>
                <a:spcPct val="0"/>
              </a:spcAft>
              <a:defRPr sz="1200">
                <a:solidFill>
                  <a:schemeClr val="tx1"/>
                </a:solidFill>
                <a:latin typeface="等线" panose="02010600030101010101" pitchFamily="2" charset="-122"/>
                <a:ea typeface="等线" panose="02010600030101010101" pitchFamily="2" charset="-122"/>
              </a:defRPr>
            </a:lvl8pPr>
            <a:lvl9pPr marL="3886200" indent="-228600" eaLnBrk="0" fontAlgn="base" hangingPunct="0">
              <a:spcBef>
                <a:spcPct val="30000"/>
              </a:spcBef>
              <a:spcAft>
                <a:spcPct val="0"/>
              </a:spcAft>
              <a:defRPr sz="1200">
                <a:solidFill>
                  <a:schemeClr val="tx1"/>
                </a:solidFill>
                <a:latin typeface="等线" panose="02010600030101010101" pitchFamily="2" charset="-122"/>
                <a:ea typeface="等线" panose="02010600030101010101" pitchFamily="2" charset="-122"/>
              </a:defRPr>
            </a:lvl9pPr>
          </a:lstStyle>
          <a:p>
            <a:pPr>
              <a:spcBef>
                <a:spcPct val="0"/>
              </a:spcBef>
            </a:pPr>
            <a:fld id="{15494C70-8859-4A58-A408-4D3482D29FDC}" type="slidenum">
              <a:rPr lang="zh-CN" altLang="en-US">
                <a:solidFill>
                  <a:srgbClr val="000000"/>
                </a:solidFill>
              </a:rPr>
            </a:fld>
            <a:endParaRPr lang="zh-CN" altLang="en-US">
              <a:solidFill>
                <a:srgbClr val="000000"/>
              </a:solidFill>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幻灯片图像占位符 1"/>
          <p:cNvSpPr>
            <a:spLocks noGrp="1" noRot="1" noChangeAspect="1" noTextEdit="1"/>
          </p:cNvSpPr>
          <p:nvPr>
            <p:ph type="sldImg"/>
          </p:nvPr>
        </p:nvSpPr>
        <p:spPr bwMode="auto">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68611"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endParaRPr lang="zh-CN" altLang="en-US"/>
          </a:p>
        </p:txBody>
      </p:sp>
      <p:sp>
        <p:nvSpPr>
          <p:cNvPr id="68612"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等线" panose="02010600030101010101" pitchFamily="2" charset="-122"/>
                <a:ea typeface="等线" panose="02010600030101010101" pitchFamily="2" charset="-122"/>
              </a:defRPr>
            </a:lvl1pPr>
            <a:lvl2pPr marL="742950" indent="-285750">
              <a:spcBef>
                <a:spcPct val="30000"/>
              </a:spcBef>
              <a:defRPr sz="1200">
                <a:solidFill>
                  <a:schemeClr val="tx1"/>
                </a:solidFill>
                <a:latin typeface="等线" panose="02010600030101010101" pitchFamily="2" charset="-122"/>
                <a:ea typeface="等线" panose="02010600030101010101" pitchFamily="2" charset="-122"/>
              </a:defRPr>
            </a:lvl2pPr>
            <a:lvl3pPr marL="1143000" indent="-228600">
              <a:spcBef>
                <a:spcPct val="30000"/>
              </a:spcBef>
              <a:defRPr sz="1200">
                <a:solidFill>
                  <a:schemeClr val="tx1"/>
                </a:solidFill>
                <a:latin typeface="等线" panose="02010600030101010101" pitchFamily="2" charset="-122"/>
                <a:ea typeface="等线" panose="02010600030101010101" pitchFamily="2" charset="-122"/>
              </a:defRPr>
            </a:lvl3pPr>
            <a:lvl4pPr marL="1600200" indent="-228600">
              <a:spcBef>
                <a:spcPct val="30000"/>
              </a:spcBef>
              <a:defRPr sz="1200">
                <a:solidFill>
                  <a:schemeClr val="tx1"/>
                </a:solidFill>
                <a:latin typeface="等线" panose="02010600030101010101" pitchFamily="2" charset="-122"/>
                <a:ea typeface="等线" panose="02010600030101010101" pitchFamily="2" charset="-122"/>
              </a:defRPr>
            </a:lvl4pPr>
            <a:lvl5pPr marL="2057400" indent="-228600">
              <a:spcBef>
                <a:spcPct val="30000"/>
              </a:spcBef>
              <a:defRPr sz="1200">
                <a:solidFill>
                  <a:schemeClr val="tx1"/>
                </a:solidFill>
                <a:latin typeface="等线" panose="02010600030101010101" pitchFamily="2" charset="-122"/>
                <a:ea typeface="等线" panose="02010600030101010101" pitchFamily="2" charset="-122"/>
              </a:defRPr>
            </a:lvl5pPr>
            <a:lvl6pPr marL="2514600" indent="-228600" eaLnBrk="0" fontAlgn="base" hangingPunct="0">
              <a:spcBef>
                <a:spcPct val="30000"/>
              </a:spcBef>
              <a:spcAft>
                <a:spcPct val="0"/>
              </a:spcAft>
              <a:defRPr sz="1200">
                <a:solidFill>
                  <a:schemeClr val="tx1"/>
                </a:solidFill>
                <a:latin typeface="等线" panose="02010600030101010101" pitchFamily="2" charset="-122"/>
                <a:ea typeface="等线" panose="02010600030101010101" pitchFamily="2" charset="-122"/>
              </a:defRPr>
            </a:lvl6pPr>
            <a:lvl7pPr marL="2971800" indent="-228600" eaLnBrk="0" fontAlgn="base" hangingPunct="0">
              <a:spcBef>
                <a:spcPct val="30000"/>
              </a:spcBef>
              <a:spcAft>
                <a:spcPct val="0"/>
              </a:spcAft>
              <a:defRPr sz="1200">
                <a:solidFill>
                  <a:schemeClr val="tx1"/>
                </a:solidFill>
                <a:latin typeface="等线" panose="02010600030101010101" pitchFamily="2" charset="-122"/>
                <a:ea typeface="等线" panose="02010600030101010101" pitchFamily="2" charset="-122"/>
              </a:defRPr>
            </a:lvl7pPr>
            <a:lvl8pPr marL="3429000" indent="-228600" eaLnBrk="0" fontAlgn="base" hangingPunct="0">
              <a:spcBef>
                <a:spcPct val="30000"/>
              </a:spcBef>
              <a:spcAft>
                <a:spcPct val="0"/>
              </a:spcAft>
              <a:defRPr sz="1200">
                <a:solidFill>
                  <a:schemeClr val="tx1"/>
                </a:solidFill>
                <a:latin typeface="等线" panose="02010600030101010101" pitchFamily="2" charset="-122"/>
                <a:ea typeface="等线" panose="02010600030101010101" pitchFamily="2" charset="-122"/>
              </a:defRPr>
            </a:lvl8pPr>
            <a:lvl9pPr marL="3886200" indent="-228600" eaLnBrk="0" fontAlgn="base" hangingPunct="0">
              <a:spcBef>
                <a:spcPct val="30000"/>
              </a:spcBef>
              <a:spcAft>
                <a:spcPct val="0"/>
              </a:spcAft>
              <a:defRPr sz="1200">
                <a:solidFill>
                  <a:schemeClr val="tx1"/>
                </a:solidFill>
                <a:latin typeface="等线" panose="02010600030101010101" pitchFamily="2" charset="-122"/>
                <a:ea typeface="等线" panose="02010600030101010101" pitchFamily="2" charset="-122"/>
              </a:defRPr>
            </a:lvl9pPr>
          </a:lstStyle>
          <a:p>
            <a:pPr>
              <a:spcBef>
                <a:spcPct val="0"/>
              </a:spcBef>
            </a:pPr>
            <a:fld id="{15494C70-8859-4A58-A408-4D3482D29FDC}" type="slidenum">
              <a:rPr lang="zh-CN" altLang="en-US">
                <a:solidFill>
                  <a:srgbClr val="000000"/>
                </a:solidFill>
              </a:rPr>
            </a:fld>
            <a:endParaRPr lang="zh-CN" altLang="en-US">
              <a:solidFill>
                <a:srgbClr val="000000"/>
              </a:solidFill>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幻灯片图像占位符 1"/>
          <p:cNvSpPr>
            <a:spLocks noGrp="1" noRot="1" noChangeAspect="1" noTextEdit="1"/>
          </p:cNvSpPr>
          <p:nvPr>
            <p:ph type="sldImg"/>
          </p:nvPr>
        </p:nvSpPr>
        <p:spPr bwMode="auto">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68611"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endParaRPr lang="zh-CN" altLang="en-US"/>
          </a:p>
        </p:txBody>
      </p:sp>
      <p:sp>
        <p:nvSpPr>
          <p:cNvPr id="68612"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等线" panose="02010600030101010101" pitchFamily="2" charset="-122"/>
                <a:ea typeface="等线" panose="02010600030101010101" pitchFamily="2" charset="-122"/>
              </a:defRPr>
            </a:lvl1pPr>
            <a:lvl2pPr marL="742950" indent="-285750">
              <a:spcBef>
                <a:spcPct val="30000"/>
              </a:spcBef>
              <a:defRPr sz="1200">
                <a:solidFill>
                  <a:schemeClr val="tx1"/>
                </a:solidFill>
                <a:latin typeface="等线" panose="02010600030101010101" pitchFamily="2" charset="-122"/>
                <a:ea typeface="等线" panose="02010600030101010101" pitchFamily="2" charset="-122"/>
              </a:defRPr>
            </a:lvl2pPr>
            <a:lvl3pPr marL="1143000" indent="-228600">
              <a:spcBef>
                <a:spcPct val="30000"/>
              </a:spcBef>
              <a:defRPr sz="1200">
                <a:solidFill>
                  <a:schemeClr val="tx1"/>
                </a:solidFill>
                <a:latin typeface="等线" panose="02010600030101010101" pitchFamily="2" charset="-122"/>
                <a:ea typeface="等线" panose="02010600030101010101" pitchFamily="2" charset="-122"/>
              </a:defRPr>
            </a:lvl3pPr>
            <a:lvl4pPr marL="1600200" indent="-228600">
              <a:spcBef>
                <a:spcPct val="30000"/>
              </a:spcBef>
              <a:defRPr sz="1200">
                <a:solidFill>
                  <a:schemeClr val="tx1"/>
                </a:solidFill>
                <a:latin typeface="等线" panose="02010600030101010101" pitchFamily="2" charset="-122"/>
                <a:ea typeface="等线" panose="02010600030101010101" pitchFamily="2" charset="-122"/>
              </a:defRPr>
            </a:lvl4pPr>
            <a:lvl5pPr marL="2057400" indent="-228600">
              <a:spcBef>
                <a:spcPct val="30000"/>
              </a:spcBef>
              <a:defRPr sz="1200">
                <a:solidFill>
                  <a:schemeClr val="tx1"/>
                </a:solidFill>
                <a:latin typeface="等线" panose="02010600030101010101" pitchFamily="2" charset="-122"/>
                <a:ea typeface="等线" panose="02010600030101010101" pitchFamily="2" charset="-122"/>
              </a:defRPr>
            </a:lvl5pPr>
            <a:lvl6pPr marL="2514600" indent="-228600" eaLnBrk="0" fontAlgn="base" hangingPunct="0">
              <a:spcBef>
                <a:spcPct val="30000"/>
              </a:spcBef>
              <a:spcAft>
                <a:spcPct val="0"/>
              </a:spcAft>
              <a:defRPr sz="1200">
                <a:solidFill>
                  <a:schemeClr val="tx1"/>
                </a:solidFill>
                <a:latin typeface="等线" panose="02010600030101010101" pitchFamily="2" charset="-122"/>
                <a:ea typeface="等线" panose="02010600030101010101" pitchFamily="2" charset="-122"/>
              </a:defRPr>
            </a:lvl6pPr>
            <a:lvl7pPr marL="2971800" indent="-228600" eaLnBrk="0" fontAlgn="base" hangingPunct="0">
              <a:spcBef>
                <a:spcPct val="30000"/>
              </a:spcBef>
              <a:spcAft>
                <a:spcPct val="0"/>
              </a:spcAft>
              <a:defRPr sz="1200">
                <a:solidFill>
                  <a:schemeClr val="tx1"/>
                </a:solidFill>
                <a:latin typeface="等线" panose="02010600030101010101" pitchFamily="2" charset="-122"/>
                <a:ea typeface="等线" panose="02010600030101010101" pitchFamily="2" charset="-122"/>
              </a:defRPr>
            </a:lvl7pPr>
            <a:lvl8pPr marL="3429000" indent="-228600" eaLnBrk="0" fontAlgn="base" hangingPunct="0">
              <a:spcBef>
                <a:spcPct val="30000"/>
              </a:spcBef>
              <a:spcAft>
                <a:spcPct val="0"/>
              </a:spcAft>
              <a:defRPr sz="1200">
                <a:solidFill>
                  <a:schemeClr val="tx1"/>
                </a:solidFill>
                <a:latin typeface="等线" panose="02010600030101010101" pitchFamily="2" charset="-122"/>
                <a:ea typeface="等线" panose="02010600030101010101" pitchFamily="2" charset="-122"/>
              </a:defRPr>
            </a:lvl8pPr>
            <a:lvl9pPr marL="3886200" indent="-228600" eaLnBrk="0" fontAlgn="base" hangingPunct="0">
              <a:spcBef>
                <a:spcPct val="30000"/>
              </a:spcBef>
              <a:spcAft>
                <a:spcPct val="0"/>
              </a:spcAft>
              <a:defRPr sz="1200">
                <a:solidFill>
                  <a:schemeClr val="tx1"/>
                </a:solidFill>
                <a:latin typeface="等线" panose="02010600030101010101" pitchFamily="2" charset="-122"/>
                <a:ea typeface="等线" panose="02010600030101010101" pitchFamily="2" charset="-122"/>
              </a:defRPr>
            </a:lvl9pPr>
          </a:lstStyle>
          <a:p>
            <a:pPr>
              <a:spcBef>
                <a:spcPct val="0"/>
              </a:spcBef>
            </a:pPr>
            <a:fld id="{15494C70-8859-4A58-A408-4D3482D29FDC}" type="slidenum">
              <a:rPr lang="zh-CN" altLang="en-US">
                <a:solidFill>
                  <a:srgbClr val="000000"/>
                </a:solidFill>
              </a:rPr>
            </a:fld>
            <a:endParaRPr lang="zh-CN" altLang="en-US">
              <a:solidFill>
                <a:srgbClr val="000000"/>
              </a:solidFill>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幻灯片图像占位符 1"/>
          <p:cNvSpPr>
            <a:spLocks noGrp="1" noRot="1" noChangeAspect="1" noTextEdit="1"/>
          </p:cNvSpPr>
          <p:nvPr>
            <p:ph type="sldImg"/>
          </p:nvPr>
        </p:nvSpPr>
        <p:spPr bwMode="auto">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68611"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endParaRPr lang="zh-CN" altLang="en-US"/>
          </a:p>
        </p:txBody>
      </p:sp>
      <p:sp>
        <p:nvSpPr>
          <p:cNvPr id="68612"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等线" panose="02010600030101010101" pitchFamily="2" charset="-122"/>
                <a:ea typeface="等线" panose="02010600030101010101" pitchFamily="2" charset="-122"/>
              </a:defRPr>
            </a:lvl1pPr>
            <a:lvl2pPr marL="742950" indent="-285750">
              <a:spcBef>
                <a:spcPct val="30000"/>
              </a:spcBef>
              <a:defRPr sz="1200">
                <a:solidFill>
                  <a:schemeClr val="tx1"/>
                </a:solidFill>
                <a:latin typeface="等线" panose="02010600030101010101" pitchFamily="2" charset="-122"/>
                <a:ea typeface="等线" panose="02010600030101010101" pitchFamily="2" charset="-122"/>
              </a:defRPr>
            </a:lvl2pPr>
            <a:lvl3pPr marL="1143000" indent="-228600">
              <a:spcBef>
                <a:spcPct val="30000"/>
              </a:spcBef>
              <a:defRPr sz="1200">
                <a:solidFill>
                  <a:schemeClr val="tx1"/>
                </a:solidFill>
                <a:latin typeface="等线" panose="02010600030101010101" pitchFamily="2" charset="-122"/>
                <a:ea typeface="等线" panose="02010600030101010101" pitchFamily="2" charset="-122"/>
              </a:defRPr>
            </a:lvl3pPr>
            <a:lvl4pPr marL="1600200" indent="-228600">
              <a:spcBef>
                <a:spcPct val="30000"/>
              </a:spcBef>
              <a:defRPr sz="1200">
                <a:solidFill>
                  <a:schemeClr val="tx1"/>
                </a:solidFill>
                <a:latin typeface="等线" panose="02010600030101010101" pitchFamily="2" charset="-122"/>
                <a:ea typeface="等线" panose="02010600030101010101" pitchFamily="2" charset="-122"/>
              </a:defRPr>
            </a:lvl4pPr>
            <a:lvl5pPr marL="2057400" indent="-228600">
              <a:spcBef>
                <a:spcPct val="30000"/>
              </a:spcBef>
              <a:defRPr sz="1200">
                <a:solidFill>
                  <a:schemeClr val="tx1"/>
                </a:solidFill>
                <a:latin typeface="等线" panose="02010600030101010101" pitchFamily="2" charset="-122"/>
                <a:ea typeface="等线" panose="02010600030101010101" pitchFamily="2" charset="-122"/>
              </a:defRPr>
            </a:lvl5pPr>
            <a:lvl6pPr marL="2514600" indent="-228600" eaLnBrk="0" fontAlgn="base" hangingPunct="0">
              <a:spcBef>
                <a:spcPct val="30000"/>
              </a:spcBef>
              <a:spcAft>
                <a:spcPct val="0"/>
              </a:spcAft>
              <a:defRPr sz="1200">
                <a:solidFill>
                  <a:schemeClr val="tx1"/>
                </a:solidFill>
                <a:latin typeface="等线" panose="02010600030101010101" pitchFamily="2" charset="-122"/>
                <a:ea typeface="等线" panose="02010600030101010101" pitchFamily="2" charset="-122"/>
              </a:defRPr>
            </a:lvl6pPr>
            <a:lvl7pPr marL="2971800" indent="-228600" eaLnBrk="0" fontAlgn="base" hangingPunct="0">
              <a:spcBef>
                <a:spcPct val="30000"/>
              </a:spcBef>
              <a:spcAft>
                <a:spcPct val="0"/>
              </a:spcAft>
              <a:defRPr sz="1200">
                <a:solidFill>
                  <a:schemeClr val="tx1"/>
                </a:solidFill>
                <a:latin typeface="等线" panose="02010600030101010101" pitchFamily="2" charset="-122"/>
                <a:ea typeface="等线" panose="02010600030101010101" pitchFamily="2" charset="-122"/>
              </a:defRPr>
            </a:lvl7pPr>
            <a:lvl8pPr marL="3429000" indent="-228600" eaLnBrk="0" fontAlgn="base" hangingPunct="0">
              <a:spcBef>
                <a:spcPct val="30000"/>
              </a:spcBef>
              <a:spcAft>
                <a:spcPct val="0"/>
              </a:spcAft>
              <a:defRPr sz="1200">
                <a:solidFill>
                  <a:schemeClr val="tx1"/>
                </a:solidFill>
                <a:latin typeface="等线" panose="02010600030101010101" pitchFamily="2" charset="-122"/>
                <a:ea typeface="等线" panose="02010600030101010101" pitchFamily="2" charset="-122"/>
              </a:defRPr>
            </a:lvl8pPr>
            <a:lvl9pPr marL="3886200" indent="-228600" eaLnBrk="0" fontAlgn="base" hangingPunct="0">
              <a:spcBef>
                <a:spcPct val="30000"/>
              </a:spcBef>
              <a:spcAft>
                <a:spcPct val="0"/>
              </a:spcAft>
              <a:defRPr sz="1200">
                <a:solidFill>
                  <a:schemeClr val="tx1"/>
                </a:solidFill>
                <a:latin typeface="等线" panose="02010600030101010101" pitchFamily="2" charset="-122"/>
                <a:ea typeface="等线" panose="02010600030101010101" pitchFamily="2" charset="-122"/>
              </a:defRPr>
            </a:lvl9pPr>
          </a:lstStyle>
          <a:p>
            <a:pPr>
              <a:spcBef>
                <a:spcPct val="0"/>
              </a:spcBef>
            </a:pPr>
            <a:fld id="{15494C70-8859-4A58-A408-4D3482D29FDC}" type="slidenum">
              <a:rPr lang="zh-CN" altLang="en-US">
                <a:solidFill>
                  <a:srgbClr val="000000"/>
                </a:solidFill>
              </a:rPr>
            </a:fld>
            <a:endParaRPr lang="zh-CN" altLang="en-US">
              <a:solidFill>
                <a:srgbClr val="000000"/>
              </a:solidFill>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幻灯片图像占位符 1"/>
          <p:cNvSpPr>
            <a:spLocks noGrp="1" noRot="1" noChangeAspect="1" noTextEdit="1"/>
          </p:cNvSpPr>
          <p:nvPr>
            <p:ph type="sldImg"/>
          </p:nvPr>
        </p:nvSpPr>
        <p:spPr bwMode="auto">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68611"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endParaRPr lang="zh-CN" altLang="en-US"/>
          </a:p>
        </p:txBody>
      </p:sp>
      <p:sp>
        <p:nvSpPr>
          <p:cNvPr id="68612"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等线" panose="02010600030101010101" pitchFamily="2" charset="-122"/>
                <a:ea typeface="等线" panose="02010600030101010101" pitchFamily="2" charset="-122"/>
              </a:defRPr>
            </a:lvl1pPr>
            <a:lvl2pPr marL="742950" indent="-285750">
              <a:spcBef>
                <a:spcPct val="30000"/>
              </a:spcBef>
              <a:defRPr sz="1200">
                <a:solidFill>
                  <a:schemeClr val="tx1"/>
                </a:solidFill>
                <a:latin typeface="等线" panose="02010600030101010101" pitchFamily="2" charset="-122"/>
                <a:ea typeface="等线" panose="02010600030101010101" pitchFamily="2" charset="-122"/>
              </a:defRPr>
            </a:lvl2pPr>
            <a:lvl3pPr marL="1143000" indent="-228600">
              <a:spcBef>
                <a:spcPct val="30000"/>
              </a:spcBef>
              <a:defRPr sz="1200">
                <a:solidFill>
                  <a:schemeClr val="tx1"/>
                </a:solidFill>
                <a:latin typeface="等线" panose="02010600030101010101" pitchFamily="2" charset="-122"/>
                <a:ea typeface="等线" panose="02010600030101010101" pitchFamily="2" charset="-122"/>
              </a:defRPr>
            </a:lvl3pPr>
            <a:lvl4pPr marL="1600200" indent="-228600">
              <a:spcBef>
                <a:spcPct val="30000"/>
              </a:spcBef>
              <a:defRPr sz="1200">
                <a:solidFill>
                  <a:schemeClr val="tx1"/>
                </a:solidFill>
                <a:latin typeface="等线" panose="02010600030101010101" pitchFamily="2" charset="-122"/>
                <a:ea typeface="等线" panose="02010600030101010101" pitchFamily="2" charset="-122"/>
              </a:defRPr>
            </a:lvl4pPr>
            <a:lvl5pPr marL="2057400" indent="-228600">
              <a:spcBef>
                <a:spcPct val="30000"/>
              </a:spcBef>
              <a:defRPr sz="1200">
                <a:solidFill>
                  <a:schemeClr val="tx1"/>
                </a:solidFill>
                <a:latin typeface="等线" panose="02010600030101010101" pitchFamily="2" charset="-122"/>
                <a:ea typeface="等线" panose="02010600030101010101" pitchFamily="2" charset="-122"/>
              </a:defRPr>
            </a:lvl5pPr>
            <a:lvl6pPr marL="2514600" indent="-228600" eaLnBrk="0" fontAlgn="base" hangingPunct="0">
              <a:spcBef>
                <a:spcPct val="30000"/>
              </a:spcBef>
              <a:spcAft>
                <a:spcPct val="0"/>
              </a:spcAft>
              <a:defRPr sz="1200">
                <a:solidFill>
                  <a:schemeClr val="tx1"/>
                </a:solidFill>
                <a:latin typeface="等线" panose="02010600030101010101" pitchFamily="2" charset="-122"/>
                <a:ea typeface="等线" panose="02010600030101010101" pitchFamily="2" charset="-122"/>
              </a:defRPr>
            </a:lvl6pPr>
            <a:lvl7pPr marL="2971800" indent="-228600" eaLnBrk="0" fontAlgn="base" hangingPunct="0">
              <a:spcBef>
                <a:spcPct val="30000"/>
              </a:spcBef>
              <a:spcAft>
                <a:spcPct val="0"/>
              </a:spcAft>
              <a:defRPr sz="1200">
                <a:solidFill>
                  <a:schemeClr val="tx1"/>
                </a:solidFill>
                <a:latin typeface="等线" panose="02010600030101010101" pitchFamily="2" charset="-122"/>
                <a:ea typeface="等线" panose="02010600030101010101" pitchFamily="2" charset="-122"/>
              </a:defRPr>
            </a:lvl7pPr>
            <a:lvl8pPr marL="3429000" indent="-228600" eaLnBrk="0" fontAlgn="base" hangingPunct="0">
              <a:spcBef>
                <a:spcPct val="30000"/>
              </a:spcBef>
              <a:spcAft>
                <a:spcPct val="0"/>
              </a:spcAft>
              <a:defRPr sz="1200">
                <a:solidFill>
                  <a:schemeClr val="tx1"/>
                </a:solidFill>
                <a:latin typeface="等线" panose="02010600030101010101" pitchFamily="2" charset="-122"/>
                <a:ea typeface="等线" panose="02010600030101010101" pitchFamily="2" charset="-122"/>
              </a:defRPr>
            </a:lvl8pPr>
            <a:lvl9pPr marL="3886200" indent="-228600" eaLnBrk="0" fontAlgn="base" hangingPunct="0">
              <a:spcBef>
                <a:spcPct val="30000"/>
              </a:spcBef>
              <a:spcAft>
                <a:spcPct val="0"/>
              </a:spcAft>
              <a:defRPr sz="1200">
                <a:solidFill>
                  <a:schemeClr val="tx1"/>
                </a:solidFill>
                <a:latin typeface="等线" panose="02010600030101010101" pitchFamily="2" charset="-122"/>
                <a:ea typeface="等线" panose="02010600030101010101" pitchFamily="2" charset="-122"/>
              </a:defRPr>
            </a:lvl9pPr>
          </a:lstStyle>
          <a:p>
            <a:pPr>
              <a:spcBef>
                <a:spcPct val="0"/>
              </a:spcBef>
            </a:pPr>
            <a:fld id="{15494C70-8859-4A58-A408-4D3482D29FDC}" type="slidenum">
              <a:rPr lang="zh-CN" altLang="en-US">
                <a:solidFill>
                  <a:srgbClr val="000000"/>
                </a:solidFill>
              </a:rPr>
            </a:fld>
            <a:endParaRPr lang="zh-CN" altLang="en-US">
              <a:solidFill>
                <a:srgbClr val="000000"/>
              </a:solidFill>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幻灯片图像占位符 1"/>
          <p:cNvSpPr>
            <a:spLocks noGrp="1" noRot="1" noChangeAspect="1" noTextEdit="1"/>
          </p:cNvSpPr>
          <p:nvPr>
            <p:ph type="sldImg"/>
          </p:nvPr>
        </p:nvSpPr>
        <p:spPr bwMode="auto">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68611"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endParaRPr lang="zh-CN" altLang="en-US"/>
          </a:p>
        </p:txBody>
      </p:sp>
      <p:sp>
        <p:nvSpPr>
          <p:cNvPr id="68612"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等线" panose="02010600030101010101" pitchFamily="2" charset="-122"/>
                <a:ea typeface="等线" panose="02010600030101010101" pitchFamily="2" charset="-122"/>
              </a:defRPr>
            </a:lvl1pPr>
            <a:lvl2pPr marL="742950" indent="-285750">
              <a:spcBef>
                <a:spcPct val="30000"/>
              </a:spcBef>
              <a:defRPr sz="1200">
                <a:solidFill>
                  <a:schemeClr val="tx1"/>
                </a:solidFill>
                <a:latin typeface="等线" panose="02010600030101010101" pitchFamily="2" charset="-122"/>
                <a:ea typeface="等线" panose="02010600030101010101" pitchFamily="2" charset="-122"/>
              </a:defRPr>
            </a:lvl2pPr>
            <a:lvl3pPr marL="1143000" indent="-228600">
              <a:spcBef>
                <a:spcPct val="30000"/>
              </a:spcBef>
              <a:defRPr sz="1200">
                <a:solidFill>
                  <a:schemeClr val="tx1"/>
                </a:solidFill>
                <a:latin typeface="等线" panose="02010600030101010101" pitchFamily="2" charset="-122"/>
                <a:ea typeface="等线" panose="02010600030101010101" pitchFamily="2" charset="-122"/>
              </a:defRPr>
            </a:lvl3pPr>
            <a:lvl4pPr marL="1600200" indent="-228600">
              <a:spcBef>
                <a:spcPct val="30000"/>
              </a:spcBef>
              <a:defRPr sz="1200">
                <a:solidFill>
                  <a:schemeClr val="tx1"/>
                </a:solidFill>
                <a:latin typeface="等线" panose="02010600030101010101" pitchFamily="2" charset="-122"/>
                <a:ea typeface="等线" panose="02010600030101010101" pitchFamily="2" charset="-122"/>
              </a:defRPr>
            </a:lvl4pPr>
            <a:lvl5pPr marL="2057400" indent="-228600">
              <a:spcBef>
                <a:spcPct val="30000"/>
              </a:spcBef>
              <a:defRPr sz="1200">
                <a:solidFill>
                  <a:schemeClr val="tx1"/>
                </a:solidFill>
                <a:latin typeface="等线" panose="02010600030101010101" pitchFamily="2" charset="-122"/>
                <a:ea typeface="等线" panose="02010600030101010101" pitchFamily="2" charset="-122"/>
              </a:defRPr>
            </a:lvl5pPr>
            <a:lvl6pPr marL="2514600" indent="-228600" eaLnBrk="0" fontAlgn="base" hangingPunct="0">
              <a:spcBef>
                <a:spcPct val="30000"/>
              </a:spcBef>
              <a:spcAft>
                <a:spcPct val="0"/>
              </a:spcAft>
              <a:defRPr sz="1200">
                <a:solidFill>
                  <a:schemeClr val="tx1"/>
                </a:solidFill>
                <a:latin typeface="等线" panose="02010600030101010101" pitchFamily="2" charset="-122"/>
                <a:ea typeface="等线" panose="02010600030101010101" pitchFamily="2" charset="-122"/>
              </a:defRPr>
            </a:lvl6pPr>
            <a:lvl7pPr marL="2971800" indent="-228600" eaLnBrk="0" fontAlgn="base" hangingPunct="0">
              <a:spcBef>
                <a:spcPct val="30000"/>
              </a:spcBef>
              <a:spcAft>
                <a:spcPct val="0"/>
              </a:spcAft>
              <a:defRPr sz="1200">
                <a:solidFill>
                  <a:schemeClr val="tx1"/>
                </a:solidFill>
                <a:latin typeface="等线" panose="02010600030101010101" pitchFamily="2" charset="-122"/>
                <a:ea typeface="等线" panose="02010600030101010101" pitchFamily="2" charset="-122"/>
              </a:defRPr>
            </a:lvl7pPr>
            <a:lvl8pPr marL="3429000" indent="-228600" eaLnBrk="0" fontAlgn="base" hangingPunct="0">
              <a:spcBef>
                <a:spcPct val="30000"/>
              </a:spcBef>
              <a:spcAft>
                <a:spcPct val="0"/>
              </a:spcAft>
              <a:defRPr sz="1200">
                <a:solidFill>
                  <a:schemeClr val="tx1"/>
                </a:solidFill>
                <a:latin typeface="等线" panose="02010600030101010101" pitchFamily="2" charset="-122"/>
                <a:ea typeface="等线" panose="02010600030101010101" pitchFamily="2" charset="-122"/>
              </a:defRPr>
            </a:lvl8pPr>
            <a:lvl9pPr marL="3886200" indent="-228600" eaLnBrk="0" fontAlgn="base" hangingPunct="0">
              <a:spcBef>
                <a:spcPct val="30000"/>
              </a:spcBef>
              <a:spcAft>
                <a:spcPct val="0"/>
              </a:spcAft>
              <a:defRPr sz="1200">
                <a:solidFill>
                  <a:schemeClr val="tx1"/>
                </a:solidFill>
                <a:latin typeface="等线" panose="02010600030101010101" pitchFamily="2" charset="-122"/>
                <a:ea typeface="等线" panose="02010600030101010101" pitchFamily="2" charset="-122"/>
              </a:defRPr>
            </a:lvl9pPr>
          </a:lstStyle>
          <a:p>
            <a:pPr>
              <a:spcBef>
                <a:spcPct val="0"/>
              </a:spcBef>
            </a:pPr>
            <a:fld id="{15494C70-8859-4A58-A408-4D3482D29FDC}" type="slidenum">
              <a:rPr lang="zh-CN" altLang="en-US">
                <a:solidFill>
                  <a:srgbClr val="000000"/>
                </a:solidFill>
              </a:rPr>
            </a:fld>
            <a:endParaRPr lang="zh-CN" altLang="en-US">
              <a:solidFill>
                <a:srgbClr val="000000"/>
              </a:solidFill>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幻灯片图像占位符 1"/>
          <p:cNvSpPr>
            <a:spLocks noGrp="1" noRot="1" noChangeAspect="1" noTextEdit="1"/>
          </p:cNvSpPr>
          <p:nvPr>
            <p:ph type="sldImg"/>
          </p:nvPr>
        </p:nvSpPr>
        <p:spPr bwMode="auto">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68611"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endParaRPr lang="zh-CN" altLang="en-US"/>
          </a:p>
        </p:txBody>
      </p:sp>
      <p:sp>
        <p:nvSpPr>
          <p:cNvPr id="68612"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等线" panose="02010600030101010101" pitchFamily="2" charset="-122"/>
                <a:ea typeface="等线" panose="02010600030101010101" pitchFamily="2" charset="-122"/>
              </a:defRPr>
            </a:lvl1pPr>
            <a:lvl2pPr marL="742950" indent="-285750">
              <a:spcBef>
                <a:spcPct val="30000"/>
              </a:spcBef>
              <a:defRPr sz="1200">
                <a:solidFill>
                  <a:schemeClr val="tx1"/>
                </a:solidFill>
                <a:latin typeface="等线" panose="02010600030101010101" pitchFamily="2" charset="-122"/>
                <a:ea typeface="等线" panose="02010600030101010101" pitchFamily="2" charset="-122"/>
              </a:defRPr>
            </a:lvl2pPr>
            <a:lvl3pPr marL="1143000" indent="-228600">
              <a:spcBef>
                <a:spcPct val="30000"/>
              </a:spcBef>
              <a:defRPr sz="1200">
                <a:solidFill>
                  <a:schemeClr val="tx1"/>
                </a:solidFill>
                <a:latin typeface="等线" panose="02010600030101010101" pitchFamily="2" charset="-122"/>
                <a:ea typeface="等线" panose="02010600030101010101" pitchFamily="2" charset="-122"/>
              </a:defRPr>
            </a:lvl3pPr>
            <a:lvl4pPr marL="1600200" indent="-228600">
              <a:spcBef>
                <a:spcPct val="30000"/>
              </a:spcBef>
              <a:defRPr sz="1200">
                <a:solidFill>
                  <a:schemeClr val="tx1"/>
                </a:solidFill>
                <a:latin typeface="等线" panose="02010600030101010101" pitchFamily="2" charset="-122"/>
                <a:ea typeface="等线" panose="02010600030101010101" pitchFamily="2" charset="-122"/>
              </a:defRPr>
            </a:lvl4pPr>
            <a:lvl5pPr marL="2057400" indent="-228600">
              <a:spcBef>
                <a:spcPct val="30000"/>
              </a:spcBef>
              <a:defRPr sz="1200">
                <a:solidFill>
                  <a:schemeClr val="tx1"/>
                </a:solidFill>
                <a:latin typeface="等线" panose="02010600030101010101" pitchFamily="2" charset="-122"/>
                <a:ea typeface="等线" panose="02010600030101010101" pitchFamily="2" charset="-122"/>
              </a:defRPr>
            </a:lvl5pPr>
            <a:lvl6pPr marL="2514600" indent="-228600" eaLnBrk="0" fontAlgn="base" hangingPunct="0">
              <a:spcBef>
                <a:spcPct val="30000"/>
              </a:spcBef>
              <a:spcAft>
                <a:spcPct val="0"/>
              </a:spcAft>
              <a:defRPr sz="1200">
                <a:solidFill>
                  <a:schemeClr val="tx1"/>
                </a:solidFill>
                <a:latin typeface="等线" panose="02010600030101010101" pitchFamily="2" charset="-122"/>
                <a:ea typeface="等线" panose="02010600030101010101" pitchFamily="2" charset="-122"/>
              </a:defRPr>
            </a:lvl6pPr>
            <a:lvl7pPr marL="2971800" indent="-228600" eaLnBrk="0" fontAlgn="base" hangingPunct="0">
              <a:spcBef>
                <a:spcPct val="30000"/>
              </a:spcBef>
              <a:spcAft>
                <a:spcPct val="0"/>
              </a:spcAft>
              <a:defRPr sz="1200">
                <a:solidFill>
                  <a:schemeClr val="tx1"/>
                </a:solidFill>
                <a:latin typeface="等线" panose="02010600030101010101" pitchFamily="2" charset="-122"/>
                <a:ea typeface="等线" panose="02010600030101010101" pitchFamily="2" charset="-122"/>
              </a:defRPr>
            </a:lvl7pPr>
            <a:lvl8pPr marL="3429000" indent="-228600" eaLnBrk="0" fontAlgn="base" hangingPunct="0">
              <a:spcBef>
                <a:spcPct val="30000"/>
              </a:spcBef>
              <a:spcAft>
                <a:spcPct val="0"/>
              </a:spcAft>
              <a:defRPr sz="1200">
                <a:solidFill>
                  <a:schemeClr val="tx1"/>
                </a:solidFill>
                <a:latin typeface="等线" panose="02010600030101010101" pitchFamily="2" charset="-122"/>
                <a:ea typeface="等线" panose="02010600030101010101" pitchFamily="2" charset="-122"/>
              </a:defRPr>
            </a:lvl8pPr>
            <a:lvl9pPr marL="3886200" indent="-228600" eaLnBrk="0" fontAlgn="base" hangingPunct="0">
              <a:spcBef>
                <a:spcPct val="30000"/>
              </a:spcBef>
              <a:spcAft>
                <a:spcPct val="0"/>
              </a:spcAft>
              <a:defRPr sz="1200">
                <a:solidFill>
                  <a:schemeClr val="tx1"/>
                </a:solidFill>
                <a:latin typeface="等线" panose="02010600030101010101" pitchFamily="2" charset="-122"/>
                <a:ea typeface="等线" panose="02010600030101010101" pitchFamily="2" charset="-122"/>
              </a:defRPr>
            </a:lvl9pPr>
          </a:lstStyle>
          <a:p>
            <a:pPr>
              <a:spcBef>
                <a:spcPct val="0"/>
              </a:spcBef>
            </a:pPr>
            <a:fld id="{15494C70-8859-4A58-A408-4D3482D29FDC}" type="slidenum">
              <a:rPr lang="zh-CN" altLang="en-US">
                <a:solidFill>
                  <a:srgbClr val="000000"/>
                </a:solidFill>
              </a:rPr>
            </a:fld>
            <a:endParaRPr lang="zh-CN" altLang="en-US">
              <a:solidFill>
                <a:srgbClr val="000000"/>
              </a:solidFill>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程序页">
    <p:spTree>
      <p:nvGrpSpPr>
        <p:cNvPr id="1" name=""/>
        <p:cNvGrpSpPr/>
        <p:nvPr/>
      </p:nvGrpSpPr>
      <p:grpSpPr>
        <a:xfrm>
          <a:off x="0" y="0"/>
          <a:ext cx="0" cy="0"/>
          <a:chOff x="0" y="0"/>
          <a:chExt cx="0" cy="0"/>
        </a:xfrm>
      </p:grpSpPr>
      <p:sp>
        <p:nvSpPr>
          <p:cNvPr id="5" name="Rectangle 12"/>
          <p:cNvSpPr>
            <a:spLocks noChangeArrowheads="1"/>
          </p:cNvSpPr>
          <p:nvPr userDrawn="1"/>
        </p:nvSpPr>
        <p:spPr bwMode="auto">
          <a:xfrm>
            <a:off x="9937750" y="6392863"/>
            <a:ext cx="571500" cy="231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r>
              <a:rPr lang="en-US" altLang="zh-CN" sz="1000">
                <a:solidFill>
                  <a:srgbClr val="7F7F7F"/>
                </a:solidFill>
                <a:latin typeface="Arial" panose="020B0604020202020204" pitchFamily="34" charset="0"/>
                <a:cs typeface="Arial" panose="020B0604020202020204" pitchFamily="34" charset="0"/>
              </a:rPr>
              <a:t> </a:t>
            </a:r>
            <a:fld id="{4CA33889-0043-4C35-B783-FE1418798472}" type="slidenum">
              <a:rPr lang="en-US" altLang="zh-CN" sz="1000">
                <a:latin typeface="Arial" panose="020B0604020202020204" pitchFamily="34" charset="0"/>
                <a:cs typeface="Arial" panose="020B0604020202020204" pitchFamily="34" charset="0"/>
              </a:rPr>
            </a:fld>
            <a:endParaRPr lang="en-US" altLang="zh-CN" sz="1000">
              <a:latin typeface="Arial" panose="020B0604020202020204" pitchFamily="34" charset="0"/>
              <a:cs typeface="Arial" panose="020B0604020202020204" pitchFamily="34" charset="0"/>
            </a:endParaRPr>
          </a:p>
        </p:txBody>
      </p:sp>
      <p:cxnSp>
        <p:nvCxnSpPr>
          <p:cNvPr id="6" name="直接连接符 19"/>
          <p:cNvCxnSpPr>
            <a:stCxn id="6" idx="3"/>
          </p:cNvCxnSpPr>
          <p:nvPr userDrawn="1"/>
        </p:nvCxnSpPr>
        <p:spPr>
          <a:xfrm>
            <a:off x="10509250" y="6508750"/>
            <a:ext cx="1019175" cy="0"/>
          </a:xfrm>
          <a:prstGeom prst="line">
            <a:avLst/>
          </a:prstGeom>
          <a:ln w="9525">
            <a:solidFill>
              <a:srgbClr val="F19500"/>
            </a:solidFill>
          </a:ln>
        </p:spPr>
        <p:style>
          <a:lnRef idx="1">
            <a:schemeClr val="accent1"/>
          </a:lnRef>
          <a:fillRef idx="0">
            <a:schemeClr val="accent1"/>
          </a:fillRef>
          <a:effectRef idx="0">
            <a:schemeClr val="accent1"/>
          </a:effectRef>
          <a:fontRef idx="minor">
            <a:schemeClr val="tx1"/>
          </a:fontRef>
        </p:style>
      </p:cxnSp>
      <p:cxnSp>
        <p:nvCxnSpPr>
          <p:cNvPr id="7" name="直接连接符 14"/>
          <p:cNvCxnSpPr/>
          <p:nvPr userDrawn="1"/>
        </p:nvCxnSpPr>
        <p:spPr>
          <a:xfrm flipV="1">
            <a:off x="3719513" y="6508750"/>
            <a:ext cx="6218237" cy="0"/>
          </a:xfrm>
          <a:prstGeom prst="line">
            <a:avLst/>
          </a:prstGeom>
          <a:ln>
            <a:solidFill>
              <a:srgbClr val="064BB2"/>
            </a:solidFill>
          </a:ln>
        </p:spPr>
        <p:style>
          <a:lnRef idx="1">
            <a:schemeClr val="accent1"/>
          </a:lnRef>
          <a:fillRef idx="0">
            <a:schemeClr val="accent1"/>
          </a:fillRef>
          <a:effectRef idx="0">
            <a:schemeClr val="accent1"/>
          </a:effectRef>
          <a:fontRef idx="minor">
            <a:schemeClr val="tx1"/>
          </a:fontRef>
        </p:style>
      </p:cxnSp>
      <p:sp>
        <p:nvSpPr>
          <p:cNvPr id="8" name="AutoShape 23"/>
          <p:cNvSpPr>
            <a:spLocks noChangeArrowheads="1"/>
          </p:cNvSpPr>
          <p:nvPr userDrawn="1"/>
        </p:nvSpPr>
        <p:spPr bwMode="auto">
          <a:xfrm>
            <a:off x="246063" y="915988"/>
            <a:ext cx="9596437" cy="46037"/>
          </a:xfrm>
          <a:prstGeom prst="rect">
            <a:avLst/>
          </a:prstGeom>
          <a:solidFill>
            <a:srgbClr val="064BB2"/>
          </a:solidFill>
          <a:ln>
            <a:noFill/>
          </a:ln>
        </p:spPr>
        <p:txBody>
          <a:bodyPr wrap="none" anchor="ctr"/>
          <a:lstStyle>
            <a:lvl1pPr>
              <a:defRPr sz="900">
                <a:solidFill>
                  <a:srgbClr val="000000"/>
                </a:solidFill>
                <a:latin typeface="Arial" panose="020B0604020202020204" pitchFamily="34" charset="0"/>
                <a:ea typeface="宋体" panose="02010600030101010101" pitchFamily="2" charset="-122"/>
              </a:defRPr>
            </a:lvl1pPr>
            <a:lvl2pPr marL="742950" indent="-285750">
              <a:defRPr sz="900">
                <a:solidFill>
                  <a:srgbClr val="000000"/>
                </a:solidFill>
                <a:latin typeface="Arial" panose="020B0604020202020204" pitchFamily="34" charset="0"/>
                <a:ea typeface="宋体" panose="02010600030101010101" pitchFamily="2" charset="-122"/>
              </a:defRPr>
            </a:lvl2pPr>
            <a:lvl3pPr marL="1143000" indent="-228600">
              <a:defRPr sz="900">
                <a:solidFill>
                  <a:srgbClr val="000000"/>
                </a:solidFill>
                <a:latin typeface="Arial" panose="020B0604020202020204" pitchFamily="34" charset="0"/>
                <a:ea typeface="宋体" panose="02010600030101010101" pitchFamily="2" charset="-122"/>
              </a:defRPr>
            </a:lvl3pPr>
            <a:lvl4pPr marL="1600200" indent="-228600">
              <a:defRPr sz="900">
                <a:solidFill>
                  <a:srgbClr val="000000"/>
                </a:solidFill>
                <a:latin typeface="Arial" panose="020B0604020202020204" pitchFamily="34" charset="0"/>
                <a:ea typeface="宋体" panose="02010600030101010101" pitchFamily="2" charset="-122"/>
              </a:defRPr>
            </a:lvl4pPr>
            <a:lvl5pPr marL="2057400" indent="-228600">
              <a:defRPr sz="900">
                <a:solidFill>
                  <a:srgbClr val="000000"/>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900">
                <a:solidFill>
                  <a:srgbClr val="000000"/>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900">
                <a:solidFill>
                  <a:srgbClr val="000000"/>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900">
                <a:solidFill>
                  <a:srgbClr val="000000"/>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900">
                <a:solidFill>
                  <a:srgbClr val="000000"/>
                </a:solidFill>
                <a:latin typeface="Arial" panose="020B0604020202020204" pitchFamily="34" charset="0"/>
                <a:ea typeface="宋体" panose="02010600030101010101" pitchFamily="2" charset="-122"/>
              </a:defRPr>
            </a:lvl9pPr>
          </a:lstStyle>
          <a:p>
            <a:pPr algn="ctr" eaLnBrk="1" fontAlgn="auto" hangingPunct="1">
              <a:spcBef>
                <a:spcPct val="50000"/>
              </a:spcBef>
              <a:spcAft>
                <a:spcPts val="0"/>
              </a:spcAft>
              <a:defRPr/>
            </a:pPr>
            <a:endParaRPr lang="zh-CN" altLang="en-US" sz="950"/>
          </a:p>
        </p:txBody>
      </p:sp>
      <p:sp>
        <p:nvSpPr>
          <p:cNvPr id="9" name="AutoShape 23"/>
          <p:cNvSpPr>
            <a:spLocks noChangeArrowheads="1"/>
          </p:cNvSpPr>
          <p:nvPr userDrawn="1"/>
        </p:nvSpPr>
        <p:spPr bwMode="auto">
          <a:xfrm>
            <a:off x="9842500" y="915988"/>
            <a:ext cx="1989138" cy="46037"/>
          </a:xfrm>
          <a:prstGeom prst="rect">
            <a:avLst/>
          </a:prstGeom>
          <a:solidFill>
            <a:srgbClr val="FB9708"/>
          </a:solidFill>
          <a:ln>
            <a:noFill/>
          </a:ln>
        </p:spPr>
        <p:txBody>
          <a:bodyPr wrap="none" anchor="ctr"/>
          <a:lstStyle>
            <a:lvl1pPr>
              <a:defRPr sz="900">
                <a:solidFill>
                  <a:srgbClr val="000000"/>
                </a:solidFill>
                <a:latin typeface="Arial" panose="020B0604020202020204" pitchFamily="34" charset="0"/>
                <a:ea typeface="宋体" panose="02010600030101010101" pitchFamily="2" charset="-122"/>
              </a:defRPr>
            </a:lvl1pPr>
            <a:lvl2pPr marL="742950" indent="-285750">
              <a:defRPr sz="900">
                <a:solidFill>
                  <a:srgbClr val="000000"/>
                </a:solidFill>
                <a:latin typeface="Arial" panose="020B0604020202020204" pitchFamily="34" charset="0"/>
                <a:ea typeface="宋体" panose="02010600030101010101" pitchFamily="2" charset="-122"/>
              </a:defRPr>
            </a:lvl2pPr>
            <a:lvl3pPr marL="1143000" indent="-228600">
              <a:defRPr sz="900">
                <a:solidFill>
                  <a:srgbClr val="000000"/>
                </a:solidFill>
                <a:latin typeface="Arial" panose="020B0604020202020204" pitchFamily="34" charset="0"/>
                <a:ea typeface="宋体" panose="02010600030101010101" pitchFamily="2" charset="-122"/>
              </a:defRPr>
            </a:lvl3pPr>
            <a:lvl4pPr marL="1600200" indent="-228600">
              <a:defRPr sz="900">
                <a:solidFill>
                  <a:srgbClr val="000000"/>
                </a:solidFill>
                <a:latin typeface="Arial" panose="020B0604020202020204" pitchFamily="34" charset="0"/>
                <a:ea typeface="宋体" panose="02010600030101010101" pitchFamily="2" charset="-122"/>
              </a:defRPr>
            </a:lvl4pPr>
            <a:lvl5pPr marL="2057400" indent="-228600">
              <a:defRPr sz="900">
                <a:solidFill>
                  <a:srgbClr val="000000"/>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900">
                <a:solidFill>
                  <a:srgbClr val="000000"/>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900">
                <a:solidFill>
                  <a:srgbClr val="000000"/>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900">
                <a:solidFill>
                  <a:srgbClr val="000000"/>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900">
                <a:solidFill>
                  <a:srgbClr val="000000"/>
                </a:solidFill>
                <a:latin typeface="Arial" panose="020B0604020202020204" pitchFamily="34" charset="0"/>
                <a:ea typeface="宋体" panose="02010600030101010101" pitchFamily="2" charset="-122"/>
              </a:defRPr>
            </a:lvl9pPr>
          </a:lstStyle>
          <a:p>
            <a:pPr algn="ctr" eaLnBrk="1" fontAlgn="auto" hangingPunct="1">
              <a:spcBef>
                <a:spcPct val="50000"/>
              </a:spcBef>
              <a:spcAft>
                <a:spcPts val="0"/>
              </a:spcAft>
              <a:defRPr/>
            </a:pPr>
            <a:endParaRPr lang="zh-CN" altLang="en-US" sz="950"/>
          </a:p>
        </p:txBody>
      </p:sp>
      <p:sp>
        <p:nvSpPr>
          <p:cNvPr id="4" name="内容占位符 2"/>
          <p:cNvSpPr>
            <a:spLocks noGrp="1"/>
          </p:cNvSpPr>
          <p:nvPr>
            <p:ph idx="1"/>
          </p:nvPr>
        </p:nvSpPr>
        <p:spPr>
          <a:xfrm>
            <a:off x="423819" y="1753674"/>
            <a:ext cx="11107601" cy="4339721"/>
          </a:xfrm>
        </p:spPr>
        <p:txBody>
          <a:bodyPr>
            <a:noAutofit/>
          </a:bodyPr>
          <a:lstStyle>
            <a:lvl1pPr marL="362585" indent="-362585">
              <a:lnSpc>
                <a:spcPct val="150000"/>
              </a:lnSpc>
              <a:spcBef>
                <a:spcPts val="1000"/>
              </a:spcBef>
              <a:buClr>
                <a:srgbClr val="032089"/>
              </a:buClr>
              <a:buFont typeface="Wingdings" panose="05000000000000000000" pitchFamily="2" charset="2"/>
              <a:buChar char="Ø"/>
              <a:defRPr sz="1800" b="0">
                <a:latin typeface="微软雅黑" panose="020B0503020204020204" pitchFamily="34" charset="-122"/>
                <a:ea typeface="微软雅黑" panose="020B0503020204020204" pitchFamily="34" charset="-122"/>
                <a:cs typeface="Times New Roman" panose="02020603050405020304" pitchFamily="18" charset="0"/>
              </a:defRPr>
            </a:lvl1pPr>
            <a:lvl2pPr>
              <a:lnSpc>
                <a:spcPct val="130000"/>
              </a:lnSpc>
              <a:buClr>
                <a:srgbClr val="032089"/>
              </a:buClr>
              <a:buFont typeface="Wingdings" panose="05000000000000000000" pitchFamily="2" charset="2"/>
              <a:buChar char="l"/>
              <a:defRPr sz="2330" b="0">
                <a:latin typeface="微软雅黑" panose="020B0503020204020204" pitchFamily="34" charset="-122"/>
                <a:ea typeface="微软雅黑" panose="020B0503020204020204" pitchFamily="34" charset="-122"/>
              </a:defRPr>
            </a:lvl2pPr>
            <a:lvl3pPr>
              <a:defRPr sz="1905" b="0">
                <a:latin typeface="微软雅黑" panose="020B0503020204020204" pitchFamily="34" charset="-122"/>
                <a:ea typeface="微软雅黑" panose="020B0503020204020204" pitchFamily="34" charset="-122"/>
              </a:defRPr>
            </a:lvl3pPr>
            <a:lvl4pPr>
              <a:defRPr sz="1905" b="0">
                <a:latin typeface="微软雅黑" panose="020B0503020204020204" pitchFamily="34" charset="-122"/>
                <a:ea typeface="微软雅黑" panose="020B0503020204020204" pitchFamily="34" charset="-122"/>
              </a:defRPr>
            </a:lvl4pPr>
            <a:lvl5pPr>
              <a:defRPr sz="1905" b="0">
                <a:latin typeface="微软雅黑" panose="020B0503020204020204" pitchFamily="34" charset="-122"/>
                <a:ea typeface="微软雅黑" panose="020B0503020204020204" pitchFamily="34" charset="-122"/>
              </a:defRPr>
            </a:lvl5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p:txBody>
      </p:sp>
      <p:sp>
        <p:nvSpPr>
          <p:cNvPr id="2" name="标题 1"/>
          <p:cNvSpPr>
            <a:spLocks noGrp="1"/>
          </p:cNvSpPr>
          <p:nvPr>
            <p:ph type="title"/>
          </p:nvPr>
        </p:nvSpPr>
        <p:spPr>
          <a:xfrm>
            <a:off x="254876" y="359079"/>
            <a:ext cx="10972801" cy="528176"/>
          </a:xfrm>
        </p:spPr>
        <p:txBody>
          <a:bodyPr/>
          <a:lstStyle>
            <a:lvl1pPr>
              <a:defRPr sz="2400" b="1">
                <a:solidFill>
                  <a:schemeClr val="tx1"/>
                </a:solidFill>
                <a:latin typeface="微软雅黑" panose="020B0503020204020204" pitchFamily="34" charset="-122"/>
                <a:ea typeface="微软雅黑" panose="020B0503020204020204" pitchFamily="34" charset="-122"/>
                <a:cs typeface="Times New Roman" panose="02020603050405020304" pitchFamily="18" charset="0"/>
              </a:defRPr>
            </a:lvl1pPr>
          </a:lstStyle>
          <a:p>
            <a:r>
              <a:rPr lang="zh-CN" altLang="en-US"/>
              <a:t>单击此处编辑母版标题样式</a:t>
            </a:r>
            <a:endParaRPr lang="zh-CN" altLang="en-US" dirty="0"/>
          </a:p>
        </p:txBody>
      </p:sp>
      <p:sp>
        <p:nvSpPr>
          <p:cNvPr id="14" name="内容占位符 2"/>
          <p:cNvSpPr>
            <a:spLocks noGrp="1"/>
          </p:cNvSpPr>
          <p:nvPr>
            <p:ph idx="10"/>
          </p:nvPr>
        </p:nvSpPr>
        <p:spPr>
          <a:xfrm>
            <a:off x="423819" y="1138980"/>
            <a:ext cx="11107601" cy="426469"/>
          </a:xfrm>
          <a:noFill/>
          <a:ln>
            <a:noFill/>
          </a:ln>
        </p:spPr>
        <p:txBody>
          <a:bodyPr anchor="ctr">
            <a:noAutofit/>
          </a:bodyPr>
          <a:lstStyle>
            <a:lvl1pPr marL="0" indent="0">
              <a:buNone/>
              <a:defRPr lang="zh-CN" altLang="en-US" sz="2000" b="0" dirty="0" smtClean="0">
                <a:latin typeface="微软雅黑" panose="020B0503020204020204" pitchFamily="34" charset="-122"/>
                <a:ea typeface="微软雅黑" panose="020B0503020204020204" pitchFamily="34" charset="-122"/>
                <a:cs typeface="Times New Roman" panose="02020603050405020304" pitchFamily="18" charset="0"/>
              </a:defRPr>
            </a:lvl1pPr>
          </a:lstStyle>
          <a:p>
            <a:pPr lvl="0"/>
            <a:r>
              <a:rPr lang="zh-CN" altLang="en-US"/>
              <a:t>单击此处编辑母版文本样式</a:t>
            </a:r>
            <a:endParaRPr lang="zh-CN" altLang="en-US"/>
          </a:p>
        </p:txBody>
      </p:sp>
    </p:spTree>
  </p:cSld>
  <p:clrMapOvr>
    <a:masterClrMapping/>
  </p:clrMapOvr>
  <p:hf sldNum="0" hdr="0" ftr="0" dt="0"/>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_程序页">
    <p:spTree>
      <p:nvGrpSpPr>
        <p:cNvPr id="1" name=""/>
        <p:cNvGrpSpPr/>
        <p:nvPr/>
      </p:nvGrpSpPr>
      <p:grpSpPr>
        <a:xfrm>
          <a:off x="0" y="0"/>
          <a:ext cx="0" cy="0"/>
          <a:chOff x="0" y="0"/>
          <a:chExt cx="0" cy="0"/>
        </a:xfrm>
      </p:grpSpPr>
      <p:sp>
        <p:nvSpPr>
          <p:cNvPr id="5" name="Rectangle 12"/>
          <p:cNvSpPr>
            <a:spLocks noChangeArrowheads="1"/>
          </p:cNvSpPr>
          <p:nvPr userDrawn="1"/>
        </p:nvSpPr>
        <p:spPr bwMode="auto">
          <a:xfrm>
            <a:off x="9937750" y="6392863"/>
            <a:ext cx="571500" cy="231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r>
              <a:rPr lang="en-US" altLang="zh-CN" sz="1000">
                <a:solidFill>
                  <a:srgbClr val="7F7F7F"/>
                </a:solidFill>
                <a:latin typeface="Arial" panose="020B0604020202020204" pitchFamily="34" charset="0"/>
                <a:cs typeface="Arial" panose="020B0604020202020204" pitchFamily="34" charset="0"/>
              </a:rPr>
              <a:t> </a:t>
            </a:r>
            <a:fld id="{5589E908-A67D-47BE-9761-2DF46A42FEB7}" type="slidenum">
              <a:rPr lang="en-US" altLang="zh-CN" sz="1000">
                <a:solidFill>
                  <a:srgbClr val="000000"/>
                </a:solidFill>
                <a:latin typeface="Arial" panose="020B0604020202020204" pitchFamily="34" charset="0"/>
                <a:cs typeface="Arial" panose="020B0604020202020204" pitchFamily="34" charset="0"/>
              </a:rPr>
            </a:fld>
            <a:endParaRPr lang="en-US" altLang="zh-CN" sz="1000">
              <a:solidFill>
                <a:srgbClr val="000000"/>
              </a:solidFill>
              <a:latin typeface="Arial" panose="020B0604020202020204" pitchFamily="34" charset="0"/>
              <a:cs typeface="Arial" panose="020B0604020202020204" pitchFamily="34" charset="0"/>
            </a:endParaRPr>
          </a:p>
        </p:txBody>
      </p:sp>
      <p:cxnSp>
        <p:nvCxnSpPr>
          <p:cNvPr id="6" name="直接连接符 19"/>
          <p:cNvCxnSpPr>
            <a:stCxn id="6" idx="3"/>
          </p:cNvCxnSpPr>
          <p:nvPr userDrawn="1"/>
        </p:nvCxnSpPr>
        <p:spPr>
          <a:xfrm>
            <a:off x="10509250" y="6508750"/>
            <a:ext cx="1019175" cy="0"/>
          </a:xfrm>
          <a:prstGeom prst="line">
            <a:avLst/>
          </a:prstGeom>
          <a:ln w="9525">
            <a:solidFill>
              <a:srgbClr val="F19500"/>
            </a:solidFill>
          </a:ln>
        </p:spPr>
        <p:style>
          <a:lnRef idx="1">
            <a:schemeClr val="accent1"/>
          </a:lnRef>
          <a:fillRef idx="0">
            <a:schemeClr val="accent1"/>
          </a:fillRef>
          <a:effectRef idx="0">
            <a:schemeClr val="accent1"/>
          </a:effectRef>
          <a:fontRef idx="minor">
            <a:schemeClr val="tx1"/>
          </a:fontRef>
        </p:style>
      </p:cxnSp>
      <p:cxnSp>
        <p:nvCxnSpPr>
          <p:cNvPr id="7" name="直接连接符 14"/>
          <p:cNvCxnSpPr/>
          <p:nvPr userDrawn="1"/>
        </p:nvCxnSpPr>
        <p:spPr>
          <a:xfrm>
            <a:off x="8977745" y="6508750"/>
            <a:ext cx="960005" cy="0"/>
          </a:xfrm>
          <a:prstGeom prst="line">
            <a:avLst/>
          </a:prstGeom>
          <a:ln>
            <a:solidFill>
              <a:srgbClr val="064BB2"/>
            </a:solidFill>
          </a:ln>
        </p:spPr>
        <p:style>
          <a:lnRef idx="1">
            <a:schemeClr val="accent1"/>
          </a:lnRef>
          <a:fillRef idx="0">
            <a:schemeClr val="accent1"/>
          </a:fillRef>
          <a:effectRef idx="0">
            <a:schemeClr val="accent1"/>
          </a:effectRef>
          <a:fontRef idx="minor">
            <a:schemeClr val="tx1"/>
          </a:fontRef>
        </p:style>
      </p:cxnSp>
      <p:sp>
        <p:nvSpPr>
          <p:cNvPr id="8" name="AutoShape 23"/>
          <p:cNvSpPr>
            <a:spLocks noChangeArrowheads="1"/>
          </p:cNvSpPr>
          <p:nvPr userDrawn="1"/>
        </p:nvSpPr>
        <p:spPr bwMode="auto">
          <a:xfrm>
            <a:off x="246063" y="915988"/>
            <a:ext cx="9596437" cy="46037"/>
          </a:xfrm>
          <a:prstGeom prst="rect">
            <a:avLst/>
          </a:prstGeom>
          <a:solidFill>
            <a:srgbClr val="064BB2"/>
          </a:solidFill>
          <a:ln>
            <a:noFill/>
          </a:ln>
        </p:spPr>
        <p:txBody>
          <a:bodyPr wrap="none" anchor="ctr"/>
          <a:lstStyle>
            <a:lvl1pPr>
              <a:defRPr sz="900">
                <a:solidFill>
                  <a:srgbClr val="000000"/>
                </a:solidFill>
                <a:latin typeface="Arial" panose="020B0604020202020204" pitchFamily="34" charset="0"/>
                <a:ea typeface="宋体" panose="02010600030101010101" pitchFamily="2" charset="-122"/>
              </a:defRPr>
            </a:lvl1pPr>
            <a:lvl2pPr marL="742950" indent="-285750">
              <a:defRPr sz="900">
                <a:solidFill>
                  <a:srgbClr val="000000"/>
                </a:solidFill>
                <a:latin typeface="Arial" panose="020B0604020202020204" pitchFamily="34" charset="0"/>
                <a:ea typeface="宋体" panose="02010600030101010101" pitchFamily="2" charset="-122"/>
              </a:defRPr>
            </a:lvl2pPr>
            <a:lvl3pPr marL="1143000" indent="-228600">
              <a:defRPr sz="900">
                <a:solidFill>
                  <a:srgbClr val="000000"/>
                </a:solidFill>
                <a:latin typeface="Arial" panose="020B0604020202020204" pitchFamily="34" charset="0"/>
                <a:ea typeface="宋体" panose="02010600030101010101" pitchFamily="2" charset="-122"/>
              </a:defRPr>
            </a:lvl3pPr>
            <a:lvl4pPr marL="1600200" indent="-228600">
              <a:defRPr sz="900">
                <a:solidFill>
                  <a:srgbClr val="000000"/>
                </a:solidFill>
                <a:latin typeface="Arial" panose="020B0604020202020204" pitchFamily="34" charset="0"/>
                <a:ea typeface="宋体" panose="02010600030101010101" pitchFamily="2" charset="-122"/>
              </a:defRPr>
            </a:lvl4pPr>
            <a:lvl5pPr marL="2057400" indent="-228600">
              <a:defRPr sz="900">
                <a:solidFill>
                  <a:srgbClr val="000000"/>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900">
                <a:solidFill>
                  <a:srgbClr val="000000"/>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900">
                <a:solidFill>
                  <a:srgbClr val="000000"/>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900">
                <a:solidFill>
                  <a:srgbClr val="000000"/>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900">
                <a:solidFill>
                  <a:srgbClr val="000000"/>
                </a:solidFill>
                <a:latin typeface="Arial" panose="020B0604020202020204" pitchFamily="34" charset="0"/>
                <a:ea typeface="宋体" panose="02010600030101010101" pitchFamily="2" charset="-122"/>
              </a:defRPr>
            </a:lvl9pPr>
          </a:lstStyle>
          <a:p>
            <a:pPr algn="ctr" eaLnBrk="1" fontAlgn="auto" hangingPunct="1">
              <a:spcBef>
                <a:spcPct val="50000"/>
              </a:spcBef>
              <a:spcAft>
                <a:spcPts val="0"/>
              </a:spcAft>
              <a:defRPr/>
            </a:pPr>
            <a:endParaRPr lang="zh-CN" altLang="en-US" sz="950"/>
          </a:p>
        </p:txBody>
      </p:sp>
      <p:sp>
        <p:nvSpPr>
          <p:cNvPr id="9" name="AutoShape 23"/>
          <p:cNvSpPr>
            <a:spLocks noChangeArrowheads="1"/>
          </p:cNvSpPr>
          <p:nvPr userDrawn="1"/>
        </p:nvSpPr>
        <p:spPr bwMode="auto">
          <a:xfrm>
            <a:off x="9842500" y="915988"/>
            <a:ext cx="1989138" cy="46037"/>
          </a:xfrm>
          <a:prstGeom prst="rect">
            <a:avLst/>
          </a:prstGeom>
          <a:solidFill>
            <a:srgbClr val="FB9708"/>
          </a:solidFill>
          <a:ln>
            <a:noFill/>
          </a:ln>
        </p:spPr>
        <p:txBody>
          <a:bodyPr wrap="none" anchor="ctr"/>
          <a:lstStyle>
            <a:lvl1pPr>
              <a:defRPr sz="900">
                <a:solidFill>
                  <a:srgbClr val="000000"/>
                </a:solidFill>
                <a:latin typeface="Arial" panose="020B0604020202020204" pitchFamily="34" charset="0"/>
                <a:ea typeface="宋体" panose="02010600030101010101" pitchFamily="2" charset="-122"/>
              </a:defRPr>
            </a:lvl1pPr>
            <a:lvl2pPr marL="742950" indent="-285750">
              <a:defRPr sz="900">
                <a:solidFill>
                  <a:srgbClr val="000000"/>
                </a:solidFill>
                <a:latin typeface="Arial" panose="020B0604020202020204" pitchFamily="34" charset="0"/>
                <a:ea typeface="宋体" panose="02010600030101010101" pitchFamily="2" charset="-122"/>
              </a:defRPr>
            </a:lvl2pPr>
            <a:lvl3pPr marL="1143000" indent="-228600">
              <a:defRPr sz="900">
                <a:solidFill>
                  <a:srgbClr val="000000"/>
                </a:solidFill>
                <a:latin typeface="Arial" panose="020B0604020202020204" pitchFamily="34" charset="0"/>
                <a:ea typeface="宋体" panose="02010600030101010101" pitchFamily="2" charset="-122"/>
              </a:defRPr>
            </a:lvl3pPr>
            <a:lvl4pPr marL="1600200" indent="-228600">
              <a:defRPr sz="900">
                <a:solidFill>
                  <a:srgbClr val="000000"/>
                </a:solidFill>
                <a:latin typeface="Arial" panose="020B0604020202020204" pitchFamily="34" charset="0"/>
                <a:ea typeface="宋体" panose="02010600030101010101" pitchFamily="2" charset="-122"/>
              </a:defRPr>
            </a:lvl4pPr>
            <a:lvl5pPr marL="2057400" indent="-228600">
              <a:defRPr sz="900">
                <a:solidFill>
                  <a:srgbClr val="000000"/>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900">
                <a:solidFill>
                  <a:srgbClr val="000000"/>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900">
                <a:solidFill>
                  <a:srgbClr val="000000"/>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900">
                <a:solidFill>
                  <a:srgbClr val="000000"/>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900">
                <a:solidFill>
                  <a:srgbClr val="000000"/>
                </a:solidFill>
                <a:latin typeface="Arial" panose="020B0604020202020204" pitchFamily="34" charset="0"/>
                <a:ea typeface="宋体" panose="02010600030101010101" pitchFamily="2" charset="-122"/>
              </a:defRPr>
            </a:lvl9pPr>
          </a:lstStyle>
          <a:p>
            <a:pPr algn="ctr" eaLnBrk="1" fontAlgn="auto" hangingPunct="1">
              <a:spcBef>
                <a:spcPct val="50000"/>
              </a:spcBef>
              <a:spcAft>
                <a:spcPts val="0"/>
              </a:spcAft>
              <a:defRPr/>
            </a:pPr>
            <a:endParaRPr lang="zh-CN" altLang="en-US" sz="950"/>
          </a:p>
        </p:txBody>
      </p:sp>
      <p:pic>
        <p:nvPicPr>
          <p:cNvPr id="2" name="图片 1"/>
          <p:cNvPicPr>
            <a:picLocks noChangeAspect="1"/>
          </p:cNvPicPr>
          <p:nvPr userDrawn="1"/>
        </p:nvPicPr>
        <p:blipFill>
          <a:blip r:embed="rId2"/>
          <a:stretch>
            <a:fillRect/>
          </a:stretch>
        </p:blipFill>
        <p:spPr>
          <a:xfrm>
            <a:off x="4320667" y="6195942"/>
            <a:ext cx="3537966" cy="625616"/>
          </a:xfrm>
          <a:prstGeom prst="rect">
            <a:avLst/>
          </a:prstGeom>
        </p:spPr>
      </p:pic>
    </p:spTree>
  </p:cSld>
  <p:clrMapOvr>
    <a:masterClrMapping/>
  </p:clrMapOvr>
  <p:hf sldNum="0"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程序页">
    <p:spTree>
      <p:nvGrpSpPr>
        <p:cNvPr id="1" name=""/>
        <p:cNvGrpSpPr/>
        <p:nvPr/>
      </p:nvGrpSpPr>
      <p:grpSpPr>
        <a:xfrm>
          <a:off x="0" y="0"/>
          <a:ext cx="0" cy="0"/>
          <a:chOff x="0" y="0"/>
          <a:chExt cx="0" cy="0"/>
        </a:xfrm>
      </p:grpSpPr>
      <p:sp>
        <p:nvSpPr>
          <p:cNvPr id="5" name="Rectangle 12"/>
          <p:cNvSpPr>
            <a:spLocks noChangeArrowheads="1"/>
          </p:cNvSpPr>
          <p:nvPr userDrawn="1"/>
        </p:nvSpPr>
        <p:spPr bwMode="auto">
          <a:xfrm>
            <a:off x="9937750" y="6392863"/>
            <a:ext cx="571500" cy="231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r>
              <a:rPr lang="en-US" altLang="zh-CN" sz="1000">
                <a:solidFill>
                  <a:srgbClr val="7F7F7F"/>
                </a:solidFill>
                <a:latin typeface="Arial" panose="020B0604020202020204" pitchFamily="34" charset="0"/>
                <a:cs typeface="Arial" panose="020B0604020202020204" pitchFamily="34" charset="0"/>
              </a:rPr>
              <a:t> </a:t>
            </a:r>
            <a:fld id="{4CA33889-0043-4C35-B783-FE1418798472}" type="slidenum">
              <a:rPr lang="en-US" altLang="zh-CN" sz="1000">
                <a:latin typeface="Arial" panose="020B0604020202020204" pitchFamily="34" charset="0"/>
                <a:cs typeface="Arial" panose="020B0604020202020204" pitchFamily="34" charset="0"/>
              </a:rPr>
            </a:fld>
            <a:endParaRPr lang="en-US" altLang="zh-CN" sz="1000">
              <a:latin typeface="Arial" panose="020B0604020202020204" pitchFamily="34" charset="0"/>
              <a:cs typeface="Arial" panose="020B0604020202020204" pitchFamily="34" charset="0"/>
            </a:endParaRPr>
          </a:p>
        </p:txBody>
      </p:sp>
      <p:cxnSp>
        <p:nvCxnSpPr>
          <p:cNvPr id="6" name="直接连接符 19"/>
          <p:cNvCxnSpPr>
            <a:stCxn id="6" idx="3"/>
          </p:cNvCxnSpPr>
          <p:nvPr userDrawn="1"/>
        </p:nvCxnSpPr>
        <p:spPr>
          <a:xfrm>
            <a:off x="10509250" y="6508750"/>
            <a:ext cx="1019175" cy="0"/>
          </a:xfrm>
          <a:prstGeom prst="line">
            <a:avLst/>
          </a:prstGeom>
          <a:ln w="9525">
            <a:solidFill>
              <a:srgbClr val="F19500"/>
            </a:solidFill>
          </a:ln>
        </p:spPr>
        <p:style>
          <a:lnRef idx="1">
            <a:schemeClr val="accent1"/>
          </a:lnRef>
          <a:fillRef idx="0">
            <a:schemeClr val="accent1"/>
          </a:fillRef>
          <a:effectRef idx="0">
            <a:schemeClr val="accent1"/>
          </a:effectRef>
          <a:fontRef idx="minor">
            <a:schemeClr val="tx1"/>
          </a:fontRef>
        </p:style>
      </p:cxnSp>
      <p:cxnSp>
        <p:nvCxnSpPr>
          <p:cNvPr id="7" name="直接连接符 14"/>
          <p:cNvCxnSpPr/>
          <p:nvPr userDrawn="1"/>
        </p:nvCxnSpPr>
        <p:spPr>
          <a:xfrm flipV="1">
            <a:off x="3719513" y="6508750"/>
            <a:ext cx="6218237" cy="0"/>
          </a:xfrm>
          <a:prstGeom prst="line">
            <a:avLst/>
          </a:prstGeom>
          <a:ln>
            <a:solidFill>
              <a:srgbClr val="064BB2"/>
            </a:solidFill>
          </a:ln>
        </p:spPr>
        <p:style>
          <a:lnRef idx="1">
            <a:schemeClr val="accent1"/>
          </a:lnRef>
          <a:fillRef idx="0">
            <a:schemeClr val="accent1"/>
          </a:fillRef>
          <a:effectRef idx="0">
            <a:schemeClr val="accent1"/>
          </a:effectRef>
          <a:fontRef idx="minor">
            <a:schemeClr val="tx1"/>
          </a:fontRef>
        </p:style>
      </p:cxnSp>
      <p:sp>
        <p:nvSpPr>
          <p:cNvPr id="8" name="AutoShape 23"/>
          <p:cNvSpPr>
            <a:spLocks noChangeArrowheads="1"/>
          </p:cNvSpPr>
          <p:nvPr userDrawn="1"/>
        </p:nvSpPr>
        <p:spPr bwMode="auto">
          <a:xfrm>
            <a:off x="246063" y="915988"/>
            <a:ext cx="9596437" cy="46037"/>
          </a:xfrm>
          <a:prstGeom prst="rect">
            <a:avLst/>
          </a:prstGeom>
          <a:solidFill>
            <a:srgbClr val="064BB2"/>
          </a:solidFill>
          <a:ln>
            <a:noFill/>
          </a:ln>
        </p:spPr>
        <p:txBody>
          <a:bodyPr wrap="none" anchor="ctr"/>
          <a:lstStyle>
            <a:lvl1pPr>
              <a:defRPr sz="900">
                <a:solidFill>
                  <a:srgbClr val="000000"/>
                </a:solidFill>
                <a:latin typeface="Arial" panose="020B0604020202020204" pitchFamily="34" charset="0"/>
                <a:ea typeface="宋体" panose="02010600030101010101" pitchFamily="2" charset="-122"/>
              </a:defRPr>
            </a:lvl1pPr>
            <a:lvl2pPr marL="742950" indent="-285750">
              <a:defRPr sz="900">
                <a:solidFill>
                  <a:srgbClr val="000000"/>
                </a:solidFill>
                <a:latin typeface="Arial" panose="020B0604020202020204" pitchFamily="34" charset="0"/>
                <a:ea typeface="宋体" panose="02010600030101010101" pitchFamily="2" charset="-122"/>
              </a:defRPr>
            </a:lvl2pPr>
            <a:lvl3pPr marL="1143000" indent="-228600">
              <a:defRPr sz="900">
                <a:solidFill>
                  <a:srgbClr val="000000"/>
                </a:solidFill>
                <a:latin typeface="Arial" panose="020B0604020202020204" pitchFamily="34" charset="0"/>
                <a:ea typeface="宋体" panose="02010600030101010101" pitchFamily="2" charset="-122"/>
              </a:defRPr>
            </a:lvl3pPr>
            <a:lvl4pPr marL="1600200" indent="-228600">
              <a:defRPr sz="900">
                <a:solidFill>
                  <a:srgbClr val="000000"/>
                </a:solidFill>
                <a:latin typeface="Arial" panose="020B0604020202020204" pitchFamily="34" charset="0"/>
                <a:ea typeface="宋体" panose="02010600030101010101" pitchFamily="2" charset="-122"/>
              </a:defRPr>
            </a:lvl4pPr>
            <a:lvl5pPr marL="2057400" indent="-228600">
              <a:defRPr sz="900">
                <a:solidFill>
                  <a:srgbClr val="000000"/>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900">
                <a:solidFill>
                  <a:srgbClr val="000000"/>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900">
                <a:solidFill>
                  <a:srgbClr val="000000"/>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900">
                <a:solidFill>
                  <a:srgbClr val="000000"/>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900">
                <a:solidFill>
                  <a:srgbClr val="000000"/>
                </a:solidFill>
                <a:latin typeface="Arial" panose="020B0604020202020204" pitchFamily="34" charset="0"/>
                <a:ea typeface="宋体" panose="02010600030101010101" pitchFamily="2" charset="-122"/>
              </a:defRPr>
            </a:lvl9pPr>
          </a:lstStyle>
          <a:p>
            <a:pPr algn="ctr" eaLnBrk="1" fontAlgn="auto" hangingPunct="1">
              <a:spcBef>
                <a:spcPct val="50000"/>
              </a:spcBef>
              <a:spcAft>
                <a:spcPts val="0"/>
              </a:spcAft>
              <a:defRPr/>
            </a:pPr>
            <a:endParaRPr lang="zh-CN" altLang="en-US" sz="950"/>
          </a:p>
        </p:txBody>
      </p:sp>
      <p:sp>
        <p:nvSpPr>
          <p:cNvPr id="9" name="AutoShape 23"/>
          <p:cNvSpPr>
            <a:spLocks noChangeArrowheads="1"/>
          </p:cNvSpPr>
          <p:nvPr userDrawn="1"/>
        </p:nvSpPr>
        <p:spPr bwMode="auto">
          <a:xfrm>
            <a:off x="9842500" y="915988"/>
            <a:ext cx="1989138" cy="46037"/>
          </a:xfrm>
          <a:prstGeom prst="rect">
            <a:avLst/>
          </a:prstGeom>
          <a:solidFill>
            <a:srgbClr val="FB9708"/>
          </a:solidFill>
          <a:ln>
            <a:noFill/>
          </a:ln>
        </p:spPr>
        <p:txBody>
          <a:bodyPr wrap="none" anchor="ctr"/>
          <a:lstStyle>
            <a:lvl1pPr>
              <a:defRPr sz="900">
                <a:solidFill>
                  <a:srgbClr val="000000"/>
                </a:solidFill>
                <a:latin typeface="Arial" panose="020B0604020202020204" pitchFamily="34" charset="0"/>
                <a:ea typeface="宋体" panose="02010600030101010101" pitchFamily="2" charset="-122"/>
              </a:defRPr>
            </a:lvl1pPr>
            <a:lvl2pPr marL="742950" indent="-285750">
              <a:defRPr sz="900">
                <a:solidFill>
                  <a:srgbClr val="000000"/>
                </a:solidFill>
                <a:latin typeface="Arial" panose="020B0604020202020204" pitchFamily="34" charset="0"/>
                <a:ea typeface="宋体" panose="02010600030101010101" pitchFamily="2" charset="-122"/>
              </a:defRPr>
            </a:lvl2pPr>
            <a:lvl3pPr marL="1143000" indent="-228600">
              <a:defRPr sz="900">
                <a:solidFill>
                  <a:srgbClr val="000000"/>
                </a:solidFill>
                <a:latin typeface="Arial" panose="020B0604020202020204" pitchFamily="34" charset="0"/>
                <a:ea typeface="宋体" panose="02010600030101010101" pitchFamily="2" charset="-122"/>
              </a:defRPr>
            </a:lvl3pPr>
            <a:lvl4pPr marL="1600200" indent="-228600">
              <a:defRPr sz="900">
                <a:solidFill>
                  <a:srgbClr val="000000"/>
                </a:solidFill>
                <a:latin typeface="Arial" panose="020B0604020202020204" pitchFamily="34" charset="0"/>
                <a:ea typeface="宋体" panose="02010600030101010101" pitchFamily="2" charset="-122"/>
              </a:defRPr>
            </a:lvl4pPr>
            <a:lvl5pPr marL="2057400" indent="-228600">
              <a:defRPr sz="900">
                <a:solidFill>
                  <a:srgbClr val="000000"/>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900">
                <a:solidFill>
                  <a:srgbClr val="000000"/>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900">
                <a:solidFill>
                  <a:srgbClr val="000000"/>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900">
                <a:solidFill>
                  <a:srgbClr val="000000"/>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900">
                <a:solidFill>
                  <a:srgbClr val="000000"/>
                </a:solidFill>
                <a:latin typeface="Arial" panose="020B0604020202020204" pitchFamily="34" charset="0"/>
                <a:ea typeface="宋体" panose="02010600030101010101" pitchFamily="2" charset="-122"/>
              </a:defRPr>
            </a:lvl9pPr>
          </a:lstStyle>
          <a:p>
            <a:pPr algn="ctr" eaLnBrk="1" fontAlgn="auto" hangingPunct="1">
              <a:spcBef>
                <a:spcPct val="50000"/>
              </a:spcBef>
              <a:spcAft>
                <a:spcPts val="0"/>
              </a:spcAft>
              <a:defRPr/>
            </a:pPr>
            <a:endParaRPr lang="zh-CN" altLang="en-US" sz="950"/>
          </a:p>
        </p:txBody>
      </p:sp>
      <p:sp>
        <p:nvSpPr>
          <p:cNvPr id="4" name="内容占位符 2"/>
          <p:cNvSpPr>
            <a:spLocks noGrp="1"/>
          </p:cNvSpPr>
          <p:nvPr>
            <p:ph idx="1"/>
          </p:nvPr>
        </p:nvSpPr>
        <p:spPr>
          <a:xfrm>
            <a:off x="423819" y="1753674"/>
            <a:ext cx="11107601" cy="4339721"/>
          </a:xfrm>
        </p:spPr>
        <p:txBody>
          <a:bodyPr>
            <a:noAutofit/>
          </a:bodyPr>
          <a:lstStyle>
            <a:lvl1pPr marL="362585" indent="-362585">
              <a:lnSpc>
                <a:spcPct val="150000"/>
              </a:lnSpc>
              <a:spcBef>
                <a:spcPts val="1000"/>
              </a:spcBef>
              <a:buClr>
                <a:srgbClr val="032089"/>
              </a:buClr>
              <a:buFont typeface="Wingdings" panose="05000000000000000000" pitchFamily="2" charset="2"/>
              <a:buChar char="Ø"/>
              <a:defRPr sz="1800" b="0">
                <a:latin typeface="微软雅黑" panose="020B0503020204020204" pitchFamily="34" charset="-122"/>
                <a:ea typeface="微软雅黑" panose="020B0503020204020204" pitchFamily="34" charset="-122"/>
                <a:cs typeface="Times New Roman" panose="02020603050405020304" pitchFamily="18" charset="0"/>
              </a:defRPr>
            </a:lvl1pPr>
            <a:lvl2pPr>
              <a:lnSpc>
                <a:spcPct val="130000"/>
              </a:lnSpc>
              <a:buClr>
                <a:srgbClr val="032089"/>
              </a:buClr>
              <a:buFont typeface="Wingdings" panose="05000000000000000000" pitchFamily="2" charset="2"/>
              <a:buChar char="l"/>
              <a:defRPr sz="2330" b="0">
                <a:latin typeface="微软雅黑" panose="020B0503020204020204" pitchFamily="34" charset="-122"/>
                <a:ea typeface="微软雅黑" panose="020B0503020204020204" pitchFamily="34" charset="-122"/>
              </a:defRPr>
            </a:lvl2pPr>
            <a:lvl3pPr>
              <a:defRPr sz="1905" b="0">
                <a:latin typeface="微软雅黑" panose="020B0503020204020204" pitchFamily="34" charset="-122"/>
                <a:ea typeface="微软雅黑" panose="020B0503020204020204" pitchFamily="34" charset="-122"/>
              </a:defRPr>
            </a:lvl3pPr>
            <a:lvl4pPr>
              <a:defRPr sz="1905" b="0">
                <a:latin typeface="微软雅黑" panose="020B0503020204020204" pitchFamily="34" charset="-122"/>
                <a:ea typeface="微软雅黑" panose="020B0503020204020204" pitchFamily="34" charset="-122"/>
              </a:defRPr>
            </a:lvl4pPr>
            <a:lvl5pPr>
              <a:defRPr sz="1905" b="0">
                <a:latin typeface="微软雅黑" panose="020B0503020204020204" pitchFamily="34" charset="-122"/>
                <a:ea typeface="微软雅黑" panose="020B0503020204020204" pitchFamily="34" charset="-122"/>
              </a:defRPr>
            </a:lvl5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p:txBody>
      </p:sp>
      <p:sp>
        <p:nvSpPr>
          <p:cNvPr id="2" name="标题 1"/>
          <p:cNvSpPr>
            <a:spLocks noGrp="1"/>
          </p:cNvSpPr>
          <p:nvPr>
            <p:ph type="title"/>
          </p:nvPr>
        </p:nvSpPr>
        <p:spPr>
          <a:xfrm>
            <a:off x="254876" y="359079"/>
            <a:ext cx="10972801" cy="528176"/>
          </a:xfrm>
        </p:spPr>
        <p:txBody>
          <a:bodyPr/>
          <a:lstStyle>
            <a:lvl1pPr>
              <a:defRPr sz="2400" b="1">
                <a:solidFill>
                  <a:schemeClr val="tx1"/>
                </a:solidFill>
                <a:latin typeface="微软雅黑" panose="020B0503020204020204" pitchFamily="34" charset="-122"/>
                <a:ea typeface="微软雅黑" panose="020B0503020204020204" pitchFamily="34" charset="-122"/>
                <a:cs typeface="Times New Roman" panose="02020603050405020304" pitchFamily="18" charset="0"/>
              </a:defRPr>
            </a:lvl1pPr>
          </a:lstStyle>
          <a:p>
            <a:r>
              <a:rPr lang="zh-CN" altLang="en-US"/>
              <a:t>单击此处编辑母版标题样式</a:t>
            </a:r>
            <a:endParaRPr lang="zh-CN" altLang="en-US" dirty="0"/>
          </a:p>
        </p:txBody>
      </p:sp>
      <p:sp>
        <p:nvSpPr>
          <p:cNvPr id="14" name="内容占位符 2"/>
          <p:cNvSpPr>
            <a:spLocks noGrp="1"/>
          </p:cNvSpPr>
          <p:nvPr>
            <p:ph idx="10"/>
          </p:nvPr>
        </p:nvSpPr>
        <p:spPr>
          <a:xfrm>
            <a:off x="423819" y="1138980"/>
            <a:ext cx="11107601" cy="426469"/>
          </a:xfrm>
          <a:noFill/>
          <a:ln>
            <a:noFill/>
          </a:ln>
        </p:spPr>
        <p:txBody>
          <a:bodyPr anchor="ctr">
            <a:noAutofit/>
          </a:bodyPr>
          <a:lstStyle>
            <a:lvl1pPr marL="0" indent="0">
              <a:buNone/>
              <a:defRPr lang="zh-CN" altLang="en-US" sz="2000" b="0" dirty="0" smtClean="0">
                <a:latin typeface="微软雅黑" panose="020B0503020204020204" pitchFamily="34" charset="-122"/>
                <a:ea typeface="微软雅黑" panose="020B0503020204020204" pitchFamily="34" charset="-122"/>
                <a:cs typeface="Times New Roman" panose="02020603050405020304" pitchFamily="18" charset="0"/>
              </a:defRPr>
            </a:lvl1pPr>
          </a:lstStyle>
          <a:p>
            <a:pPr lvl="0"/>
            <a:r>
              <a:rPr lang="zh-CN" altLang="en-US"/>
              <a:t>单击此处编辑母版文本样式</a:t>
            </a:r>
            <a:endParaRPr lang="zh-CN" altLang="en-US"/>
          </a:p>
        </p:txBody>
      </p:sp>
    </p:spTree>
  </p:cSld>
  <p:clrMapOvr>
    <a:masterClrMapping/>
  </p:clrMapOvr>
  <p:hf sldNum="0" hdr="0" ftr="0" dt="0"/>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内容页">
    <p:spTree>
      <p:nvGrpSpPr>
        <p:cNvPr id="1" name=""/>
        <p:cNvGrpSpPr/>
        <p:nvPr/>
      </p:nvGrpSpPr>
      <p:grpSpPr>
        <a:xfrm>
          <a:off x="0" y="0"/>
          <a:ext cx="0" cy="0"/>
          <a:chOff x="0" y="0"/>
          <a:chExt cx="0" cy="0"/>
        </a:xfrm>
      </p:grpSpPr>
      <p:sp>
        <p:nvSpPr>
          <p:cNvPr id="5" name="Rectangle 12"/>
          <p:cNvSpPr>
            <a:spLocks noChangeArrowheads="1"/>
          </p:cNvSpPr>
          <p:nvPr userDrawn="1"/>
        </p:nvSpPr>
        <p:spPr bwMode="auto">
          <a:xfrm>
            <a:off x="9937750" y="6392863"/>
            <a:ext cx="571500" cy="231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r>
              <a:rPr lang="en-US" altLang="zh-CN" sz="1000">
                <a:solidFill>
                  <a:srgbClr val="7F7F7F"/>
                </a:solidFill>
                <a:latin typeface="Arial" panose="020B0604020202020204" pitchFamily="34" charset="0"/>
                <a:cs typeface="Arial" panose="020B0604020202020204" pitchFamily="34" charset="0"/>
              </a:rPr>
              <a:t> </a:t>
            </a:r>
            <a:fld id="{C3060BB2-FD78-4BEE-AEB2-01D5C06DAAB0}" type="slidenum">
              <a:rPr lang="en-US" altLang="zh-CN" sz="1000">
                <a:latin typeface="Arial" panose="020B0604020202020204" pitchFamily="34" charset="0"/>
                <a:cs typeface="Arial" panose="020B0604020202020204" pitchFamily="34" charset="0"/>
              </a:rPr>
            </a:fld>
            <a:endParaRPr lang="en-US" altLang="zh-CN" sz="1000">
              <a:latin typeface="Arial" panose="020B0604020202020204" pitchFamily="34" charset="0"/>
              <a:cs typeface="Arial" panose="020B0604020202020204" pitchFamily="34" charset="0"/>
            </a:endParaRPr>
          </a:p>
        </p:txBody>
      </p:sp>
      <p:cxnSp>
        <p:nvCxnSpPr>
          <p:cNvPr id="6" name="直接连接符 19"/>
          <p:cNvCxnSpPr>
            <a:stCxn id="6" idx="3"/>
          </p:cNvCxnSpPr>
          <p:nvPr userDrawn="1"/>
        </p:nvCxnSpPr>
        <p:spPr>
          <a:xfrm>
            <a:off x="10509250" y="6508750"/>
            <a:ext cx="1019175" cy="0"/>
          </a:xfrm>
          <a:prstGeom prst="line">
            <a:avLst/>
          </a:prstGeom>
          <a:ln w="9525">
            <a:solidFill>
              <a:srgbClr val="F19500"/>
            </a:solidFill>
          </a:ln>
        </p:spPr>
        <p:style>
          <a:lnRef idx="1">
            <a:schemeClr val="accent1"/>
          </a:lnRef>
          <a:fillRef idx="0">
            <a:schemeClr val="accent1"/>
          </a:fillRef>
          <a:effectRef idx="0">
            <a:schemeClr val="accent1"/>
          </a:effectRef>
          <a:fontRef idx="minor">
            <a:schemeClr val="tx1"/>
          </a:fontRef>
        </p:style>
      </p:cxnSp>
      <p:cxnSp>
        <p:nvCxnSpPr>
          <p:cNvPr id="7" name="直接连接符 14"/>
          <p:cNvCxnSpPr/>
          <p:nvPr userDrawn="1"/>
        </p:nvCxnSpPr>
        <p:spPr>
          <a:xfrm flipV="1">
            <a:off x="3719513" y="6508750"/>
            <a:ext cx="6218237" cy="0"/>
          </a:xfrm>
          <a:prstGeom prst="line">
            <a:avLst/>
          </a:prstGeom>
          <a:ln>
            <a:solidFill>
              <a:srgbClr val="064BB2"/>
            </a:solidFill>
          </a:ln>
        </p:spPr>
        <p:style>
          <a:lnRef idx="1">
            <a:schemeClr val="accent1"/>
          </a:lnRef>
          <a:fillRef idx="0">
            <a:schemeClr val="accent1"/>
          </a:fillRef>
          <a:effectRef idx="0">
            <a:schemeClr val="accent1"/>
          </a:effectRef>
          <a:fontRef idx="minor">
            <a:schemeClr val="tx1"/>
          </a:fontRef>
        </p:style>
      </p:cxnSp>
      <p:sp>
        <p:nvSpPr>
          <p:cNvPr id="8" name="AutoShape 23"/>
          <p:cNvSpPr>
            <a:spLocks noChangeArrowheads="1"/>
          </p:cNvSpPr>
          <p:nvPr userDrawn="1"/>
        </p:nvSpPr>
        <p:spPr bwMode="auto">
          <a:xfrm>
            <a:off x="246063" y="915988"/>
            <a:ext cx="9596437" cy="46037"/>
          </a:xfrm>
          <a:prstGeom prst="rect">
            <a:avLst/>
          </a:prstGeom>
          <a:solidFill>
            <a:srgbClr val="064BB2"/>
          </a:solidFill>
          <a:ln>
            <a:noFill/>
          </a:ln>
        </p:spPr>
        <p:txBody>
          <a:bodyPr wrap="none" anchor="ctr"/>
          <a:lstStyle>
            <a:lvl1pPr>
              <a:defRPr sz="900">
                <a:solidFill>
                  <a:srgbClr val="000000"/>
                </a:solidFill>
                <a:latin typeface="Arial" panose="020B0604020202020204" pitchFamily="34" charset="0"/>
                <a:ea typeface="宋体" panose="02010600030101010101" pitchFamily="2" charset="-122"/>
              </a:defRPr>
            </a:lvl1pPr>
            <a:lvl2pPr marL="742950" indent="-285750">
              <a:defRPr sz="900">
                <a:solidFill>
                  <a:srgbClr val="000000"/>
                </a:solidFill>
                <a:latin typeface="Arial" panose="020B0604020202020204" pitchFamily="34" charset="0"/>
                <a:ea typeface="宋体" panose="02010600030101010101" pitchFamily="2" charset="-122"/>
              </a:defRPr>
            </a:lvl2pPr>
            <a:lvl3pPr marL="1143000" indent="-228600">
              <a:defRPr sz="900">
                <a:solidFill>
                  <a:srgbClr val="000000"/>
                </a:solidFill>
                <a:latin typeface="Arial" panose="020B0604020202020204" pitchFamily="34" charset="0"/>
                <a:ea typeface="宋体" panose="02010600030101010101" pitchFamily="2" charset="-122"/>
              </a:defRPr>
            </a:lvl3pPr>
            <a:lvl4pPr marL="1600200" indent="-228600">
              <a:defRPr sz="900">
                <a:solidFill>
                  <a:srgbClr val="000000"/>
                </a:solidFill>
                <a:latin typeface="Arial" panose="020B0604020202020204" pitchFamily="34" charset="0"/>
                <a:ea typeface="宋体" panose="02010600030101010101" pitchFamily="2" charset="-122"/>
              </a:defRPr>
            </a:lvl4pPr>
            <a:lvl5pPr marL="2057400" indent="-228600">
              <a:defRPr sz="900">
                <a:solidFill>
                  <a:srgbClr val="000000"/>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900">
                <a:solidFill>
                  <a:srgbClr val="000000"/>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900">
                <a:solidFill>
                  <a:srgbClr val="000000"/>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900">
                <a:solidFill>
                  <a:srgbClr val="000000"/>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900">
                <a:solidFill>
                  <a:srgbClr val="000000"/>
                </a:solidFill>
                <a:latin typeface="Arial" panose="020B0604020202020204" pitchFamily="34" charset="0"/>
                <a:ea typeface="宋体" panose="02010600030101010101" pitchFamily="2" charset="-122"/>
              </a:defRPr>
            </a:lvl9pPr>
          </a:lstStyle>
          <a:p>
            <a:pPr algn="ctr" eaLnBrk="1" fontAlgn="auto" hangingPunct="1">
              <a:spcBef>
                <a:spcPct val="50000"/>
              </a:spcBef>
              <a:spcAft>
                <a:spcPts val="0"/>
              </a:spcAft>
              <a:defRPr/>
            </a:pPr>
            <a:endParaRPr lang="zh-CN" altLang="en-US" sz="950"/>
          </a:p>
        </p:txBody>
      </p:sp>
      <p:sp>
        <p:nvSpPr>
          <p:cNvPr id="9" name="AutoShape 23"/>
          <p:cNvSpPr>
            <a:spLocks noChangeArrowheads="1"/>
          </p:cNvSpPr>
          <p:nvPr userDrawn="1"/>
        </p:nvSpPr>
        <p:spPr bwMode="auto">
          <a:xfrm>
            <a:off x="9842500" y="915988"/>
            <a:ext cx="1989138" cy="46037"/>
          </a:xfrm>
          <a:prstGeom prst="rect">
            <a:avLst/>
          </a:prstGeom>
          <a:solidFill>
            <a:srgbClr val="FB9708"/>
          </a:solidFill>
          <a:ln>
            <a:noFill/>
          </a:ln>
        </p:spPr>
        <p:txBody>
          <a:bodyPr wrap="none" anchor="ctr"/>
          <a:lstStyle>
            <a:lvl1pPr>
              <a:defRPr sz="900">
                <a:solidFill>
                  <a:srgbClr val="000000"/>
                </a:solidFill>
                <a:latin typeface="Arial" panose="020B0604020202020204" pitchFamily="34" charset="0"/>
                <a:ea typeface="宋体" panose="02010600030101010101" pitchFamily="2" charset="-122"/>
              </a:defRPr>
            </a:lvl1pPr>
            <a:lvl2pPr marL="742950" indent="-285750">
              <a:defRPr sz="900">
                <a:solidFill>
                  <a:srgbClr val="000000"/>
                </a:solidFill>
                <a:latin typeface="Arial" panose="020B0604020202020204" pitchFamily="34" charset="0"/>
                <a:ea typeface="宋体" panose="02010600030101010101" pitchFamily="2" charset="-122"/>
              </a:defRPr>
            </a:lvl2pPr>
            <a:lvl3pPr marL="1143000" indent="-228600">
              <a:defRPr sz="900">
                <a:solidFill>
                  <a:srgbClr val="000000"/>
                </a:solidFill>
                <a:latin typeface="Arial" panose="020B0604020202020204" pitchFamily="34" charset="0"/>
                <a:ea typeface="宋体" panose="02010600030101010101" pitchFamily="2" charset="-122"/>
              </a:defRPr>
            </a:lvl3pPr>
            <a:lvl4pPr marL="1600200" indent="-228600">
              <a:defRPr sz="900">
                <a:solidFill>
                  <a:srgbClr val="000000"/>
                </a:solidFill>
                <a:latin typeface="Arial" panose="020B0604020202020204" pitchFamily="34" charset="0"/>
                <a:ea typeface="宋体" panose="02010600030101010101" pitchFamily="2" charset="-122"/>
              </a:defRPr>
            </a:lvl4pPr>
            <a:lvl5pPr marL="2057400" indent="-228600">
              <a:defRPr sz="900">
                <a:solidFill>
                  <a:srgbClr val="000000"/>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900">
                <a:solidFill>
                  <a:srgbClr val="000000"/>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900">
                <a:solidFill>
                  <a:srgbClr val="000000"/>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900">
                <a:solidFill>
                  <a:srgbClr val="000000"/>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900">
                <a:solidFill>
                  <a:srgbClr val="000000"/>
                </a:solidFill>
                <a:latin typeface="Arial" panose="020B0604020202020204" pitchFamily="34" charset="0"/>
                <a:ea typeface="宋体" panose="02010600030101010101" pitchFamily="2" charset="-122"/>
              </a:defRPr>
            </a:lvl9pPr>
          </a:lstStyle>
          <a:p>
            <a:pPr algn="ctr" eaLnBrk="1" fontAlgn="auto" hangingPunct="1">
              <a:spcBef>
                <a:spcPct val="50000"/>
              </a:spcBef>
              <a:spcAft>
                <a:spcPts val="0"/>
              </a:spcAft>
              <a:defRPr/>
            </a:pPr>
            <a:endParaRPr lang="zh-CN" altLang="en-US" sz="950"/>
          </a:p>
        </p:txBody>
      </p:sp>
      <p:sp>
        <p:nvSpPr>
          <p:cNvPr id="4" name="内容占位符 2"/>
          <p:cNvSpPr>
            <a:spLocks noGrp="1"/>
          </p:cNvSpPr>
          <p:nvPr>
            <p:ph idx="1"/>
          </p:nvPr>
        </p:nvSpPr>
        <p:spPr>
          <a:xfrm>
            <a:off x="423819" y="1754668"/>
            <a:ext cx="11107601" cy="4369231"/>
          </a:xfrm>
        </p:spPr>
        <p:txBody>
          <a:bodyPr>
            <a:noAutofit/>
          </a:bodyPr>
          <a:lstStyle>
            <a:lvl1pPr marL="362585" indent="-362585">
              <a:lnSpc>
                <a:spcPct val="150000"/>
              </a:lnSpc>
              <a:spcBef>
                <a:spcPts val="1000"/>
              </a:spcBef>
              <a:buClr>
                <a:srgbClr val="032089"/>
              </a:buClr>
              <a:buFont typeface="Wingdings" panose="05000000000000000000" pitchFamily="2" charset="2"/>
              <a:buChar char="Ø"/>
              <a:defRPr sz="1800" b="0">
                <a:latin typeface="微软雅黑" panose="020B0503020204020204" pitchFamily="34" charset="-122"/>
                <a:ea typeface="微软雅黑" panose="020B0503020204020204" pitchFamily="34" charset="-122"/>
                <a:cs typeface="Times New Roman" panose="02020603050405020304" pitchFamily="18" charset="0"/>
              </a:defRPr>
            </a:lvl1pPr>
            <a:lvl2pPr>
              <a:lnSpc>
                <a:spcPct val="130000"/>
              </a:lnSpc>
              <a:buClr>
                <a:srgbClr val="032089"/>
              </a:buClr>
              <a:buFont typeface="Wingdings" panose="05000000000000000000" pitchFamily="2" charset="2"/>
              <a:buChar char="l"/>
              <a:defRPr sz="2330" b="0">
                <a:latin typeface="微软雅黑" panose="020B0503020204020204" pitchFamily="34" charset="-122"/>
                <a:ea typeface="微软雅黑" panose="020B0503020204020204" pitchFamily="34" charset="-122"/>
              </a:defRPr>
            </a:lvl2pPr>
            <a:lvl3pPr>
              <a:defRPr sz="1905" b="0">
                <a:latin typeface="微软雅黑" panose="020B0503020204020204" pitchFamily="34" charset="-122"/>
                <a:ea typeface="微软雅黑" panose="020B0503020204020204" pitchFamily="34" charset="-122"/>
              </a:defRPr>
            </a:lvl3pPr>
            <a:lvl4pPr>
              <a:defRPr sz="1905" b="0">
                <a:latin typeface="微软雅黑" panose="020B0503020204020204" pitchFamily="34" charset="-122"/>
                <a:ea typeface="微软雅黑" panose="020B0503020204020204" pitchFamily="34" charset="-122"/>
              </a:defRPr>
            </a:lvl4pPr>
            <a:lvl5pPr>
              <a:defRPr sz="1905" b="0">
                <a:latin typeface="微软雅黑" panose="020B0503020204020204" pitchFamily="34" charset="-122"/>
                <a:ea typeface="微软雅黑" panose="020B0503020204020204" pitchFamily="34" charset="-122"/>
              </a:defRPr>
            </a:lvl5pPr>
          </a:lstStyle>
          <a:p>
            <a:pPr lvl="0"/>
            <a:r>
              <a:rPr lang="zh-CN" altLang="en-US"/>
              <a:t>单击此处编辑母版文本样式</a:t>
            </a:r>
            <a:endParaRPr lang="zh-CN" altLang="en-US"/>
          </a:p>
          <a:p>
            <a:pPr lvl="1"/>
            <a:r>
              <a:rPr lang="zh-CN" altLang="en-US"/>
              <a:t>第二级</a:t>
            </a:r>
            <a:endParaRPr lang="zh-CN" altLang="en-US"/>
          </a:p>
        </p:txBody>
      </p:sp>
      <p:sp>
        <p:nvSpPr>
          <p:cNvPr id="2" name="标题 1"/>
          <p:cNvSpPr>
            <a:spLocks noGrp="1"/>
          </p:cNvSpPr>
          <p:nvPr>
            <p:ph type="title"/>
          </p:nvPr>
        </p:nvSpPr>
        <p:spPr>
          <a:xfrm>
            <a:off x="254876" y="359079"/>
            <a:ext cx="10972801" cy="528176"/>
          </a:xfrm>
        </p:spPr>
        <p:txBody>
          <a:bodyPr/>
          <a:lstStyle>
            <a:lvl1pPr>
              <a:defRPr sz="2400" b="1">
                <a:solidFill>
                  <a:schemeClr val="tx1"/>
                </a:solidFill>
                <a:latin typeface="微软雅黑" panose="020B0503020204020204" pitchFamily="34" charset="-122"/>
                <a:ea typeface="微软雅黑" panose="020B0503020204020204" pitchFamily="34" charset="-122"/>
                <a:cs typeface="Times New Roman" panose="02020603050405020304" pitchFamily="18" charset="0"/>
              </a:defRPr>
            </a:lvl1pPr>
          </a:lstStyle>
          <a:p>
            <a:r>
              <a:rPr lang="zh-CN" altLang="en-US"/>
              <a:t>单击此处编辑母版标题样式</a:t>
            </a:r>
            <a:endParaRPr lang="zh-CN" altLang="en-US" dirty="0"/>
          </a:p>
        </p:txBody>
      </p:sp>
      <p:sp>
        <p:nvSpPr>
          <p:cNvPr id="14" name="内容占位符 2"/>
          <p:cNvSpPr>
            <a:spLocks noGrp="1"/>
          </p:cNvSpPr>
          <p:nvPr>
            <p:ph idx="10"/>
          </p:nvPr>
        </p:nvSpPr>
        <p:spPr>
          <a:xfrm>
            <a:off x="423819" y="1138980"/>
            <a:ext cx="11107601" cy="426469"/>
          </a:xfrm>
          <a:noFill/>
          <a:ln>
            <a:noFill/>
          </a:ln>
        </p:spPr>
        <p:txBody>
          <a:bodyPr anchor="ctr">
            <a:noAutofit/>
          </a:bodyPr>
          <a:lstStyle>
            <a:lvl1pPr marL="0" indent="0">
              <a:buNone/>
              <a:defRPr lang="zh-CN" altLang="en-US" sz="2000" b="0" dirty="0" smtClean="0">
                <a:latin typeface="微软雅黑" panose="020B0503020204020204" pitchFamily="34" charset="-122"/>
                <a:ea typeface="微软雅黑" panose="020B0503020204020204" pitchFamily="34" charset="-122"/>
                <a:cs typeface="Times New Roman" panose="02020603050405020304" pitchFamily="18" charset="0"/>
              </a:defRPr>
            </a:lvl1pPr>
          </a:lstStyle>
          <a:p>
            <a:pPr lvl="0"/>
            <a:r>
              <a:rPr lang="zh-CN" altLang="en-US"/>
              <a:t>单击此处编辑母版文本样式</a:t>
            </a:r>
            <a:endParaRPr lang="zh-CN" altLang="en-US"/>
          </a:p>
        </p:txBody>
      </p:sp>
    </p:spTree>
  </p:cSld>
  <p:clrMapOvr>
    <a:masterClrMapping/>
  </p:clrMapOvr>
  <p:hf sldNum="0" hdr="0" ftr="0" dt="0"/>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cSld name="1_标题幻灯片">
    <p:spTree>
      <p:nvGrpSpPr>
        <p:cNvPr id="1" name=""/>
        <p:cNvGrpSpPr/>
        <p:nvPr/>
      </p:nvGrpSpPr>
      <p:grpSpPr>
        <a:xfrm>
          <a:off x="0" y="0"/>
          <a:ext cx="0" cy="0"/>
          <a:chOff x="0" y="0"/>
          <a:chExt cx="0" cy="0"/>
        </a:xfrm>
      </p:grpSpPr>
      <p:sp>
        <p:nvSpPr>
          <p:cNvPr id="31" name="矩形 30"/>
          <p:cNvSpPr>
            <a:spLocks noChangeArrowheads="1"/>
          </p:cNvSpPr>
          <p:nvPr userDrawn="1"/>
        </p:nvSpPr>
        <p:spPr bwMode="auto">
          <a:xfrm>
            <a:off x="0" y="-101600"/>
            <a:ext cx="12190413" cy="6959600"/>
          </a:xfrm>
          <a:prstGeom prst="rect">
            <a:avLst/>
          </a:prstGeom>
          <a:solidFill>
            <a:srgbClr val="064BB2"/>
          </a:solidFill>
          <a:ln>
            <a:noFill/>
          </a:ln>
          <a:effectLst>
            <a:outerShdw blurRad="50800" dist="38100" dir="5400000" algn="t" rotWithShape="0">
              <a:srgbClr val="000000">
                <a:alpha val="0"/>
              </a:srgbClr>
            </a:outerShdw>
          </a:effectLst>
          <a:extLst>
            <a:ext uri="{91240B29-F687-4F45-9708-019B960494DF}">
              <a14:hiddenLine xmlns:a14="http://schemas.microsoft.com/office/drawing/2010/main" w="25400">
                <a:solidFill>
                  <a:srgbClr val="000000"/>
                </a:solidFill>
                <a:miter lim="800000"/>
                <a:headEnd/>
                <a:tailEnd/>
              </a14:hiddenLine>
            </a:ext>
          </a:extLst>
        </p:spPr>
        <p:txBody>
          <a:bodyPr anchor="ctr"/>
          <a:lstStyle/>
          <a:p>
            <a:pPr algn="ctr" eaLnBrk="1" hangingPunct="1">
              <a:defRPr/>
            </a:pPr>
            <a:endParaRPr lang="zh-CN" altLang="en-US" sz="950" dirty="0">
              <a:solidFill>
                <a:srgbClr val="FFFFFF"/>
              </a:solidFill>
              <a:latin typeface="+mn-lt"/>
              <a:ea typeface="+mn-ea"/>
              <a:cs typeface="宋体" panose="02010600030101010101" pitchFamily="2" charset="-122"/>
            </a:endParaRPr>
          </a:p>
        </p:txBody>
      </p:sp>
      <p:sp>
        <p:nvSpPr>
          <p:cNvPr id="65" name="任意多边形 64"/>
          <p:cNvSpPr/>
          <p:nvPr/>
        </p:nvSpPr>
        <p:spPr>
          <a:xfrm rot="13350635">
            <a:off x="374877" y="-3877897"/>
            <a:ext cx="11236092" cy="11116607"/>
          </a:xfrm>
          <a:custGeom>
            <a:avLst/>
            <a:gdLst>
              <a:gd name="connsiteX0" fmla="*/ 2268560 w 11252694"/>
              <a:gd name="connsiteY0" fmla="*/ 11010726 h 11010726"/>
              <a:gd name="connsiteX1" fmla="*/ 171534 w 11252694"/>
              <a:gd name="connsiteY1" fmla="*/ 8723072 h 11010726"/>
              <a:gd name="connsiteX2" fmla="*/ 129141 w 11252694"/>
              <a:gd name="connsiteY2" fmla="*/ 8524045 h 11010726"/>
              <a:gd name="connsiteX3" fmla="*/ 2957588 w 11252694"/>
              <a:gd name="connsiteY3" fmla="*/ 1313439 h 11010726"/>
              <a:gd name="connsiteX4" fmla="*/ 8614741 w 11252694"/>
              <a:gd name="connsiteY4" fmla="*/ 193423 h 11010726"/>
              <a:gd name="connsiteX5" fmla="*/ 8983338 w 11252694"/>
              <a:gd name="connsiteY5" fmla="*/ 299583 h 11010726"/>
              <a:gd name="connsiteX6" fmla="*/ 11252694 w 11252694"/>
              <a:gd name="connsiteY6" fmla="*/ 2775231 h 110107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252694" h="11010726">
                <a:moveTo>
                  <a:pt x="2268560" y="11010726"/>
                </a:moveTo>
                <a:lnTo>
                  <a:pt x="171534" y="8723072"/>
                </a:lnTo>
                <a:lnTo>
                  <a:pt x="129141" y="8524045"/>
                </a:lnTo>
                <a:cubicBezTo>
                  <a:pt x="-389380" y="5808587"/>
                  <a:pt x="673566" y="2965185"/>
                  <a:pt x="2957588" y="1313439"/>
                </a:cubicBezTo>
                <a:cubicBezTo>
                  <a:pt x="4649105" y="90177"/>
                  <a:pt x="6714236" y="-267070"/>
                  <a:pt x="8614741" y="193423"/>
                </a:cubicBezTo>
                <a:lnTo>
                  <a:pt x="8983338" y="299583"/>
                </a:lnTo>
                <a:lnTo>
                  <a:pt x="11252694" y="2775231"/>
                </a:lnTo>
                <a:close/>
              </a:path>
            </a:pathLst>
          </a:custGeom>
          <a:solidFill>
            <a:sysClr val="window" lastClr="FFFFFF"/>
          </a:solidFill>
          <a:ln w="12700" cap="flat" cmpd="sng" algn="ctr">
            <a:noFill/>
            <a:prstDash val="solid"/>
            <a:miter lim="800000"/>
          </a:ln>
          <a:effectLst/>
        </p:spPr>
        <p:txBody>
          <a:bodyPr wrap="square" rtlCol="0" anchor="ctr">
            <a:noAutofit/>
          </a:bodyPr>
          <a:lstStyle/>
          <a:p>
            <a:pPr algn="ctr" eaLnBrk="1" fontAlgn="auto" hangingPunct="1">
              <a:spcBef>
                <a:spcPts val="0"/>
              </a:spcBef>
              <a:spcAft>
                <a:spcPts val="0"/>
              </a:spcAft>
              <a:defRPr/>
            </a:pPr>
            <a:endParaRPr lang="zh-CN" altLang="en-US" kern="0" dirty="0">
              <a:solidFill>
                <a:prstClr val="white"/>
              </a:solidFill>
              <a:latin typeface="Calibri" panose="020F0502020204030204"/>
              <a:ea typeface="宋体" panose="02010600030101010101" pitchFamily="2" charset="-122"/>
            </a:endParaRPr>
          </a:p>
        </p:txBody>
      </p:sp>
      <p:sp>
        <p:nvSpPr>
          <p:cNvPr id="4" name="Date Placeholder 3"/>
          <p:cNvSpPr>
            <a:spLocks noGrp="1"/>
          </p:cNvSpPr>
          <p:nvPr>
            <p:ph type="dt" sz="half" idx="10"/>
          </p:nvPr>
        </p:nvSpPr>
        <p:spPr/>
        <p:txBody>
          <a:bodyPr/>
          <a:lstStyle/>
          <a:p>
            <a:fld id="{40F7BEC7-BE04-44BC-B5F9-572F02B37FB6}" type="datetimeFigureOut">
              <a:rPr lang="zh-CN" altLang="en-US" smtClean="0">
                <a:solidFill>
                  <a:prstClr val="white">
                    <a:lumMod val="65000"/>
                  </a:prstClr>
                </a:solidFill>
              </a:rPr>
            </a:fld>
            <a:endParaRPr lang="zh-CN" altLang="en-US">
              <a:solidFill>
                <a:prstClr val="white">
                  <a:lumMod val="65000"/>
                </a:prstClr>
              </a:solidFill>
            </a:endParaRPr>
          </a:p>
        </p:txBody>
      </p:sp>
      <p:sp>
        <p:nvSpPr>
          <p:cNvPr id="5" name="Footer Placeholder 4"/>
          <p:cNvSpPr>
            <a:spLocks noGrp="1"/>
          </p:cNvSpPr>
          <p:nvPr>
            <p:ph type="ftr" sz="quarter" idx="11"/>
          </p:nvPr>
        </p:nvSpPr>
        <p:spPr/>
        <p:txBody>
          <a:bodyPr/>
          <a:lstStyle/>
          <a:p>
            <a:endParaRPr lang="zh-CN" altLang="en-US">
              <a:solidFill>
                <a:prstClr val="white">
                  <a:lumMod val="65000"/>
                </a:prstClr>
              </a:solidFill>
            </a:endParaRPr>
          </a:p>
        </p:txBody>
      </p:sp>
      <p:sp>
        <p:nvSpPr>
          <p:cNvPr id="6" name="Slide Number Placeholder 5"/>
          <p:cNvSpPr>
            <a:spLocks noGrp="1"/>
          </p:cNvSpPr>
          <p:nvPr>
            <p:ph type="sldNum" sz="quarter" idx="12"/>
          </p:nvPr>
        </p:nvSpPr>
        <p:spPr/>
        <p:txBody>
          <a:bodyPr/>
          <a:lstStyle/>
          <a:p>
            <a:fld id="{4AE85CE2-CEAD-46BB-861E-7D62265DC969}" type="slidenum">
              <a:rPr lang="zh-CN" altLang="en-US" smtClean="0">
                <a:solidFill>
                  <a:prstClr val="white">
                    <a:lumMod val="65000"/>
                  </a:prstClr>
                </a:solidFill>
              </a:rPr>
            </a:fld>
            <a:endParaRPr lang="zh-CN" altLang="en-US">
              <a:solidFill>
                <a:prstClr val="white">
                  <a:lumMod val="65000"/>
                </a:prstClr>
              </a:solidFill>
            </a:endParaRPr>
          </a:p>
        </p:txBody>
      </p:sp>
      <p:sp>
        <p:nvSpPr>
          <p:cNvPr id="2" name="Title 1"/>
          <p:cNvSpPr>
            <a:spLocks noGrp="1"/>
          </p:cNvSpPr>
          <p:nvPr>
            <p:ph type="ctrTitle"/>
          </p:nvPr>
        </p:nvSpPr>
        <p:spPr>
          <a:xfrm>
            <a:off x="3031583" y="2674427"/>
            <a:ext cx="6132537" cy="1595841"/>
          </a:xfrm>
        </p:spPr>
        <p:txBody>
          <a:bodyPr anchor="b">
            <a:noAutofit/>
          </a:bodyPr>
          <a:lstStyle>
            <a:lvl1pPr algn="ctr">
              <a:lnSpc>
                <a:spcPct val="100000"/>
              </a:lnSpc>
              <a:defRPr sz="4000" b="1" i="0">
                <a:solidFill>
                  <a:schemeClr val="accent1"/>
                </a:solidFill>
                <a:effectLst/>
              </a:defRPr>
            </a:lvl1pPr>
          </a:lstStyle>
          <a:p>
            <a:r>
              <a:rPr lang="zh-CN" altLang="en-US"/>
              <a:t>单击此处编辑母版标题样式</a:t>
            </a:r>
            <a:endParaRPr lang="en-US" dirty="0"/>
          </a:p>
        </p:txBody>
      </p:sp>
      <p:sp>
        <p:nvSpPr>
          <p:cNvPr id="3" name="Subtitle 2"/>
          <p:cNvSpPr>
            <a:spLocks noGrp="1"/>
          </p:cNvSpPr>
          <p:nvPr>
            <p:ph type="subTitle" idx="1"/>
          </p:nvPr>
        </p:nvSpPr>
        <p:spPr>
          <a:xfrm>
            <a:off x="3043631" y="4353891"/>
            <a:ext cx="6132537" cy="449926"/>
          </a:xfrm>
        </p:spPr>
        <p:txBody>
          <a:bodyPr>
            <a:normAutofit/>
          </a:bodyPr>
          <a:lstStyle>
            <a:lvl1pPr marL="0" indent="0" algn="ctr">
              <a:buNone/>
              <a:defRPr sz="1800">
                <a:solidFill>
                  <a:schemeClr val="accent2"/>
                </a:solidFill>
              </a:defRPr>
            </a:lvl1pPr>
            <a:lvl2pPr marL="193040" indent="0" algn="ctr">
              <a:buNone/>
              <a:defRPr sz="845"/>
            </a:lvl2pPr>
            <a:lvl3pPr marL="386080" indent="0" algn="ctr">
              <a:buNone/>
              <a:defRPr sz="760"/>
            </a:lvl3pPr>
            <a:lvl4pPr marL="578485" indent="0" algn="ctr">
              <a:buNone/>
              <a:defRPr sz="675"/>
            </a:lvl4pPr>
            <a:lvl5pPr marL="771525" indent="0" algn="ctr">
              <a:buNone/>
              <a:defRPr sz="675"/>
            </a:lvl5pPr>
            <a:lvl6pPr marL="964565" indent="0" algn="ctr">
              <a:buNone/>
              <a:defRPr sz="675"/>
            </a:lvl6pPr>
            <a:lvl7pPr marL="1157605" indent="0" algn="ctr">
              <a:buNone/>
              <a:defRPr sz="675"/>
            </a:lvl7pPr>
            <a:lvl8pPr marL="1350010" indent="0" algn="ctr">
              <a:buNone/>
              <a:defRPr sz="675"/>
            </a:lvl8pPr>
            <a:lvl9pPr marL="1543050" indent="0" algn="ctr">
              <a:buNone/>
              <a:defRPr sz="675"/>
            </a:lvl9pPr>
          </a:lstStyle>
          <a:p>
            <a:r>
              <a:rPr lang="zh-CN" altLang="en-US"/>
              <a:t>单击此处编辑母版副标题样式</a:t>
            </a:r>
            <a:endParaRPr lang="en-US" dirty="0"/>
          </a:p>
        </p:txBody>
      </p:sp>
      <p:sp>
        <p:nvSpPr>
          <p:cNvPr id="41" name="等腰三角形 40"/>
          <p:cNvSpPr/>
          <p:nvPr/>
        </p:nvSpPr>
        <p:spPr>
          <a:xfrm rot="18000000" flipH="1">
            <a:off x="8264078" y="2118378"/>
            <a:ext cx="443524" cy="386081"/>
          </a:xfrm>
          <a:prstGeom prst="triangle">
            <a:avLst/>
          </a:prstGeom>
          <a:solidFill>
            <a:srgbClr val="E7E6E6"/>
          </a:solidFill>
          <a:ln w="12700" cap="flat" cmpd="sng" algn="ctr">
            <a:noFill/>
            <a:prstDash val="solid"/>
            <a:miter lim="800000"/>
          </a:ln>
          <a:effectLst/>
        </p:spPr>
        <p:txBody>
          <a:bodyPr rtlCol="0" anchor="ctr"/>
          <a:lstStyle/>
          <a:p>
            <a:pPr algn="ctr" eaLnBrk="1" fontAlgn="auto" hangingPunct="1">
              <a:spcBef>
                <a:spcPts val="0"/>
              </a:spcBef>
              <a:spcAft>
                <a:spcPts val="0"/>
              </a:spcAft>
              <a:defRPr/>
            </a:pPr>
            <a:endParaRPr lang="zh-CN" altLang="en-US" kern="0">
              <a:solidFill>
                <a:prstClr val="white"/>
              </a:solidFill>
              <a:latin typeface="Calibri" panose="020F0502020204030204"/>
              <a:ea typeface="宋体" panose="02010600030101010101" pitchFamily="2" charset="-122"/>
            </a:endParaRPr>
          </a:p>
        </p:txBody>
      </p:sp>
      <p:sp>
        <p:nvSpPr>
          <p:cNvPr id="42" name="等腰三角形 41"/>
          <p:cNvSpPr/>
          <p:nvPr/>
        </p:nvSpPr>
        <p:spPr>
          <a:xfrm rot="19813541" flipH="1">
            <a:off x="4406382" y="768242"/>
            <a:ext cx="443524" cy="386081"/>
          </a:xfrm>
          <a:prstGeom prst="triangle">
            <a:avLst/>
          </a:prstGeom>
          <a:solidFill>
            <a:srgbClr val="1B90A2"/>
          </a:solidFill>
          <a:ln w="12700" cap="flat" cmpd="sng" algn="ctr">
            <a:noFill/>
            <a:prstDash val="solid"/>
            <a:miter lim="800000"/>
          </a:ln>
          <a:effectLst/>
        </p:spPr>
        <p:txBody>
          <a:bodyPr rtlCol="0" anchor="ctr"/>
          <a:lstStyle/>
          <a:p>
            <a:pPr algn="ctr" eaLnBrk="1" fontAlgn="auto" hangingPunct="1">
              <a:spcBef>
                <a:spcPts val="0"/>
              </a:spcBef>
              <a:spcAft>
                <a:spcPts val="0"/>
              </a:spcAft>
              <a:defRPr/>
            </a:pPr>
            <a:endParaRPr lang="zh-CN" altLang="en-US" kern="0">
              <a:solidFill>
                <a:prstClr val="white"/>
              </a:solidFill>
              <a:latin typeface="Calibri" panose="020F0502020204030204"/>
              <a:ea typeface="宋体" panose="02010600030101010101" pitchFamily="2" charset="-122"/>
            </a:endParaRPr>
          </a:p>
        </p:txBody>
      </p:sp>
      <p:sp>
        <p:nvSpPr>
          <p:cNvPr id="43" name="等腰三角形 42"/>
          <p:cNvSpPr/>
          <p:nvPr/>
        </p:nvSpPr>
        <p:spPr>
          <a:xfrm rot="18000000" flipH="1">
            <a:off x="3034033" y="6243560"/>
            <a:ext cx="443524" cy="386081"/>
          </a:xfrm>
          <a:prstGeom prst="triangle">
            <a:avLst/>
          </a:prstGeom>
          <a:solidFill>
            <a:srgbClr val="E7E6E6"/>
          </a:solidFill>
          <a:ln w="12700" cap="flat" cmpd="sng" algn="ctr">
            <a:noFill/>
            <a:prstDash val="solid"/>
            <a:miter lim="800000"/>
          </a:ln>
          <a:effectLst/>
        </p:spPr>
        <p:txBody>
          <a:bodyPr rtlCol="0" anchor="ctr"/>
          <a:lstStyle/>
          <a:p>
            <a:pPr algn="ctr" eaLnBrk="1" fontAlgn="auto" hangingPunct="1">
              <a:spcBef>
                <a:spcPts val="0"/>
              </a:spcBef>
              <a:spcAft>
                <a:spcPts val="0"/>
              </a:spcAft>
              <a:defRPr/>
            </a:pPr>
            <a:endParaRPr lang="zh-CN" altLang="en-US" kern="0">
              <a:solidFill>
                <a:prstClr val="white"/>
              </a:solidFill>
              <a:latin typeface="Calibri" panose="020F0502020204030204"/>
              <a:ea typeface="宋体" panose="02010600030101010101" pitchFamily="2" charset="-122"/>
            </a:endParaRPr>
          </a:p>
        </p:txBody>
      </p:sp>
      <p:sp>
        <p:nvSpPr>
          <p:cNvPr id="44" name="等腰三角形 43"/>
          <p:cNvSpPr/>
          <p:nvPr/>
        </p:nvSpPr>
        <p:spPr>
          <a:xfrm rot="19813541" flipH="1">
            <a:off x="2248357" y="1045924"/>
            <a:ext cx="443524" cy="386081"/>
          </a:xfrm>
          <a:prstGeom prst="triangle">
            <a:avLst/>
          </a:prstGeom>
          <a:solidFill>
            <a:srgbClr val="FDCD5F"/>
          </a:solidFill>
          <a:ln w="12700" cap="flat" cmpd="sng" algn="ctr">
            <a:noFill/>
            <a:prstDash val="solid"/>
            <a:miter lim="800000"/>
          </a:ln>
          <a:effectLst/>
        </p:spPr>
        <p:txBody>
          <a:bodyPr rtlCol="0" anchor="ctr"/>
          <a:lstStyle/>
          <a:p>
            <a:pPr algn="ctr" eaLnBrk="1" fontAlgn="auto" hangingPunct="1">
              <a:spcBef>
                <a:spcPts val="0"/>
              </a:spcBef>
              <a:spcAft>
                <a:spcPts val="0"/>
              </a:spcAft>
              <a:defRPr/>
            </a:pPr>
            <a:endParaRPr lang="zh-CN" altLang="en-US" kern="0">
              <a:solidFill>
                <a:prstClr val="white"/>
              </a:solidFill>
              <a:latin typeface="Calibri" panose="020F0502020204030204"/>
              <a:ea typeface="宋体" panose="02010600030101010101" pitchFamily="2" charset="-122"/>
            </a:endParaRPr>
          </a:p>
        </p:txBody>
      </p:sp>
      <p:sp>
        <p:nvSpPr>
          <p:cNvPr id="45" name="等腰三角形 44"/>
          <p:cNvSpPr/>
          <p:nvPr/>
        </p:nvSpPr>
        <p:spPr>
          <a:xfrm rot="18000000" flipH="1">
            <a:off x="3590151" y="5171429"/>
            <a:ext cx="443524" cy="386081"/>
          </a:xfrm>
          <a:prstGeom prst="triangle">
            <a:avLst/>
          </a:prstGeom>
          <a:solidFill>
            <a:srgbClr val="55C1E7"/>
          </a:solidFill>
          <a:ln w="12700" cap="flat" cmpd="sng" algn="ctr">
            <a:noFill/>
            <a:prstDash val="solid"/>
            <a:miter lim="800000"/>
          </a:ln>
          <a:effectLst/>
        </p:spPr>
        <p:txBody>
          <a:bodyPr rtlCol="0" anchor="ctr"/>
          <a:lstStyle/>
          <a:p>
            <a:pPr algn="ctr" eaLnBrk="1" fontAlgn="auto" hangingPunct="1">
              <a:spcBef>
                <a:spcPts val="0"/>
              </a:spcBef>
              <a:spcAft>
                <a:spcPts val="0"/>
              </a:spcAft>
              <a:defRPr/>
            </a:pPr>
            <a:endParaRPr lang="zh-CN" altLang="en-US" kern="0">
              <a:solidFill>
                <a:prstClr val="white"/>
              </a:solidFill>
              <a:latin typeface="Calibri" panose="020F0502020204030204"/>
              <a:ea typeface="宋体" panose="02010600030101010101" pitchFamily="2" charset="-122"/>
            </a:endParaRPr>
          </a:p>
        </p:txBody>
      </p:sp>
      <p:sp>
        <p:nvSpPr>
          <p:cNvPr id="46" name="等腰三角形 45"/>
          <p:cNvSpPr/>
          <p:nvPr/>
        </p:nvSpPr>
        <p:spPr>
          <a:xfrm rot="18000000" flipH="1">
            <a:off x="1358649" y="2497461"/>
            <a:ext cx="443524" cy="386081"/>
          </a:xfrm>
          <a:prstGeom prst="triangle">
            <a:avLst/>
          </a:prstGeom>
          <a:solidFill>
            <a:srgbClr val="E7E6E6"/>
          </a:solidFill>
          <a:ln w="12700" cap="flat" cmpd="sng" algn="ctr">
            <a:noFill/>
            <a:prstDash val="solid"/>
            <a:miter lim="800000"/>
          </a:ln>
          <a:effectLst/>
        </p:spPr>
        <p:txBody>
          <a:bodyPr rtlCol="0" anchor="ctr"/>
          <a:lstStyle/>
          <a:p>
            <a:pPr algn="ctr" eaLnBrk="1" fontAlgn="auto" hangingPunct="1">
              <a:spcBef>
                <a:spcPts val="0"/>
              </a:spcBef>
              <a:spcAft>
                <a:spcPts val="0"/>
              </a:spcAft>
              <a:defRPr/>
            </a:pPr>
            <a:endParaRPr lang="zh-CN" altLang="en-US" kern="0">
              <a:solidFill>
                <a:prstClr val="white"/>
              </a:solidFill>
              <a:latin typeface="Calibri" panose="020F0502020204030204"/>
              <a:ea typeface="宋体" panose="02010600030101010101" pitchFamily="2" charset="-122"/>
            </a:endParaRPr>
          </a:p>
        </p:txBody>
      </p:sp>
      <p:sp>
        <p:nvSpPr>
          <p:cNvPr id="57" name="等腰三角形 56"/>
          <p:cNvSpPr/>
          <p:nvPr/>
        </p:nvSpPr>
        <p:spPr>
          <a:xfrm rot="6300000" flipH="1">
            <a:off x="10683358" y="5144934"/>
            <a:ext cx="443524" cy="386081"/>
          </a:xfrm>
          <a:prstGeom prst="triangle">
            <a:avLst/>
          </a:prstGeom>
          <a:solidFill>
            <a:srgbClr val="55C1E7"/>
          </a:solidFill>
          <a:ln w="12700" cap="flat" cmpd="sng" algn="ctr">
            <a:noFill/>
            <a:prstDash val="solid"/>
            <a:miter lim="800000"/>
          </a:ln>
          <a:effectLst/>
        </p:spPr>
        <p:txBody>
          <a:bodyPr rtlCol="0" anchor="ctr"/>
          <a:lstStyle/>
          <a:p>
            <a:pPr algn="ctr" eaLnBrk="1" fontAlgn="auto" hangingPunct="1">
              <a:spcBef>
                <a:spcPts val="0"/>
              </a:spcBef>
              <a:spcAft>
                <a:spcPts val="0"/>
              </a:spcAft>
              <a:defRPr/>
            </a:pPr>
            <a:endParaRPr lang="zh-CN" altLang="en-US" kern="0">
              <a:solidFill>
                <a:prstClr val="white"/>
              </a:solidFill>
              <a:latin typeface="Calibri" panose="020F0502020204030204"/>
              <a:ea typeface="宋体" panose="02010600030101010101" pitchFamily="2" charset="-122"/>
            </a:endParaRPr>
          </a:p>
        </p:txBody>
      </p:sp>
      <p:sp>
        <p:nvSpPr>
          <p:cNvPr id="58" name="等腰三角形 57"/>
          <p:cNvSpPr/>
          <p:nvPr/>
        </p:nvSpPr>
        <p:spPr>
          <a:xfrm rot="21257021" flipH="1">
            <a:off x="603906" y="5433506"/>
            <a:ext cx="443524" cy="386081"/>
          </a:xfrm>
          <a:prstGeom prst="triangle">
            <a:avLst/>
          </a:prstGeom>
          <a:solidFill>
            <a:sysClr val="window" lastClr="FFFFFF"/>
          </a:solidFill>
          <a:ln w="12700" cap="flat" cmpd="sng" algn="ctr">
            <a:noFill/>
            <a:prstDash val="solid"/>
            <a:miter lim="800000"/>
          </a:ln>
          <a:effectLst/>
        </p:spPr>
        <p:txBody>
          <a:bodyPr rtlCol="0" anchor="ctr"/>
          <a:lstStyle/>
          <a:p>
            <a:pPr algn="ctr" eaLnBrk="1" fontAlgn="auto" hangingPunct="1">
              <a:spcBef>
                <a:spcPts val="0"/>
              </a:spcBef>
              <a:spcAft>
                <a:spcPts val="0"/>
              </a:spcAft>
              <a:defRPr/>
            </a:pPr>
            <a:endParaRPr lang="zh-CN" altLang="en-US" kern="0">
              <a:solidFill>
                <a:prstClr val="white"/>
              </a:solidFill>
              <a:latin typeface="Calibri" panose="020F0502020204030204"/>
              <a:ea typeface="宋体" panose="02010600030101010101" pitchFamily="2" charset="-122"/>
            </a:endParaRPr>
          </a:p>
        </p:txBody>
      </p:sp>
      <p:sp>
        <p:nvSpPr>
          <p:cNvPr id="59" name="等腰三角形 58"/>
          <p:cNvSpPr/>
          <p:nvPr/>
        </p:nvSpPr>
        <p:spPr>
          <a:xfrm rot="1539679" flipH="1">
            <a:off x="1080103" y="5563024"/>
            <a:ext cx="443524" cy="386081"/>
          </a:xfrm>
          <a:prstGeom prst="triangle">
            <a:avLst/>
          </a:prstGeom>
          <a:solidFill>
            <a:srgbClr val="55C1E7"/>
          </a:solidFill>
          <a:ln w="12700" cap="flat" cmpd="sng" algn="ctr">
            <a:noFill/>
            <a:prstDash val="solid"/>
            <a:miter lim="800000"/>
          </a:ln>
          <a:effectLst/>
        </p:spPr>
        <p:txBody>
          <a:bodyPr rtlCol="0" anchor="ctr"/>
          <a:lstStyle/>
          <a:p>
            <a:pPr algn="ctr" eaLnBrk="1" fontAlgn="auto" hangingPunct="1">
              <a:spcBef>
                <a:spcPts val="0"/>
              </a:spcBef>
              <a:spcAft>
                <a:spcPts val="0"/>
              </a:spcAft>
              <a:defRPr/>
            </a:pPr>
            <a:endParaRPr lang="zh-CN" altLang="en-US" kern="0">
              <a:solidFill>
                <a:prstClr val="white"/>
              </a:solidFill>
              <a:latin typeface="Calibri" panose="020F0502020204030204"/>
              <a:ea typeface="宋体" panose="02010600030101010101" pitchFamily="2" charset="-122"/>
            </a:endParaRPr>
          </a:p>
        </p:txBody>
      </p:sp>
      <p:sp>
        <p:nvSpPr>
          <p:cNvPr id="60" name="等腰三角形 59"/>
          <p:cNvSpPr/>
          <p:nvPr/>
        </p:nvSpPr>
        <p:spPr>
          <a:xfrm rot="20540864" flipH="1">
            <a:off x="1849819" y="6281081"/>
            <a:ext cx="443524" cy="386081"/>
          </a:xfrm>
          <a:prstGeom prst="triangle">
            <a:avLst/>
          </a:prstGeom>
          <a:solidFill>
            <a:srgbClr val="FDCD5F"/>
          </a:solidFill>
          <a:ln w="12700" cap="flat" cmpd="sng" algn="ctr">
            <a:noFill/>
            <a:prstDash val="solid"/>
            <a:miter lim="800000"/>
          </a:ln>
          <a:effectLst/>
        </p:spPr>
        <p:txBody>
          <a:bodyPr rtlCol="0" anchor="ctr"/>
          <a:lstStyle/>
          <a:p>
            <a:pPr algn="ctr" eaLnBrk="1" fontAlgn="auto" hangingPunct="1">
              <a:spcBef>
                <a:spcPts val="0"/>
              </a:spcBef>
              <a:spcAft>
                <a:spcPts val="0"/>
              </a:spcAft>
              <a:defRPr/>
            </a:pPr>
            <a:endParaRPr lang="zh-CN" altLang="en-US" kern="0">
              <a:solidFill>
                <a:prstClr val="white"/>
              </a:solidFill>
              <a:latin typeface="Calibri" panose="020F0502020204030204"/>
              <a:ea typeface="宋体" panose="02010600030101010101" pitchFamily="2" charset="-122"/>
            </a:endParaRPr>
          </a:p>
        </p:txBody>
      </p:sp>
      <p:sp>
        <p:nvSpPr>
          <p:cNvPr id="61" name="等腰三角形 60"/>
          <p:cNvSpPr/>
          <p:nvPr/>
        </p:nvSpPr>
        <p:spPr>
          <a:xfrm rot="20540864" flipH="1">
            <a:off x="9662455" y="6281081"/>
            <a:ext cx="443524" cy="386081"/>
          </a:xfrm>
          <a:prstGeom prst="triangle">
            <a:avLst/>
          </a:prstGeom>
          <a:solidFill>
            <a:sysClr val="window" lastClr="FFFFFF"/>
          </a:solidFill>
          <a:ln w="12700" cap="flat" cmpd="sng" algn="ctr">
            <a:noFill/>
            <a:prstDash val="solid"/>
            <a:miter lim="800000"/>
          </a:ln>
          <a:effectLst/>
        </p:spPr>
        <p:txBody>
          <a:bodyPr rtlCol="0" anchor="ctr"/>
          <a:lstStyle/>
          <a:p>
            <a:pPr algn="ctr" eaLnBrk="1" fontAlgn="auto" hangingPunct="1">
              <a:spcBef>
                <a:spcPts val="0"/>
              </a:spcBef>
              <a:spcAft>
                <a:spcPts val="0"/>
              </a:spcAft>
              <a:defRPr/>
            </a:pPr>
            <a:endParaRPr lang="zh-CN" altLang="en-US" kern="0">
              <a:solidFill>
                <a:prstClr val="white"/>
              </a:solidFill>
              <a:latin typeface="Calibri" panose="020F0502020204030204"/>
              <a:ea typeface="宋体" panose="02010600030101010101" pitchFamily="2" charset="-122"/>
            </a:endParaRPr>
          </a:p>
        </p:txBody>
      </p:sp>
      <p:sp>
        <p:nvSpPr>
          <p:cNvPr id="62" name="等腰三角形 61"/>
          <p:cNvSpPr/>
          <p:nvPr/>
        </p:nvSpPr>
        <p:spPr>
          <a:xfrm flipH="1">
            <a:off x="11331155" y="6167737"/>
            <a:ext cx="443524" cy="386081"/>
          </a:xfrm>
          <a:prstGeom prst="triangle">
            <a:avLst/>
          </a:prstGeom>
          <a:solidFill>
            <a:srgbClr val="FDCD5F"/>
          </a:solidFill>
          <a:ln w="12700" cap="flat" cmpd="sng" algn="ctr">
            <a:noFill/>
            <a:prstDash val="solid"/>
            <a:miter lim="800000"/>
          </a:ln>
          <a:effectLst/>
        </p:spPr>
        <p:txBody>
          <a:bodyPr rtlCol="0" anchor="ctr"/>
          <a:lstStyle/>
          <a:p>
            <a:pPr algn="ctr" eaLnBrk="1" fontAlgn="auto" hangingPunct="1">
              <a:spcBef>
                <a:spcPts val="0"/>
              </a:spcBef>
              <a:spcAft>
                <a:spcPts val="0"/>
              </a:spcAft>
              <a:defRPr/>
            </a:pPr>
            <a:endParaRPr lang="zh-CN" altLang="en-US" kern="0">
              <a:solidFill>
                <a:prstClr val="white"/>
              </a:solidFill>
              <a:latin typeface="Calibri" panose="020F0502020204030204"/>
              <a:ea typeface="宋体" panose="02010600030101010101" pitchFamily="2" charset="-122"/>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2_程序页">
    <p:spTree>
      <p:nvGrpSpPr>
        <p:cNvPr id="1" name=""/>
        <p:cNvGrpSpPr/>
        <p:nvPr/>
      </p:nvGrpSpPr>
      <p:grpSpPr>
        <a:xfrm>
          <a:off x="0" y="0"/>
          <a:ext cx="0" cy="0"/>
          <a:chOff x="0" y="0"/>
          <a:chExt cx="0" cy="0"/>
        </a:xfrm>
      </p:grpSpPr>
      <p:sp>
        <p:nvSpPr>
          <p:cNvPr id="5" name="Rectangle 12"/>
          <p:cNvSpPr>
            <a:spLocks noChangeArrowheads="1"/>
          </p:cNvSpPr>
          <p:nvPr userDrawn="1"/>
        </p:nvSpPr>
        <p:spPr bwMode="auto">
          <a:xfrm>
            <a:off x="9937750" y="6392863"/>
            <a:ext cx="571500" cy="231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r>
              <a:rPr lang="en-US" altLang="zh-CN" sz="1000">
                <a:solidFill>
                  <a:srgbClr val="7F7F7F"/>
                </a:solidFill>
                <a:latin typeface="Arial" panose="020B0604020202020204" pitchFamily="34" charset="0"/>
                <a:cs typeface="Arial" panose="020B0604020202020204" pitchFamily="34" charset="0"/>
              </a:rPr>
              <a:t> </a:t>
            </a:r>
            <a:fld id="{5589E908-A67D-47BE-9761-2DF46A42FEB7}" type="slidenum">
              <a:rPr lang="en-US" altLang="zh-CN" sz="1000">
                <a:solidFill>
                  <a:srgbClr val="000000"/>
                </a:solidFill>
                <a:latin typeface="Arial" panose="020B0604020202020204" pitchFamily="34" charset="0"/>
                <a:cs typeface="Arial" panose="020B0604020202020204" pitchFamily="34" charset="0"/>
              </a:rPr>
            </a:fld>
            <a:endParaRPr lang="en-US" altLang="zh-CN" sz="1000">
              <a:solidFill>
                <a:srgbClr val="000000"/>
              </a:solidFill>
              <a:latin typeface="Arial" panose="020B0604020202020204" pitchFamily="34" charset="0"/>
              <a:cs typeface="Arial" panose="020B0604020202020204" pitchFamily="34" charset="0"/>
            </a:endParaRPr>
          </a:p>
        </p:txBody>
      </p:sp>
      <p:cxnSp>
        <p:nvCxnSpPr>
          <p:cNvPr id="6" name="直接连接符 19"/>
          <p:cNvCxnSpPr>
            <a:stCxn id="6" idx="3"/>
          </p:cNvCxnSpPr>
          <p:nvPr userDrawn="1"/>
        </p:nvCxnSpPr>
        <p:spPr>
          <a:xfrm>
            <a:off x="10509250" y="6508750"/>
            <a:ext cx="1019175" cy="0"/>
          </a:xfrm>
          <a:prstGeom prst="line">
            <a:avLst/>
          </a:prstGeom>
          <a:ln w="9525">
            <a:solidFill>
              <a:srgbClr val="F19500"/>
            </a:solidFill>
          </a:ln>
        </p:spPr>
        <p:style>
          <a:lnRef idx="1">
            <a:schemeClr val="accent1"/>
          </a:lnRef>
          <a:fillRef idx="0">
            <a:schemeClr val="accent1"/>
          </a:fillRef>
          <a:effectRef idx="0">
            <a:schemeClr val="accent1"/>
          </a:effectRef>
          <a:fontRef idx="minor">
            <a:schemeClr val="tx1"/>
          </a:fontRef>
        </p:style>
      </p:cxnSp>
      <p:cxnSp>
        <p:nvCxnSpPr>
          <p:cNvPr id="7" name="直接连接符 14"/>
          <p:cNvCxnSpPr/>
          <p:nvPr userDrawn="1"/>
        </p:nvCxnSpPr>
        <p:spPr>
          <a:xfrm>
            <a:off x="8977745" y="6508750"/>
            <a:ext cx="960005" cy="0"/>
          </a:xfrm>
          <a:prstGeom prst="line">
            <a:avLst/>
          </a:prstGeom>
          <a:ln>
            <a:solidFill>
              <a:srgbClr val="064BB2"/>
            </a:solidFill>
          </a:ln>
        </p:spPr>
        <p:style>
          <a:lnRef idx="1">
            <a:schemeClr val="accent1"/>
          </a:lnRef>
          <a:fillRef idx="0">
            <a:schemeClr val="accent1"/>
          </a:fillRef>
          <a:effectRef idx="0">
            <a:schemeClr val="accent1"/>
          </a:effectRef>
          <a:fontRef idx="minor">
            <a:schemeClr val="tx1"/>
          </a:fontRef>
        </p:style>
      </p:cxnSp>
      <p:sp>
        <p:nvSpPr>
          <p:cNvPr id="8" name="AutoShape 23"/>
          <p:cNvSpPr>
            <a:spLocks noChangeArrowheads="1"/>
          </p:cNvSpPr>
          <p:nvPr userDrawn="1"/>
        </p:nvSpPr>
        <p:spPr bwMode="auto">
          <a:xfrm>
            <a:off x="246063" y="915988"/>
            <a:ext cx="9596437" cy="46037"/>
          </a:xfrm>
          <a:prstGeom prst="rect">
            <a:avLst/>
          </a:prstGeom>
          <a:solidFill>
            <a:srgbClr val="064BB2"/>
          </a:solidFill>
          <a:ln>
            <a:noFill/>
          </a:ln>
        </p:spPr>
        <p:txBody>
          <a:bodyPr wrap="none" anchor="ctr"/>
          <a:lstStyle>
            <a:lvl1pPr>
              <a:defRPr sz="900">
                <a:solidFill>
                  <a:srgbClr val="000000"/>
                </a:solidFill>
                <a:latin typeface="Arial" panose="020B0604020202020204" pitchFamily="34" charset="0"/>
                <a:ea typeface="宋体" panose="02010600030101010101" pitchFamily="2" charset="-122"/>
              </a:defRPr>
            </a:lvl1pPr>
            <a:lvl2pPr marL="742950" indent="-285750">
              <a:defRPr sz="900">
                <a:solidFill>
                  <a:srgbClr val="000000"/>
                </a:solidFill>
                <a:latin typeface="Arial" panose="020B0604020202020204" pitchFamily="34" charset="0"/>
                <a:ea typeface="宋体" panose="02010600030101010101" pitchFamily="2" charset="-122"/>
              </a:defRPr>
            </a:lvl2pPr>
            <a:lvl3pPr marL="1143000" indent="-228600">
              <a:defRPr sz="900">
                <a:solidFill>
                  <a:srgbClr val="000000"/>
                </a:solidFill>
                <a:latin typeface="Arial" panose="020B0604020202020204" pitchFamily="34" charset="0"/>
                <a:ea typeface="宋体" panose="02010600030101010101" pitchFamily="2" charset="-122"/>
              </a:defRPr>
            </a:lvl3pPr>
            <a:lvl4pPr marL="1600200" indent="-228600">
              <a:defRPr sz="900">
                <a:solidFill>
                  <a:srgbClr val="000000"/>
                </a:solidFill>
                <a:latin typeface="Arial" panose="020B0604020202020204" pitchFamily="34" charset="0"/>
                <a:ea typeface="宋体" panose="02010600030101010101" pitchFamily="2" charset="-122"/>
              </a:defRPr>
            </a:lvl4pPr>
            <a:lvl5pPr marL="2057400" indent="-228600">
              <a:defRPr sz="900">
                <a:solidFill>
                  <a:srgbClr val="000000"/>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900">
                <a:solidFill>
                  <a:srgbClr val="000000"/>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900">
                <a:solidFill>
                  <a:srgbClr val="000000"/>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900">
                <a:solidFill>
                  <a:srgbClr val="000000"/>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900">
                <a:solidFill>
                  <a:srgbClr val="000000"/>
                </a:solidFill>
                <a:latin typeface="Arial" panose="020B0604020202020204" pitchFamily="34" charset="0"/>
                <a:ea typeface="宋体" panose="02010600030101010101" pitchFamily="2" charset="-122"/>
              </a:defRPr>
            </a:lvl9pPr>
          </a:lstStyle>
          <a:p>
            <a:pPr algn="ctr" eaLnBrk="1" fontAlgn="auto" hangingPunct="1">
              <a:spcBef>
                <a:spcPct val="50000"/>
              </a:spcBef>
              <a:spcAft>
                <a:spcPts val="0"/>
              </a:spcAft>
              <a:defRPr/>
            </a:pPr>
            <a:endParaRPr lang="zh-CN" altLang="en-US" sz="950"/>
          </a:p>
        </p:txBody>
      </p:sp>
      <p:sp>
        <p:nvSpPr>
          <p:cNvPr id="9" name="AutoShape 23"/>
          <p:cNvSpPr>
            <a:spLocks noChangeArrowheads="1"/>
          </p:cNvSpPr>
          <p:nvPr userDrawn="1"/>
        </p:nvSpPr>
        <p:spPr bwMode="auto">
          <a:xfrm>
            <a:off x="9842500" y="915988"/>
            <a:ext cx="1989138" cy="46037"/>
          </a:xfrm>
          <a:prstGeom prst="rect">
            <a:avLst/>
          </a:prstGeom>
          <a:solidFill>
            <a:srgbClr val="FB9708"/>
          </a:solidFill>
          <a:ln>
            <a:noFill/>
          </a:ln>
        </p:spPr>
        <p:txBody>
          <a:bodyPr wrap="none" anchor="ctr"/>
          <a:lstStyle>
            <a:lvl1pPr>
              <a:defRPr sz="900">
                <a:solidFill>
                  <a:srgbClr val="000000"/>
                </a:solidFill>
                <a:latin typeface="Arial" panose="020B0604020202020204" pitchFamily="34" charset="0"/>
                <a:ea typeface="宋体" panose="02010600030101010101" pitchFamily="2" charset="-122"/>
              </a:defRPr>
            </a:lvl1pPr>
            <a:lvl2pPr marL="742950" indent="-285750">
              <a:defRPr sz="900">
                <a:solidFill>
                  <a:srgbClr val="000000"/>
                </a:solidFill>
                <a:latin typeface="Arial" panose="020B0604020202020204" pitchFamily="34" charset="0"/>
                <a:ea typeface="宋体" panose="02010600030101010101" pitchFamily="2" charset="-122"/>
              </a:defRPr>
            </a:lvl2pPr>
            <a:lvl3pPr marL="1143000" indent="-228600">
              <a:defRPr sz="900">
                <a:solidFill>
                  <a:srgbClr val="000000"/>
                </a:solidFill>
                <a:latin typeface="Arial" panose="020B0604020202020204" pitchFamily="34" charset="0"/>
                <a:ea typeface="宋体" panose="02010600030101010101" pitchFamily="2" charset="-122"/>
              </a:defRPr>
            </a:lvl3pPr>
            <a:lvl4pPr marL="1600200" indent="-228600">
              <a:defRPr sz="900">
                <a:solidFill>
                  <a:srgbClr val="000000"/>
                </a:solidFill>
                <a:latin typeface="Arial" panose="020B0604020202020204" pitchFamily="34" charset="0"/>
                <a:ea typeface="宋体" panose="02010600030101010101" pitchFamily="2" charset="-122"/>
              </a:defRPr>
            </a:lvl4pPr>
            <a:lvl5pPr marL="2057400" indent="-228600">
              <a:defRPr sz="900">
                <a:solidFill>
                  <a:srgbClr val="000000"/>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900">
                <a:solidFill>
                  <a:srgbClr val="000000"/>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900">
                <a:solidFill>
                  <a:srgbClr val="000000"/>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900">
                <a:solidFill>
                  <a:srgbClr val="000000"/>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900">
                <a:solidFill>
                  <a:srgbClr val="000000"/>
                </a:solidFill>
                <a:latin typeface="Arial" panose="020B0604020202020204" pitchFamily="34" charset="0"/>
                <a:ea typeface="宋体" panose="02010600030101010101" pitchFamily="2" charset="-122"/>
              </a:defRPr>
            </a:lvl9pPr>
          </a:lstStyle>
          <a:p>
            <a:pPr algn="ctr" eaLnBrk="1" fontAlgn="auto" hangingPunct="1">
              <a:spcBef>
                <a:spcPct val="50000"/>
              </a:spcBef>
              <a:spcAft>
                <a:spcPts val="0"/>
              </a:spcAft>
              <a:defRPr/>
            </a:pPr>
            <a:endParaRPr lang="zh-CN" altLang="en-US" sz="950"/>
          </a:p>
        </p:txBody>
      </p:sp>
      <p:pic>
        <p:nvPicPr>
          <p:cNvPr id="3" name="图片 2"/>
          <p:cNvPicPr>
            <a:picLocks noChangeAspect="1"/>
          </p:cNvPicPr>
          <p:nvPr userDrawn="1"/>
        </p:nvPicPr>
        <p:blipFill>
          <a:blip r:embed="rId2"/>
          <a:stretch>
            <a:fillRect/>
          </a:stretch>
        </p:blipFill>
        <p:spPr>
          <a:xfrm>
            <a:off x="4320667" y="6195942"/>
            <a:ext cx="3537966" cy="625616"/>
          </a:xfrm>
          <a:prstGeom prst="rect">
            <a:avLst/>
          </a:prstGeom>
        </p:spPr>
      </p:pic>
      <p:sp>
        <p:nvSpPr>
          <p:cNvPr id="28" name="圆角矩形 2"/>
          <p:cNvSpPr/>
          <p:nvPr userDrawn="1"/>
        </p:nvSpPr>
        <p:spPr>
          <a:xfrm>
            <a:off x="6000873" y="469794"/>
            <a:ext cx="1224000" cy="504000"/>
          </a:xfrm>
          <a:prstGeom prst="roundRect">
            <a:avLst/>
          </a:prstGeom>
          <a:solidFill>
            <a:srgbClr val="015077"/>
          </a:solidFill>
          <a:ln w="635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1800" b="1" i="0" u="none" strike="noStrike" kern="0" cap="none" spc="0" normalizeH="0" baseline="0" noProof="0">
                <a:ln>
                  <a:noFill/>
                </a:ln>
                <a:solidFill>
                  <a:prstClr val="white"/>
                </a:solidFill>
                <a:effectLst>
                  <a:outerShdw blurRad="50800" dist="38100" algn="l" rotWithShape="0">
                    <a:prstClr val="black">
                      <a:alpha val="40000"/>
                    </a:prstClr>
                  </a:outerShdw>
                </a:effectLst>
                <a:uLnTx/>
                <a:uFillTx/>
                <a:latin typeface="微软雅黑" panose="020B0503020204020204" pitchFamily="34" charset="-122"/>
                <a:ea typeface="微软雅黑" panose="020B0503020204020204" pitchFamily="34" charset="-122"/>
                <a:cs typeface="+mn-cs"/>
              </a:rPr>
              <a:t>需求研讨</a:t>
            </a:r>
            <a:endParaRPr kumimoji="0" lang="zh-CN" altLang="en-US" sz="1800" b="1" i="0" u="none" strike="noStrike" kern="0" cap="none" spc="0" normalizeH="0" baseline="0" noProof="0" dirty="0">
              <a:ln>
                <a:noFill/>
              </a:ln>
              <a:solidFill>
                <a:prstClr val="white"/>
              </a:solidFill>
              <a:effectLst>
                <a:outerShdw blurRad="50800" dist="38100" algn="l" rotWithShape="0">
                  <a:prstClr val="black">
                    <a:alpha val="40000"/>
                  </a:prstClr>
                </a:outerShdw>
              </a:effectLst>
              <a:uLnTx/>
              <a:uFillTx/>
              <a:latin typeface="微软雅黑" panose="020B0503020204020204" pitchFamily="34" charset="-122"/>
              <a:ea typeface="微软雅黑" panose="020B0503020204020204" pitchFamily="34" charset="-122"/>
              <a:cs typeface="+mn-cs"/>
            </a:endParaRPr>
          </a:p>
        </p:txBody>
      </p:sp>
      <p:sp>
        <p:nvSpPr>
          <p:cNvPr id="29" name="圆角矩形 3"/>
          <p:cNvSpPr/>
          <p:nvPr userDrawn="1"/>
        </p:nvSpPr>
        <p:spPr>
          <a:xfrm>
            <a:off x="7298711" y="536394"/>
            <a:ext cx="1080000" cy="370800"/>
          </a:xfrm>
          <a:prstGeom prst="roundRect">
            <a:avLst/>
          </a:prstGeom>
          <a:solidFill>
            <a:srgbClr val="E7E6E6">
              <a:lumMod val="50000"/>
            </a:srgbClr>
          </a:solidFill>
          <a:ln>
            <a:noFill/>
          </a:ln>
          <a:effectLst>
            <a:outerShdw blurRad="57150" dist="19050" dir="5400000" algn="ctr" rotWithShape="0">
              <a:srgbClr val="000000">
                <a:alpha val="63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1600" b="0" i="0" u="none" strike="noStrike" kern="0" cap="none" spc="0" normalizeH="0" baseline="0" noProof="0">
                <a:ln>
                  <a:noFill/>
                </a:ln>
                <a:solidFill>
                  <a:prstClr val="white"/>
                </a:solidFill>
                <a:effectLst>
                  <a:outerShdw blurRad="50800" dist="38100" algn="l" rotWithShape="0">
                    <a:prstClr val="black">
                      <a:alpha val="40000"/>
                    </a:prstClr>
                  </a:outerShdw>
                </a:effectLst>
                <a:uLnTx/>
                <a:uFillTx/>
                <a:latin typeface="微软雅黑" panose="020B0503020204020204" pitchFamily="34" charset="-122"/>
                <a:ea typeface="微软雅黑" panose="020B0503020204020204" pitchFamily="34" charset="-122"/>
                <a:cs typeface="+mn-cs"/>
              </a:rPr>
              <a:t>示范训练</a:t>
            </a:r>
            <a:endParaRPr kumimoji="0" lang="en-US" altLang="zh-CN" sz="1600" b="0" i="0" u="none" strike="noStrike" kern="0" cap="none" spc="0" normalizeH="0" baseline="0" noProof="0" dirty="0">
              <a:ln>
                <a:noFill/>
              </a:ln>
              <a:solidFill>
                <a:prstClr val="white"/>
              </a:solidFill>
              <a:effectLst>
                <a:outerShdw blurRad="50800" dist="38100" algn="l" rotWithShape="0">
                  <a:prstClr val="black">
                    <a:alpha val="40000"/>
                  </a:prstClr>
                </a:outerShdw>
              </a:effectLst>
              <a:uLnTx/>
              <a:uFillTx/>
              <a:latin typeface="微软雅黑" panose="020B0503020204020204" pitchFamily="34" charset="-122"/>
              <a:ea typeface="微软雅黑" panose="020B0503020204020204" pitchFamily="34" charset="-122"/>
              <a:cs typeface="+mn-cs"/>
            </a:endParaRPr>
          </a:p>
        </p:txBody>
      </p:sp>
      <p:sp>
        <p:nvSpPr>
          <p:cNvPr id="30" name="圆角矩形 3"/>
          <p:cNvSpPr/>
          <p:nvPr userDrawn="1"/>
        </p:nvSpPr>
        <p:spPr>
          <a:xfrm>
            <a:off x="8446918" y="536394"/>
            <a:ext cx="1080000" cy="370800"/>
          </a:xfrm>
          <a:prstGeom prst="roundRect">
            <a:avLst/>
          </a:prstGeom>
          <a:solidFill>
            <a:srgbClr val="E7E6E6">
              <a:lumMod val="50000"/>
            </a:srgbClr>
          </a:solidFill>
          <a:ln>
            <a:noFill/>
          </a:ln>
          <a:effectLst>
            <a:outerShdw blurRad="57150" dist="19050" dir="5400000" algn="ctr" rotWithShape="0">
              <a:srgbClr val="000000">
                <a:alpha val="63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1600" b="0" i="0" u="none" strike="noStrike" kern="0" cap="none" spc="0" normalizeH="0" baseline="0" noProof="0" dirty="0">
                <a:ln>
                  <a:noFill/>
                </a:ln>
                <a:solidFill>
                  <a:prstClr val="white"/>
                </a:solidFill>
                <a:effectLst>
                  <a:outerShdw blurRad="50800" dist="38100" algn="l" rotWithShape="0">
                    <a:prstClr val="black">
                      <a:alpha val="40000"/>
                    </a:prstClr>
                  </a:outerShdw>
                </a:effectLst>
                <a:uLnTx/>
                <a:uFillTx/>
                <a:latin typeface="微软雅黑" panose="020B0503020204020204" pitchFamily="34" charset="-122"/>
                <a:ea typeface="微软雅黑" panose="020B0503020204020204" pitchFamily="34" charset="-122"/>
                <a:cs typeface="+mn-cs"/>
              </a:rPr>
              <a:t>工单派发</a:t>
            </a:r>
            <a:endParaRPr kumimoji="0" lang="zh-CN" altLang="en-US" sz="1600" b="0" i="0" u="none" strike="noStrike" kern="0" cap="none" spc="0" normalizeH="0" baseline="0" noProof="0" dirty="0">
              <a:ln>
                <a:noFill/>
              </a:ln>
              <a:solidFill>
                <a:prstClr val="white"/>
              </a:solidFill>
              <a:effectLst>
                <a:outerShdw blurRad="50800" dist="38100" algn="l" rotWithShape="0">
                  <a:prstClr val="black">
                    <a:alpha val="40000"/>
                  </a:prstClr>
                </a:outerShdw>
              </a:effectLst>
              <a:uLnTx/>
              <a:uFillTx/>
              <a:latin typeface="微软雅黑" panose="020B0503020204020204" pitchFamily="34" charset="-122"/>
              <a:ea typeface="微软雅黑" panose="020B0503020204020204" pitchFamily="34" charset="-122"/>
              <a:cs typeface="+mn-cs"/>
            </a:endParaRPr>
          </a:p>
        </p:txBody>
      </p:sp>
      <p:sp>
        <p:nvSpPr>
          <p:cNvPr id="31" name="圆角矩形 3"/>
          <p:cNvSpPr/>
          <p:nvPr userDrawn="1"/>
        </p:nvSpPr>
        <p:spPr>
          <a:xfrm>
            <a:off x="9599014" y="536448"/>
            <a:ext cx="1080000" cy="370800"/>
          </a:xfrm>
          <a:prstGeom prst="roundRect">
            <a:avLst/>
          </a:prstGeom>
          <a:solidFill>
            <a:srgbClr val="E7E6E6">
              <a:lumMod val="50000"/>
            </a:srgbClr>
          </a:solidFill>
          <a:ln>
            <a:noFill/>
          </a:ln>
          <a:effectLst>
            <a:outerShdw blurRad="57150" dist="19050" dir="5400000" algn="ctr" rotWithShape="0">
              <a:srgbClr val="000000">
                <a:alpha val="63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1600" b="0" i="0" u="none" strike="noStrike" kern="0" cap="none" spc="0" normalizeH="0" baseline="0" noProof="0" dirty="0">
                <a:ln>
                  <a:noFill/>
                </a:ln>
                <a:solidFill>
                  <a:prstClr val="white"/>
                </a:solidFill>
                <a:effectLst>
                  <a:outerShdw blurRad="50800" dist="38100" algn="l" rotWithShape="0">
                    <a:prstClr val="black">
                      <a:alpha val="40000"/>
                    </a:prstClr>
                  </a:outerShdw>
                </a:effectLst>
                <a:uLnTx/>
                <a:uFillTx/>
                <a:latin typeface="微软雅黑" panose="020B0503020204020204" pitchFamily="34" charset="-122"/>
                <a:ea typeface="微软雅黑" panose="020B0503020204020204" pitchFamily="34" charset="-122"/>
                <a:cs typeface="+mn-cs"/>
              </a:rPr>
              <a:t>分组实施</a:t>
            </a:r>
            <a:endParaRPr kumimoji="0" lang="zh-CN" altLang="en-US" sz="1600" b="0" i="0" u="none" strike="noStrike" kern="0" cap="none" spc="0" normalizeH="0" baseline="0" noProof="0" dirty="0">
              <a:ln>
                <a:noFill/>
              </a:ln>
              <a:solidFill>
                <a:prstClr val="white"/>
              </a:solidFill>
              <a:effectLst>
                <a:outerShdw blurRad="50800" dist="38100" algn="l" rotWithShape="0">
                  <a:prstClr val="black">
                    <a:alpha val="40000"/>
                  </a:prstClr>
                </a:outerShdw>
              </a:effectLst>
              <a:uLnTx/>
              <a:uFillTx/>
              <a:latin typeface="微软雅黑" panose="020B0503020204020204" pitchFamily="34" charset="-122"/>
              <a:ea typeface="微软雅黑" panose="020B0503020204020204" pitchFamily="34" charset="-122"/>
              <a:cs typeface="+mn-cs"/>
            </a:endParaRPr>
          </a:p>
        </p:txBody>
      </p:sp>
      <p:sp>
        <p:nvSpPr>
          <p:cNvPr id="32" name="圆角矩形 3"/>
          <p:cNvSpPr/>
          <p:nvPr userDrawn="1"/>
        </p:nvSpPr>
        <p:spPr>
          <a:xfrm>
            <a:off x="10751110" y="536448"/>
            <a:ext cx="1080000" cy="370800"/>
          </a:xfrm>
          <a:prstGeom prst="roundRect">
            <a:avLst/>
          </a:prstGeom>
          <a:solidFill>
            <a:srgbClr val="E7E6E6">
              <a:lumMod val="50000"/>
            </a:srgbClr>
          </a:solidFill>
          <a:ln>
            <a:noFill/>
          </a:ln>
          <a:effectLst>
            <a:outerShdw blurRad="57150" dist="19050" dir="5400000" algn="ctr" rotWithShape="0">
              <a:srgbClr val="000000">
                <a:alpha val="63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1600" b="0" i="0" u="none" strike="noStrike" kern="0" cap="none" spc="0" normalizeH="0" baseline="0" noProof="0" dirty="0">
                <a:ln>
                  <a:noFill/>
                </a:ln>
                <a:solidFill>
                  <a:prstClr val="white"/>
                </a:solidFill>
                <a:effectLst>
                  <a:outerShdw blurRad="50800" dist="38100" algn="l" rotWithShape="0">
                    <a:prstClr val="black">
                      <a:alpha val="40000"/>
                    </a:prstClr>
                  </a:outerShdw>
                </a:effectLst>
                <a:uLnTx/>
                <a:uFillTx/>
                <a:latin typeface="微软雅黑" panose="020B0503020204020204" pitchFamily="34" charset="-122"/>
                <a:ea typeface="微软雅黑" panose="020B0503020204020204" pitchFamily="34" charset="-122"/>
                <a:cs typeface="+mn-cs"/>
              </a:rPr>
              <a:t>敏捷交付</a:t>
            </a:r>
            <a:endParaRPr kumimoji="0" lang="en-US" altLang="zh-CN" sz="1600" b="0" i="0" u="none" strike="noStrike" kern="0" cap="none" spc="0" normalizeH="0" baseline="0" noProof="0" dirty="0">
              <a:ln>
                <a:noFill/>
              </a:ln>
              <a:solidFill>
                <a:prstClr val="white"/>
              </a:solidFill>
              <a:effectLst>
                <a:outerShdw blurRad="50800" dist="38100" algn="l" rotWithShape="0">
                  <a:prstClr val="black">
                    <a:alpha val="40000"/>
                  </a:prstClr>
                </a:outerShdw>
              </a:effectLst>
              <a:uLnTx/>
              <a:uFillTx/>
              <a:latin typeface="微软雅黑" panose="020B0503020204020204" pitchFamily="34" charset="-122"/>
              <a:ea typeface="微软雅黑" panose="020B0503020204020204" pitchFamily="34" charset="-122"/>
              <a:cs typeface="+mn-cs"/>
            </a:endParaRPr>
          </a:p>
        </p:txBody>
      </p:sp>
    </p:spTree>
  </p:cSld>
  <p:clrMapOvr>
    <a:masterClrMapping/>
  </p:clrMapOvr>
  <p:hf sldNum="0" hdr="0" ftr="0" dt="0"/>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程序页">
    <p:spTree>
      <p:nvGrpSpPr>
        <p:cNvPr id="1" name=""/>
        <p:cNvGrpSpPr/>
        <p:nvPr/>
      </p:nvGrpSpPr>
      <p:grpSpPr>
        <a:xfrm>
          <a:off x="0" y="0"/>
          <a:ext cx="0" cy="0"/>
          <a:chOff x="0" y="0"/>
          <a:chExt cx="0" cy="0"/>
        </a:xfrm>
      </p:grpSpPr>
      <p:sp>
        <p:nvSpPr>
          <p:cNvPr id="5" name="Rectangle 12"/>
          <p:cNvSpPr>
            <a:spLocks noChangeArrowheads="1"/>
          </p:cNvSpPr>
          <p:nvPr userDrawn="1"/>
        </p:nvSpPr>
        <p:spPr bwMode="auto">
          <a:xfrm>
            <a:off x="9937750" y="6392863"/>
            <a:ext cx="571500" cy="231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r>
              <a:rPr lang="en-US" altLang="zh-CN" sz="1000">
                <a:solidFill>
                  <a:srgbClr val="7F7F7F"/>
                </a:solidFill>
                <a:latin typeface="Arial" panose="020B0604020202020204" pitchFamily="34" charset="0"/>
                <a:cs typeface="Arial" panose="020B0604020202020204" pitchFamily="34" charset="0"/>
              </a:rPr>
              <a:t> </a:t>
            </a:r>
            <a:fld id="{5589E908-A67D-47BE-9761-2DF46A42FEB7}" type="slidenum">
              <a:rPr lang="en-US" altLang="zh-CN" sz="1000">
                <a:solidFill>
                  <a:srgbClr val="000000"/>
                </a:solidFill>
                <a:latin typeface="Arial" panose="020B0604020202020204" pitchFamily="34" charset="0"/>
                <a:cs typeface="Arial" panose="020B0604020202020204" pitchFamily="34" charset="0"/>
              </a:rPr>
            </a:fld>
            <a:endParaRPr lang="en-US" altLang="zh-CN" sz="1000">
              <a:solidFill>
                <a:srgbClr val="000000"/>
              </a:solidFill>
              <a:latin typeface="Arial" panose="020B0604020202020204" pitchFamily="34" charset="0"/>
              <a:cs typeface="Arial" panose="020B0604020202020204" pitchFamily="34" charset="0"/>
            </a:endParaRPr>
          </a:p>
        </p:txBody>
      </p:sp>
      <p:cxnSp>
        <p:nvCxnSpPr>
          <p:cNvPr id="6" name="直接连接符 19"/>
          <p:cNvCxnSpPr>
            <a:stCxn id="6" idx="3"/>
          </p:cNvCxnSpPr>
          <p:nvPr userDrawn="1"/>
        </p:nvCxnSpPr>
        <p:spPr>
          <a:xfrm>
            <a:off x="10509250" y="6508750"/>
            <a:ext cx="1019175" cy="0"/>
          </a:xfrm>
          <a:prstGeom prst="line">
            <a:avLst/>
          </a:prstGeom>
          <a:ln w="9525">
            <a:solidFill>
              <a:srgbClr val="F19500"/>
            </a:solidFill>
          </a:ln>
        </p:spPr>
        <p:style>
          <a:lnRef idx="1">
            <a:schemeClr val="accent1"/>
          </a:lnRef>
          <a:fillRef idx="0">
            <a:schemeClr val="accent1"/>
          </a:fillRef>
          <a:effectRef idx="0">
            <a:schemeClr val="accent1"/>
          </a:effectRef>
          <a:fontRef idx="minor">
            <a:schemeClr val="tx1"/>
          </a:fontRef>
        </p:style>
      </p:cxnSp>
      <p:cxnSp>
        <p:nvCxnSpPr>
          <p:cNvPr id="7" name="直接连接符 14"/>
          <p:cNvCxnSpPr/>
          <p:nvPr userDrawn="1"/>
        </p:nvCxnSpPr>
        <p:spPr>
          <a:xfrm>
            <a:off x="8977745" y="6508750"/>
            <a:ext cx="960005" cy="0"/>
          </a:xfrm>
          <a:prstGeom prst="line">
            <a:avLst/>
          </a:prstGeom>
          <a:ln>
            <a:solidFill>
              <a:srgbClr val="064BB2"/>
            </a:solidFill>
          </a:ln>
        </p:spPr>
        <p:style>
          <a:lnRef idx="1">
            <a:schemeClr val="accent1"/>
          </a:lnRef>
          <a:fillRef idx="0">
            <a:schemeClr val="accent1"/>
          </a:fillRef>
          <a:effectRef idx="0">
            <a:schemeClr val="accent1"/>
          </a:effectRef>
          <a:fontRef idx="minor">
            <a:schemeClr val="tx1"/>
          </a:fontRef>
        </p:style>
      </p:cxnSp>
      <p:sp>
        <p:nvSpPr>
          <p:cNvPr id="8" name="AutoShape 23"/>
          <p:cNvSpPr>
            <a:spLocks noChangeArrowheads="1"/>
          </p:cNvSpPr>
          <p:nvPr userDrawn="1"/>
        </p:nvSpPr>
        <p:spPr bwMode="auto">
          <a:xfrm>
            <a:off x="246063" y="915988"/>
            <a:ext cx="9596437" cy="46037"/>
          </a:xfrm>
          <a:prstGeom prst="rect">
            <a:avLst/>
          </a:prstGeom>
          <a:solidFill>
            <a:srgbClr val="064BB2"/>
          </a:solidFill>
          <a:ln>
            <a:noFill/>
          </a:ln>
        </p:spPr>
        <p:txBody>
          <a:bodyPr wrap="none" anchor="ctr"/>
          <a:lstStyle>
            <a:lvl1pPr>
              <a:defRPr sz="900">
                <a:solidFill>
                  <a:srgbClr val="000000"/>
                </a:solidFill>
                <a:latin typeface="Arial" panose="020B0604020202020204" pitchFamily="34" charset="0"/>
                <a:ea typeface="宋体" panose="02010600030101010101" pitchFamily="2" charset="-122"/>
              </a:defRPr>
            </a:lvl1pPr>
            <a:lvl2pPr marL="742950" indent="-285750">
              <a:defRPr sz="900">
                <a:solidFill>
                  <a:srgbClr val="000000"/>
                </a:solidFill>
                <a:latin typeface="Arial" panose="020B0604020202020204" pitchFamily="34" charset="0"/>
                <a:ea typeface="宋体" panose="02010600030101010101" pitchFamily="2" charset="-122"/>
              </a:defRPr>
            </a:lvl2pPr>
            <a:lvl3pPr marL="1143000" indent="-228600">
              <a:defRPr sz="900">
                <a:solidFill>
                  <a:srgbClr val="000000"/>
                </a:solidFill>
                <a:latin typeface="Arial" panose="020B0604020202020204" pitchFamily="34" charset="0"/>
                <a:ea typeface="宋体" panose="02010600030101010101" pitchFamily="2" charset="-122"/>
              </a:defRPr>
            </a:lvl3pPr>
            <a:lvl4pPr marL="1600200" indent="-228600">
              <a:defRPr sz="900">
                <a:solidFill>
                  <a:srgbClr val="000000"/>
                </a:solidFill>
                <a:latin typeface="Arial" panose="020B0604020202020204" pitchFamily="34" charset="0"/>
                <a:ea typeface="宋体" panose="02010600030101010101" pitchFamily="2" charset="-122"/>
              </a:defRPr>
            </a:lvl4pPr>
            <a:lvl5pPr marL="2057400" indent="-228600">
              <a:defRPr sz="900">
                <a:solidFill>
                  <a:srgbClr val="000000"/>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900">
                <a:solidFill>
                  <a:srgbClr val="000000"/>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900">
                <a:solidFill>
                  <a:srgbClr val="000000"/>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900">
                <a:solidFill>
                  <a:srgbClr val="000000"/>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900">
                <a:solidFill>
                  <a:srgbClr val="000000"/>
                </a:solidFill>
                <a:latin typeface="Arial" panose="020B0604020202020204" pitchFamily="34" charset="0"/>
                <a:ea typeface="宋体" panose="02010600030101010101" pitchFamily="2" charset="-122"/>
              </a:defRPr>
            </a:lvl9pPr>
          </a:lstStyle>
          <a:p>
            <a:pPr algn="ctr" eaLnBrk="1" fontAlgn="auto" hangingPunct="1">
              <a:spcBef>
                <a:spcPct val="50000"/>
              </a:spcBef>
              <a:spcAft>
                <a:spcPts val="0"/>
              </a:spcAft>
              <a:defRPr/>
            </a:pPr>
            <a:endParaRPr lang="zh-CN" altLang="en-US" sz="950"/>
          </a:p>
        </p:txBody>
      </p:sp>
      <p:sp>
        <p:nvSpPr>
          <p:cNvPr id="9" name="AutoShape 23"/>
          <p:cNvSpPr>
            <a:spLocks noChangeArrowheads="1"/>
          </p:cNvSpPr>
          <p:nvPr userDrawn="1"/>
        </p:nvSpPr>
        <p:spPr bwMode="auto">
          <a:xfrm>
            <a:off x="9842500" y="915988"/>
            <a:ext cx="1989138" cy="46037"/>
          </a:xfrm>
          <a:prstGeom prst="rect">
            <a:avLst/>
          </a:prstGeom>
          <a:solidFill>
            <a:srgbClr val="FB9708"/>
          </a:solidFill>
          <a:ln>
            <a:noFill/>
          </a:ln>
        </p:spPr>
        <p:txBody>
          <a:bodyPr wrap="none" anchor="ctr"/>
          <a:lstStyle>
            <a:lvl1pPr>
              <a:defRPr sz="900">
                <a:solidFill>
                  <a:srgbClr val="000000"/>
                </a:solidFill>
                <a:latin typeface="Arial" panose="020B0604020202020204" pitchFamily="34" charset="0"/>
                <a:ea typeface="宋体" panose="02010600030101010101" pitchFamily="2" charset="-122"/>
              </a:defRPr>
            </a:lvl1pPr>
            <a:lvl2pPr marL="742950" indent="-285750">
              <a:defRPr sz="900">
                <a:solidFill>
                  <a:srgbClr val="000000"/>
                </a:solidFill>
                <a:latin typeface="Arial" panose="020B0604020202020204" pitchFamily="34" charset="0"/>
                <a:ea typeface="宋体" panose="02010600030101010101" pitchFamily="2" charset="-122"/>
              </a:defRPr>
            </a:lvl2pPr>
            <a:lvl3pPr marL="1143000" indent="-228600">
              <a:defRPr sz="900">
                <a:solidFill>
                  <a:srgbClr val="000000"/>
                </a:solidFill>
                <a:latin typeface="Arial" panose="020B0604020202020204" pitchFamily="34" charset="0"/>
                <a:ea typeface="宋体" panose="02010600030101010101" pitchFamily="2" charset="-122"/>
              </a:defRPr>
            </a:lvl3pPr>
            <a:lvl4pPr marL="1600200" indent="-228600">
              <a:defRPr sz="900">
                <a:solidFill>
                  <a:srgbClr val="000000"/>
                </a:solidFill>
                <a:latin typeface="Arial" panose="020B0604020202020204" pitchFamily="34" charset="0"/>
                <a:ea typeface="宋体" panose="02010600030101010101" pitchFamily="2" charset="-122"/>
              </a:defRPr>
            </a:lvl4pPr>
            <a:lvl5pPr marL="2057400" indent="-228600">
              <a:defRPr sz="900">
                <a:solidFill>
                  <a:srgbClr val="000000"/>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900">
                <a:solidFill>
                  <a:srgbClr val="000000"/>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900">
                <a:solidFill>
                  <a:srgbClr val="000000"/>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900">
                <a:solidFill>
                  <a:srgbClr val="000000"/>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900">
                <a:solidFill>
                  <a:srgbClr val="000000"/>
                </a:solidFill>
                <a:latin typeface="Arial" panose="020B0604020202020204" pitchFamily="34" charset="0"/>
                <a:ea typeface="宋体" panose="02010600030101010101" pitchFamily="2" charset="-122"/>
              </a:defRPr>
            </a:lvl9pPr>
          </a:lstStyle>
          <a:p>
            <a:pPr algn="ctr" eaLnBrk="1" fontAlgn="auto" hangingPunct="1">
              <a:spcBef>
                <a:spcPct val="50000"/>
              </a:spcBef>
              <a:spcAft>
                <a:spcPts val="0"/>
              </a:spcAft>
              <a:defRPr/>
            </a:pPr>
            <a:endParaRPr lang="zh-CN" altLang="en-US" sz="950"/>
          </a:p>
        </p:txBody>
      </p:sp>
      <p:pic>
        <p:nvPicPr>
          <p:cNvPr id="3" name="图片 2"/>
          <p:cNvPicPr>
            <a:picLocks noChangeAspect="1"/>
          </p:cNvPicPr>
          <p:nvPr userDrawn="1"/>
        </p:nvPicPr>
        <p:blipFill>
          <a:blip r:embed="rId2"/>
          <a:stretch>
            <a:fillRect/>
          </a:stretch>
        </p:blipFill>
        <p:spPr>
          <a:xfrm>
            <a:off x="4320667" y="6195942"/>
            <a:ext cx="3537966" cy="625616"/>
          </a:xfrm>
          <a:prstGeom prst="rect">
            <a:avLst/>
          </a:prstGeom>
        </p:spPr>
      </p:pic>
      <p:sp>
        <p:nvSpPr>
          <p:cNvPr id="28" name="圆角矩形 2"/>
          <p:cNvSpPr/>
          <p:nvPr userDrawn="1"/>
        </p:nvSpPr>
        <p:spPr>
          <a:xfrm>
            <a:off x="7155424" y="469794"/>
            <a:ext cx="1224000" cy="504000"/>
          </a:xfrm>
          <a:prstGeom prst="roundRect">
            <a:avLst/>
          </a:prstGeom>
          <a:solidFill>
            <a:srgbClr val="015077"/>
          </a:solidFill>
          <a:ln w="635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1800" b="1" i="0" u="none" strike="noStrike" kern="0" cap="none" spc="0" normalizeH="0" baseline="0" noProof="0" dirty="0">
                <a:ln>
                  <a:noFill/>
                </a:ln>
                <a:solidFill>
                  <a:prstClr val="white"/>
                </a:solidFill>
                <a:effectLst>
                  <a:outerShdw blurRad="50800" dist="38100" algn="l" rotWithShape="0">
                    <a:prstClr val="black">
                      <a:alpha val="40000"/>
                    </a:prstClr>
                  </a:outerShdw>
                </a:effectLst>
                <a:uLnTx/>
                <a:uFillTx/>
                <a:latin typeface="微软雅黑" panose="020B0503020204020204" pitchFamily="34" charset="-122"/>
                <a:ea typeface="微软雅黑" panose="020B0503020204020204" pitchFamily="34" charset="-122"/>
                <a:cs typeface="+mn-cs"/>
              </a:rPr>
              <a:t>示范训练</a:t>
            </a:r>
            <a:endParaRPr kumimoji="0" lang="zh-CN" altLang="en-US" sz="1800" b="1" i="0" u="none" strike="noStrike" kern="0" cap="none" spc="0" normalizeH="0" baseline="0" noProof="0" dirty="0">
              <a:ln>
                <a:noFill/>
              </a:ln>
              <a:solidFill>
                <a:prstClr val="white"/>
              </a:solidFill>
              <a:effectLst>
                <a:outerShdw blurRad="50800" dist="38100" algn="l" rotWithShape="0">
                  <a:prstClr val="black">
                    <a:alpha val="40000"/>
                  </a:prstClr>
                </a:outerShdw>
              </a:effectLst>
              <a:uLnTx/>
              <a:uFillTx/>
              <a:latin typeface="微软雅黑" panose="020B0503020204020204" pitchFamily="34" charset="-122"/>
              <a:ea typeface="微软雅黑" panose="020B0503020204020204" pitchFamily="34" charset="-122"/>
              <a:cs typeface="+mn-cs"/>
            </a:endParaRPr>
          </a:p>
        </p:txBody>
      </p:sp>
      <p:sp>
        <p:nvSpPr>
          <p:cNvPr id="29" name="圆角矩形 3"/>
          <p:cNvSpPr/>
          <p:nvPr userDrawn="1"/>
        </p:nvSpPr>
        <p:spPr>
          <a:xfrm>
            <a:off x="6005629" y="536394"/>
            <a:ext cx="1080000" cy="370800"/>
          </a:xfrm>
          <a:prstGeom prst="roundRect">
            <a:avLst/>
          </a:prstGeom>
          <a:solidFill>
            <a:srgbClr val="E7E6E6">
              <a:lumMod val="50000"/>
            </a:srgbClr>
          </a:solidFill>
          <a:ln>
            <a:noFill/>
          </a:ln>
          <a:effectLst>
            <a:outerShdw blurRad="57150" dist="19050" dir="5400000" algn="ctr" rotWithShape="0">
              <a:srgbClr val="000000">
                <a:alpha val="63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1600" b="0" i="0" u="none" strike="noStrike" kern="0" cap="none" spc="0" normalizeH="0" baseline="0" noProof="0" dirty="0">
                <a:ln>
                  <a:noFill/>
                </a:ln>
                <a:solidFill>
                  <a:prstClr val="white"/>
                </a:solidFill>
                <a:effectLst>
                  <a:outerShdw blurRad="50800" dist="38100" algn="l" rotWithShape="0">
                    <a:prstClr val="black">
                      <a:alpha val="40000"/>
                    </a:prstClr>
                  </a:outerShdw>
                </a:effectLst>
                <a:uLnTx/>
                <a:uFillTx/>
                <a:latin typeface="微软雅黑" panose="020B0503020204020204" pitchFamily="34" charset="-122"/>
                <a:ea typeface="微软雅黑" panose="020B0503020204020204" pitchFamily="34" charset="-122"/>
                <a:cs typeface="+mn-cs"/>
              </a:rPr>
              <a:t>需求研讨</a:t>
            </a:r>
            <a:endParaRPr kumimoji="0" lang="en-US" altLang="zh-CN" sz="1600" b="0" i="0" u="none" strike="noStrike" kern="0" cap="none" spc="0" normalizeH="0" baseline="0" noProof="0" dirty="0">
              <a:ln>
                <a:noFill/>
              </a:ln>
              <a:solidFill>
                <a:prstClr val="white"/>
              </a:solidFill>
              <a:effectLst>
                <a:outerShdw blurRad="50800" dist="38100" algn="l" rotWithShape="0">
                  <a:prstClr val="black">
                    <a:alpha val="40000"/>
                  </a:prstClr>
                </a:outerShdw>
              </a:effectLst>
              <a:uLnTx/>
              <a:uFillTx/>
              <a:latin typeface="微软雅黑" panose="020B0503020204020204" pitchFamily="34" charset="-122"/>
              <a:ea typeface="微软雅黑" panose="020B0503020204020204" pitchFamily="34" charset="-122"/>
              <a:cs typeface="+mn-cs"/>
            </a:endParaRPr>
          </a:p>
        </p:txBody>
      </p:sp>
      <p:sp>
        <p:nvSpPr>
          <p:cNvPr id="30" name="圆角矩形 3"/>
          <p:cNvSpPr/>
          <p:nvPr userDrawn="1"/>
        </p:nvSpPr>
        <p:spPr>
          <a:xfrm>
            <a:off x="8446918" y="536394"/>
            <a:ext cx="1080000" cy="370800"/>
          </a:xfrm>
          <a:prstGeom prst="roundRect">
            <a:avLst/>
          </a:prstGeom>
          <a:solidFill>
            <a:srgbClr val="E7E6E6">
              <a:lumMod val="50000"/>
            </a:srgbClr>
          </a:solidFill>
          <a:ln>
            <a:noFill/>
          </a:ln>
          <a:effectLst>
            <a:outerShdw blurRad="57150" dist="19050" dir="5400000" algn="ctr" rotWithShape="0">
              <a:srgbClr val="000000">
                <a:alpha val="63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1600" b="0" i="0" u="none" strike="noStrike" kern="0" cap="none" spc="0" normalizeH="0" baseline="0" noProof="0" dirty="0">
                <a:ln>
                  <a:noFill/>
                </a:ln>
                <a:solidFill>
                  <a:prstClr val="white"/>
                </a:solidFill>
                <a:effectLst>
                  <a:outerShdw blurRad="50800" dist="38100" algn="l" rotWithShape="0">
                    <a:prstClr val="black">
                      <a:alpha val="40000"/>
                    </a:prstClr>
                  </a:outerShdw>
                </a:effectLst>
                <a:uLnTx/>
                <a:uFillTx/>
                <a:latin typeface="微软雅黑" panose="020B0503020204020204" pitchFamily="34" charset="-122"/>
                <a:ea typeface="微软雅黑" panose="020B0503020204020204" pitchFamily="34" charset="-122"/>
                <a:cs typeface="+mn-cs"/>
              </a:rPr>
              <a:t>工单派发</a:t>
            </a:r>
            <a:endParaRPr kumimoji="0" lang="zh-CN" altLang="en-US" sz="1600" b="0" i="0" u="none" strike="noStrike" kern="0" cap="none" spc="0" normalizeH="0" baseline="0" noProof="0" dirty="0">
              <a:ln>
                <a:noFill/>
              </a:ln>
              <a:solidFill>
                <a:prstClr val="white"/>
              </a:solidFill>
              <a:effectLst>
                <a:outerShdw blurRad="50800" dist="38100" algn="l" rotWithShape="0">
                  <a:prstClr val="black">
                    <a:alpha val="40000"/>
                  </a:prstClr>
                </a:outerShdw>
              </a:effectLst>
              <a:uLnTx/>
              <a:uFillTx/>
              <a:latin typeface="微软雅黑" panose="020B0503020204020204" pitchFamily="34" charset="-122"/>
              <a:ea typeface="微软雅黑" panose="020B0503020204020204" pitchFamily="34" charset="-122"/>
              <a:cs typeface="+mn-cs"/>
            </a:endParaRPr>
          </a:p>
        </p:txBody>
      </p:sp>
      <p:sp>
        <p:nvSpPr>
          <p:cNvPr id="31" name="圆角矩形 3"/>
          <p:cNvSpPr/>
          <p:nvPr userDrawn="1"/>
        </p:nvSpPr>
        <p:spPr>
          <a:xfrm>
            <a:off x="9599014" y="536448"/>
            <a:ext cx="1080000" cy="370800"/>
          </a:xfrm>
          <a:prstGeom prst="roundRect">
            <a:avLst/>
          </a:prstGeom>
          <a:solidFill>
            <a:srgbClr val="E7E6E6">
              <a:lumMod val="50000"/>
            </a:srgbClr>
          </a:solidFill>
          <a:ln>
            <a:noFill/>
          </a:ln>
          <a:effectLst>
            <a:outerShdw blurRad="57150" dist="19050" dir="5400000" algn="ctr" rotWithShape="0">
              <a:srgbClr val="000000">
                <a:alpha val="63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1600" b="0" i="0" u="none" strike="noStrike" kern="0" cap="none" spc="0" normalizeH="0" baseline="0" noProof="0" dirty="0">
                <a:ln>
                  <a:noFill/>
                </a:ln>
                <a:solidFill>
                  <a:prstClr val="white"/>
                </a:solidFill>
                <a:effectLst>
                  <a:outerShdw blurRad="50800" dist="38100" algn="l" rotWithShape="0">
                    <a:prstClr val="black">
                      <a:alpha val="40000"/>
                    </a:prstClr>
                  </a:outerShdw>
                </a:effectLst>
                <a:uLnTx/>
                <a:uFillTx/>
                <a:latin typeface="微软雅黑" panose="020B0503020204020204" pitchFamily="34" charset="-122"/>
                <a:ea typeface="微软雅黑" panose="020B0503020204020204" pitchFamily="34" charset="-122"/>
                <a:cs typeface="+mn-cs"/>
              </a:rPr>
              <a:t>分组实施</a:t>
            </a:r>
            <a:endParaRPr kumimoji="0" lang="zh-CN" altLang="en-US" sz="1600" b="0" i="0" u="none" strike="noStrike" kern="0" cap="none" spc="0" normalizeH="0" baseline="0" noProof="0" dirty="0">
              <a:ln>
                <a:noFill/>
              </a:ln>
              <a:solidFill>
                <a:prstClr val="white"/>
              </a:solidFill>
              <a:effectLst>
                <a:outerShdw blurRad="50800" dist="38100" algn="l" rotWithShape="0">
                  <a:prstClr val="black">
                    <a:alpha val="40000"/>
                  </a:prstClr>
                </a:outerShdw>
              </a:effectLst>
              <a:uLnTx/>
              <a:uFillTx/>
              <a:latin typeface="微软雅黑" panose="020B0503020204020204" pitchFamily="34" charset="-122"/>
              <a:ea typeface="微软雅黑" panose="020B0503020204020204" pitchFamily="34" charset="-122"/>
              <a:cs typeface="+mn-cs"/>
            </a:endParaRPr>
          </a:p>
        </p:txBody>
      </p:sp>
      <p:sp>
        <p:nvSpPr>
          <p:cNvPr id="32" name="圆角矩形 3"/>
          <p:cNvSpPr/>
          <p:nvPr userDrawn="1"/>
        </p:nvSpPr>
        <p:spPr>
          <a:xfrm>
            <a:off x="10751110" y="536448"/>
            <a:ext cx="1080000" cy="370800"/>
          </a:xfrm>
          <a:prstGeom prst="roundRect">
            <a:avLst/>
          </a:prstGeom>
          <a:solidFill>
            <a:srgbClr val="E7E6E6">
              <a:lumMod val="50000"/>
            </a:srgbClr>
          </a:solidFill>
          <a:ln>
            <a:noFill/>
          </a:ln>
          <a:effectLst>
            <a:outerShdw blurRad="57150" dist="19050" dir="5400000" algn="ctr" rotWithShape="0">
              <a:srgbClr val="000000">
                <a:alpha val="63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1600" b="0" i="0" u="none" strike="noStrike" kern="0" cap="none" spc="0" normalizeH="0" baseline="0" noProof="0" dirty="0">
                <a:ln>
                  <a:noFill/>
                </a:ln>
                <a:solidFill>
                  <a:prstClr val="white"/>
                </a:solidFill>
                <a:effectLst>
                  <a:outerShdw blurRad="50800" dist="38100" algn="l" rotWithShape="0">
                    <a:prstClr val="black">
                      <a:alpha val="40000"/>
                    </a:prstClr>
                  </a:outerShdw>
                </a:effectLst>
                <a:uLnTx/>
                <a:uFillTx/>
                <a:latin typeface="微软雅黑" panose="020B0503020204020204" pitchFamily="34" charset="-122"/>
                <a:ea typeface="微软雅黑" panose="020B0503020204020204" pitchFamily="34" charset="-122"/>
                <a:cs typeface="+mn-cs"/>
              </a:rPr>
              <a:t>敏捷交付</a:t>
            </a:r>
            <a:endParaRPr kumimoji="0" lang="en-US" altLang="zh-CN" sz="1600" b="0" i="0" u="none" strike="noStrike" kern="0" cap="none" spc="0" normalizeH="0" baseline="0" noProof="0" dirty="0">
              <a:ln>
                <a:noFill/>
              </a:ln>
              <a:solidFill>
                <a:prstClr val="white"/>
              </a:solidFill>
              <a:effectLst>
                <a:outerShdw blurRad="50800" dist="38100" algn="l" rotWithShape="0">
                  <a:prstClr val="black">
                    <a:alpha val="40000"/>
                  </a:prstClr>
                </a:outerShdw>
              </a:effectLst>
              <a:uLnTx/>
              <a:uFillTx/>
              <a:latin typeface="微软雅黑" panose="020B0503020204020204" pitchFamily="34" charset="-122"/>
              <a:ea typeface="微软雅黑" panose="020B0503020204020204" pitchFamily="34" charset="-122"/>
              <a:cs typeface="+mn-cs"/>
            </a:endParaRPr>
          </a:p>
        </p:txBody>
      </p:sp>
    </p:spTree>
  </p:cSld>
  <p:clrMapOvr>
    <a:masterClrMapping/>
  </p:clrMapOvr>
  <p:hf sldNum="0" hdr="0" ftr="0" dt="0"/>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3_程序页">
    <p:spTree>
      <p:nvGrpSpPr>
        <p:cNvPr id="1" name=""/>
        <p:cNvGrpSpPr/>
        <p:nvPr/>
      </p:nvGrpSpPr>
      <p:grpSpPr>
        <a:xfrm>
          <a:off x="0" y="0"/>
          <a:ext cx="0" cy="0"/>
          <a:chOff x="0" y="0"/>
          <a:chExt cx="0" cy="0"/>
        </a:xfrm>
      </p:grpSpPr>
      <p:sp>
        <p:nvSpPr>
          <p:cNvPr id="5" name="Rectangle 12"/>
          <p:cNvSpPr>
            <a:spLocks noChangeArrowheads="1"/>
          </p:cNvSpPr>
          <p:nvPr userDrawn="1"/>
        </p:nvSpPr>
        <p:spPr bwMode="auto">
          <a:xfrm>
            <a:off x="9937750" y="6392863"/>
            <a:ext cx="571500" cy="231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r>
              <a:rPr lang="en-US" altLang="zh-CN" sz="1000">
                <a:solidFill>
                  <a:srgbClr val="7F7F7F"/>
                </a:solidFill>
                <a:latin typeface="Arial" panose="020B0604020202020204" pitchFamily="34" charset="0"/>
                <a:cs typeface="Arial" panose="020B0604020202020204" pitchFamily="34" charset="0"/>
              </a:rPr>
              <a:t> </a:t>
            </a:r>
            <a:fld id="{5589E908-A67D-47BE-9761-2DF46A42FEB7}" type="slidenum">
              <a:rPr lang="en-US" altLang="zh-CN" sz="1000">
                <a:solidFill>
                  <a:srgbClr val="000000"/>
                </a:solidFill>
                <a:latin typeface="Arial" panose="020B0604020202020204" pitchFamily="34" charset="0"/>
                <a:cs typeface="Arial" panose="020B0604020202020204" pitchFamily="34" charset="0"/>
              </a:rPr>
            </a:fld>
            <a:endParaRPr lang="en-US" altLang="zh-CN" sz="1000">
              <a:solidFill>
                <a:srgbClr val="000000"/>
              </a:solidFill>
              <a:latin typeface="Arial" panose="020B0604020202020204" pitchFamily="34" charset="0"/>
              <a:cs typeface="Arial" panose="020B0604020202020204" pitchFamily="34" charset="0"/>
            </a:endParaRPr>
          </a:p>
        </p:txBody>
      </p:sp>
      <p:cxnSp>
        <p:nvCxnSpPr>
          <p:cNvPr id="6" name="直接连接符 19"/>
          <p:cNvCxnSpPr>
            <a:stCxn id="6" idx="3"/>
          </p:cNvCxnSpPr>
          <p:nvPr userDrawn="1"/>
        </p:nvCxnSpPr>
        <p:spPr>
          <a:xfrm>
            <a:off x="10509250" y="6508750"/>
            <a:ext cx="1019175" cy="0"/>
          </a:xfrm>
          <a:prstGeom prst="line">
            <a:avLst/>
          </a:prstGeom>
          <a:ln w="9525">
            <a:solidFill>
              <a:srgbClr val="F19500"/>
            </a:solidFill>
          </a:ln>
        </p:spPr>
        <p:style>
          <a:lnRef idx="1">
            <a:schemeClr val="accent1"/>
          </a:lnRef>
          <a:fillRef idx="0">
            <a:schemeClr val="accent1"/>
          </a:fillRef>
          <a:effectRef idx="0">
            <a:schemeClr val="accent1"/>
          </a:effectRef>
          <a:fontRef idx="minor">
            <a:schemeClr val="tx1"/>
          </a:fontRef>
        </p:style>
      </p:cxnSp>
      <p:cxnSp>
        <p:nvCxnSpPr>
          <p:cNvPr id="7" name="直接连接符 14"/>
          <p:cNvCxnSpPr/>
          <p:nvPr userDrawn="1"/>
        </p:nvCxnSpPr>
        <p:spPr>
          <a:xfrm>
            <a:off x="8977745" y="6508750"/>
            <a:ext cx="960005" cy="0"/>
          </a:xfrm>
          <a:prstGeom prst="line">
            <a:avLst/>
          </a:prstGeom>
          <a:ln>
            <a:solidFill>
              <a:srgbClr val="064BB2"/>
            </a:solidFill>
          </a:ln>
        </p:spPr>
        <p:style>
          <a:lnRef idx="1">
            <a:schemeClr val="accent1"/>
          </a:lnRef>
          <a:fillRef idx="0">
            <a:schemeClr val="accent1"/>
          </a:fillRef>
          <a:effectRef idx="0">
            <a:schemeClr val="accent1"/>
          </a:effectRef>
          <a:fontRef idx="minor">
            <a:schemeClr val="tx1"/>
          </a:fontRef>
        </p:style>
      </p:cxnSp>
      <p:sp>
        <p:nvSpPr>
          <p:cNvPr id="8" name="AutoShape 23"/>
          <p:cNvSpPr>
            <a:spLocks noChangeArrowheads="1"/>
          </p:cNvSpPr>
          <p:nvPr userDrawn="1"/>
        </p:nvSpPr>
        <p:spPr bwMode="auto">
          <a:xfrm>
            <a:off x="246063" y="915988"/>
            <a:ext cx="9596437" cy="46037"/>
          </a:xfrm>
          <a:prstGeom prst="rect">
            <a:avLst/>
          </a:prstGeom>
          <a:solidFill>
            <a:srgbClr val="064BB2"/>
          </a:solidFill>
          <a:ln>
            <a:noFill/>
          </a:ln>
        </p:spPr>
        <p:txBody>
          <a:bodyPr wrap="none" anchor="ctr"/>
          <a:lstStyle>
            <a:lvl1pPr>
              <a:defRPr sz="900">
                <a:solidFill>
                  <a:srgbClr val="000000"/>
                </a:solidFill>
                <a:latin typeface="Arial" panose="020B0604020202020204" pitchFamily="34" charset="0"/>
                <a:ea typeface="宋体" panose="02010600030101010101" pitchFamily="2" charset="-122"/>
              </a:defRPr>
            </a:lvl1pPr>
            <a:lvl2pPr marL="742950" indent="-285750">
              <a:defRPr sz="900">
                <a:solidFill>
                  <a:srgbClr val="000000"/>
                </a:solidFill>
                <a:latin typeface="Arial" panose="020B0604020202020204" pitchFamily="34" charset="0"/>
                <a:ea typeface="宋体" panose="02010600030101010101" pitchFamily="2" charset="-122"/>
              </a:defRPr>
            </a:lvl2pPr>
            <a:lvl3pPr marL="1143000" indent="-228600">
              <a:defRPr sz="900">
                <a:solidFill>
                  <a:srgbClr val="000000"/>
                </a:solidFill>
                <a:latin typeface="Arial" panose="020B0604020202020204" pitchFamily="34" charset="0"/>
                <a:ea typeface="宋体" panose="02010600030101010101" pitchFamily="2" charset="-122"/>
              </a:defRPr>
            </a:lvl3pPr>
            <a:lvl4pPr marL="1600200" indent="-228600">
              <a:defRPr sz="900">
                <a:solidFill>
                  <a:srgbClr val="000000"/>
                </a:solidFill>
                <a:latin typeface="Arial" panose="020B0604020202020204" pitchFamily="34" charset="0"/>
                <a:ea typeface="宋体" panose="02010600030101010101" pitchFamily="2" charset="-122"/>
              </a:defRPr>
            </a:lvl4pPr>
            <a:lvl5pPr marL="2057400" indent="-228600">
              <a:defRPr sz="900">
                <a:solidFill>
                  <a:srgbClr val="000000"/>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900">
                <a:solidFill>
                  <a:srgbClr val="000000"/>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900">
                <a:solidFill>
                  <a:srgbClr val="000000"/>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900">
                <a:solidFill>
                  <a:srgbClr val="000000"/>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900">
                <a:solidFill>
                  <a:srgbClr val="000000"/>
                </a:solidFill>
                <a:latin typeface="Arial" panose="020B0604020202020204" pitchFamily="34" charset="0"/>
                <a:ea typeface="宋体" panose="02010600030101010101" pitchFamily="2" charset="-122"/>
              </a:defRPr>
            </a:lvl9pPr>
          </a:lstStyle>
          <a:p>
            <a:pPr algn="ctr" eaLnBrk="1" fontAlgn="auto" hangingPunct="1">
              <a:spcBef>
                <a:spcPct val="50000"/>
              </a:spcBef>
              <a:spcAft>
                <a:spcPts val="0"/>
              </a:spcAft>
              <a:defRPr/>
            </a:pPr>
            <a:endParaRPr lang="zh-CN" altLang="en-US" sz="950"/>
          </a:p>
        </p:txBody>
      </p:sp>
      <p:sp>
        <p:nvSpPr>
          <p:cNvPr id="9" name="AutoShape 23"/>
          <p:cNvSpPr>
            <a:spLocks noChangeArrowheads="1"/>
          </p:cNvSpPr>
          <p:nvPr userDrawn="1"/>
        </p:nvSpPr>
        <p:spPr bwMode="auto">
          <a:xfrm>
            <a:off x="9842500" y="915988"/>
            <a:ext cx="1989138" cy="46037"/>
          </a:xfrm>
          <a:prstGeom prst="rect">
            <a:avLst/>
          </a:prstGeom>
          <a:solidFill>
            <a:srgbClr val="FB9708"/>
          </a:solidFill>
          <a:ln>
            <a:noFill/>
          </a:ln>
        </p:spPr>
        <p:txBody>
          <a:bodyPr wrap="none" anchor="ctr"/>
          <a:lstStyle>
            <a:lvl1pPr>
              <a:defRPr sz="900">
                <a:solidFill>
                  <a:srgbClr val="000000"/>
                </a:solidFill>
                <a:latin typeface="Arial" panose="020B0604020202020204" pitchFamily="34" charset="0"/>
                <a:ea typeface="宋体" panose="02010600030101010101" pitchFamily="2" charset="-122"/>
              </a:defRPr>
            </a:lvl1pPr>
            <a:lvl2pPr marL="742950" indent="-285750">
              <a:defRPr sz="900">
                <a:solidFill>
                  <a:srgbClr val="000000"/>
                </a:solidFill>
                <a:latin typeface="Arial" panose="020B0604020202020204" pitchFamily="34" charset="0"/>
                <a:ea typeface="宋体" panose="02010600030101010101" pitchFamily="2" charset="-122"/>
              </a:defRPr>
            </a:lvl2pPr>
            <a:lvl3pPr marL="1143000" indent="-228600">
              <a:defRPr sz="900">
                <a:solidFill>
                  <a:srgbClr val="000000"/>
                </a:solidFill>
                <a:latin typeface="Arial" panose="020B0604020202020204" pitchFamily="34" charset="0"/>
                <a:ea typeface="宋体" panose="02010600030101010101" pitchFamily="2" charset="-122"/>
              </a:defRPr>
            </a:lvl3pPr>
            <a:lvl4pPr marL="1600200" indent="-228600">
              <a:defRPr sz="900">
                <a:solidFill>
                  <a:srgbClr val="000000"/>
                </a:solidFill>
                <a:latin typeface="Arial" panose="020B0604020202020204" pitchFamily="34" charset="0"/>
                <a:ea typeface="宋体" panose="02010600030101010101" pitchFamily="2" charset="-122"/>
              </a:defRPr>
            </a:lvl4pPr>
            <a:lvl5pPr marL="2057400" indent="-228600">
              <a:defRPr sz="900">
                <a:solidFill>
                  <a:srgbClr val="000000"/>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900">
                <a:solidFill>
                  <a:srgbClr val="000000"/>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900">
                <a:solidFill>
                  <a:srgbClr val="000000"/>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900">
                <a:solidFill>
                  <a:srgbClr val="000000"/>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900">
                <a:solidFill>
                  <a:srgbClr val="000000"/>
                </a:solidFill>
                <a:latin typeface="Arial" panose="020B0604020202020204" pitchFamily="34" charset="0"/>
                <a:ea typeface="宋体" panose="02010600030101010101" pitchFamily="2" charset="-122"/>
              </a:defRPr>
            </a:lvl9pPr>
          </a:lstStyle>
          <a:p>
            <a:pPr algn="ctr" eaLnBrk="1" fontAlgn="auto" hangingPunct="1">
              <a:spcBef>
                <a:spcPct val="50000"/>
              </a:spcBef>
              <a:spcAft>
                <a:spcPts val="0"/>
              </a:spcAft>
              <a:defRPr/>
            </a:pPr>
            <a:endParaRPr lang="zh-CN" altLang="en-US" sz="950"/>
          </a:p>
        </p:txBody>
      </p:sp>
      <p:pic>
        <p:nvPicPr>
          <p:cNvPr id="3" name="图片 2"/>
          <p:cNvPicPr>
            <a:picLocks noChangeAspect="1"/>
          </p:cNvPicPr>
          <p:nvPr userDrawn="1"/>
        </p:nvPicPr>
        <p:blipFill>
          <a:blip r:embed="rId2"/>
          <a:stretch>
            <a:fillRect/>
          </a:stretch>
        </p:blipFill>
        <p:spPr>
          <a:xfrm>
            <a:off x="4320667" y="6195942"/>
            <a:ext cx="3537966" cy="625616"/>
          </a:xfrm>
          <a:prstGeom prst="rect">
            <a:avLst/>
          </a:prstGeom>
        </p:spPr>
      </p:pic>
      <p:sp>
        <p:nvSpPr>
          <p:cNvPr id="28" name="圆角矩形 2"/>
          <p:cNvSpPr/>
          <p:nvPr userDrawn="1"/>
        </p:nvSpPr>
        <p:spPr>
          <a:xfrm>
            <a:off x="8309854" y="474239"/>
            <a:ext cx="1224000" cy="504000"/>
          </a:xfrm>
          <a:prstGeom prst="roundRect">
            <a:avLst/>
          </a:prstGeom>
          <a:solidFill>
            <a:srgbClr val="015077"/>
          </a:solidFill>
          <a:ln w="635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1800" b="1" i="0" u="none" strike="noStrike" kern="0" cap="none" spc="0" normalizeH="0" baseline="0" noProof="0" dirty="0">
                <a:ln>
                  <a:noFill/>
                </a:ln>
                <a:solidFill>
                  <a:prstClr val="white"/>
                </a:solidFill>
                <a:effectLst>
                  <a:outerShdw blurRad="50800" dist="38100" algn="l" rotWithShape="0">
                    <a:prstClr val="black">
                      <a:alpha val="40000"/>
                    </a:prstClr>
                  </a:outerShdw>
                </a:effectLst>
                <a:uLnTx/>
                <a:uFillTx/>
                <a:latin typeface="微软雅黑" panose="020B0503020204020204" pitchFamily="34" charset="-122"/>
                <a:ea typeface="微软雅黑" panose="020B0503020204020204" pitchFamily="34" charset="-122"/>
                <a:cs typeface="+mn-cs"/>
              </a:rPr>
              <a:t>工单派发</a:t>
            </a:r>
            <a:endParaRPr kumimoji="0" lang="zh-CN" altLang="en-US" sz="1800" b="1" i="0" u="none" strike="noStrike" kern="0" cap="none" spc="0" normalizeH="0" baseline="0" noProof="0" dirty="0">
              <a:ln>
                <a:noFill/>
              </a:ln>
              <a:solidFill>
                <a:prstClr val="white"/>
              </a:solidFill>
              <a:effectLst>
                <a:outerShdw blurRad="50800" dist="38100" algn="l" rotWithShape="0">
                  <a:prstClr val="black">
                    <a:alpha val="40000"/>
                  </a:prstClr>
                </a:outerShdw>
              </a:effectLst>
              <a:uLnTx/>
              <a:uFillTx/>
              <a:latin typeface="微软雅黑" panose="020B0503020204020204" pitchFamily="34" charset="-122"/>
              <a:ea typeface="微软雅黑" panose="020B0503020204020204" pitchFamily="34" charset="-122"/>
              <a:cs typeface="+mn-cs"/>
            </a:endParaRPr>
          </a:p>
        </p:txBody>
      </p:sp>
      <p:sp>
        <p:nvSpPr>
          <p:cNvPr id="29" name="圆角矩形 3"/>
          <p:cNvSpPr/>
          <p:nvPr userDrawn="1"/>
        </p:nvSpPr>
        <p:spPr>
          <a:xfrm>
            <a:off x="6005629" y="536394"/>
            <a:ext cx="1080000" cy="370800"/>
          </a:xfrm>
          <a:prstGeom prst="roundRect">
            <a:avLst/>
          </a:prstGeom>
          <a:solidFill>
            <a:srgbClr val="E7E6E6">
              <a:lumMod val="50000"/>
            </a:srgbClr>
          </a:solidFill>
          <a:ln>
            <a:noFill/>
          </a:ln>
          <a:effectLst>
            <a:outerShdw blurRad="57150" dist="19050" dir="5400000" algn="ctr" rotWithShape="0">
              <a:srgbClr val="000000">
                <a:alpha val="63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1600" b="0" i="0" u="none" strike="noStrike" kern="0" cap="none" spc="0" normalizeH="0" baseline="0" noProof="0" dirty="0">
                <a:ln>
                  <a:noFill/>
                </a:ln>
                <a:solidFill>
                  <a:prstClr val="white"/>
                </a:solidFill>
                <a:effectLst>
                  <a:outerShdw blurRad="50800" dist="38100" algn="l" rotWithShape="0">
                    <a:prstClr val="black">
                      <a:alpha val="40000"/>
                    </a:prstClr>
                  </a:outerShdw>
                </a:effectLst>
                <a:uLnTx/>
                <a:uFillTx/>
                <a:latin typeface="微软雅黑" panose="020B0503020204020204" pitchFamily="34" charset="-122"/>
                <a:ea typeface="微软雅黑" panose="020B0503020204020204" pitchFamily="34" charset="-122"/>
                <a:cs typeface="+mn-cs"/>
              </a:rPr>
              <a:t>需求研讨</a:t>
            </a:r>
            <a:endParaRPr kumimoji="0" lang="en-US" altLang="zh-CN" sz="1600" b="0" i="0" u="none" strike="noStrike" kern="0" cap="none" spc="0" normalizeH="0" baseline="0" noProof="0" dirty="0">
              <a:ln>
                <a:noFill/>
              </a:ln>
              <a:solidFill>
                <a:prstClr val="white"/>
              </a:solidFill>
              <a:effectLst>
                <a:outerShdw blurRad="50800" dist="38100" algn="l" rotWithShape="0">
                  <a:prstClr val="black">
                    <a:alpha val="40000"/>
                  </a:prstClr>
                </a:outerShdw>
              </a:effectLst>
              <a:uLnTx/>
              <a:uFillTx/>
              <a:latin typeface="微软雅黑" panose="020B0503020204020204" pitchFamily="34" charset="-122"/>
              <a:ea typeface="微软雅黑" panose="020B0503020204020204" pitchFamily="34" charset="-122"/>
              <a:cs typeface="+mn-cs"/>
            </a:endParaRPr>
          </a:p>
        </p:txBody>
      </p:sp>
      <p:sp>
        <p:nvSpPr>
          <p:cNvPr id="30" name="圆角矩形 3"/>
          <p:cNvSpPr/>
          <p:nvPr userDrawn="1"/>
        </p:nvSpPr>
        <p:spPr>
          <a:xfrm>
            <a:off x="7164853" y="536394"/>
            <a:ext cx="1080000" cy="370800"/>
          </a:xfrm>
          <a:prstGeom prst="roundRect">
            <a:avLst/>
          </a:prstGeom>
          <a:solidFill>
            <a:srgbClr val="E7E6E6">
              <a:lumMod val="50000"/>
            </a:srgbClr>
          </a:solidFill>
          <a:ln>
            <a:noFill/>
          </a:ln>
          <a:effectLst>
            <a:outerShdw blurRad="57150" dist="19050" dir="5400000" algn="ctr" rotWithShape="0">
              <a:srgbClr val="000000">
                <a:alpha val="63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1600" b="0" i="0" u="none" strike="noStrike" kern="0" cap="none" spc="0" normalizeH="0" baseline="0" noProof="0" dirty="0">
                <a:ln>
                  <a:noFill/>
                </a:ln>
                <a:solidFill>
                  <a:prstClr val="white"/>
                </a:solidFill>
                <a:effectLst>
                  <a:outerShdw blurRad="50800" dist="38100" algn="l" rotWithShape="0">
                    <a:prstClr val="black">
                      <a:alpha val="40000"/>
                    </a:prstClr>
                  </a:outerShdw>
                </a:effectLst>
                <a:uLnTx/>
                <a:uFillTx/>
                <a:latin typeface="微软雅黑" panose="020B0503020204020204" pitchFamily="34" charset="-122"/>
                <a:ea typeface="微软雅黑" panose="020B0503020204020204" pitchFamily="34" charset="-122"/>
                <a:cs typeface="+mn-cs"/>
              </a:rPr>
              <a:t>示范训练</a:t>
            </a:r>
            <a:endParaRPr kumimoji="0" lang="zh-CN" altLang="en-US" sz="1600" b="0" i="0" u="none" strike="noStrike" kern="0" cap="none" spc="0" normalizeH="0" baseline="0" noProof="0" dirty="0">
              <a:ln>
                <a:noFill/>
              </a:ln>
              <a:solidFill>
                <a:prstClr val="white"/>
              </a:solidFill>
              <a:effectLst>
                <a:outerShdw blurRad="50800" dist="38100" algn="l" rotWithShape="0">
                  <a:prstClr val="black">
                    <a:alpha val="40000"/>
                  </a:prstClr>
                </a:outerShdw>
              </a:effectLst>
              <a:uLnTx/>
              <a:uFillTx/>
              <a:latin typeface="微软雅黑" panose="020B0503020204020204" pitchFamily="34" charset="-122"/>
              <a:ea typeface="微软雅黑" panose="020B0503020204020204" pitchFamily="34" charset="-122"/>
              <a:cs typeface="+mn-cs"/>
            </a:endParaRPr>
          </a:p>
        </p:txBody>
      </p:sp>
      <p:sp>
        <p:nvSpPr>
          <p:cNvPr id="31" name="圆角矩形 3"/>
          <p:cNvSpPr/>
          <p:nvPr userDrawn="1"/>
        </p:nvSpPr>
        <p:spPr>
          <a:xfrm>
            <a:off x="9599014" y="536448"/>
            <a:ext cx="1080000" cy="370800"/>
          </a:xfrm>
          <a:prstGeom prst="roundRect">
            <a:avLst/>
          </a:prstGeom>
          <a:solidFill>
            <a:srgbClr val="E7E6E6">
              <a:lumMod val="50000"/>
            </a:srgbClr>
          </a:solidFill>
          <a:ln>
            <a:noFill/>
          </a:ln>
          <a:effectLst>
            <a:outerShdw blurRad="57150" dist="19050" dir="5400000" algn="ctr" rotWithShape="0">
              <a:srgbClr val="000000">
                <a:alpha val="63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1600" b="0" i="0" u="none" strike="noStrike" kern="0" cap="none" spc="0" normalizeH="0" baseline="0" noProof="0" dirty="0">
                <a:ln>
                  <a:noFill/>
                </a:ln>
                <a:solidFill>
                  <a:prstClr val="white"/>
                </a:solidFill>
                <a:effectLst>
                  <a:outerShdw blurRad="50800" dist="38100" algn="l" rotWithShape="0">
                    <a:prstClr val="black">
                      <a:alpha val="40000"/>
                    </a:prstClr>
                  </a:outerShdw>
                </a:effectLst>
                <a:uLnTx/>
                <a:uFillTx/>
                <a:latin typeface="微软雅黑" panose="020B0503020204020204" pitchFamily="34" charset="-122"/>
                <a:ea typeface="微软雅黑" panose="020B0503020204020204" pitchFamily="34" charset="-122"/>
                <a:cs typeface="+mn-cs"/>
              </a:rPr>
              <a:t>分组实施</a:t>
            </a:r>
            <a:endParaRPr kumimoji="0" lang="zh-CN" altLang="en-US" sz="1600" b="0" i="0" u="none" strike="noStrike" kern="0" cap="none" spc="0" normalizeH="0" baseline="0" noProof="0" dirty="0">
              <a:ln>
                <a:noFill/>
              </a:ln>
              <a:solidFill>
                <a:prstClr val="white"/>
              </a:solidFill>
              <a:effectLst>
                <a:outerShdw blurRad="50800" dist="38100" algn="l" rotWithShape="0">
                  <a:prstClr val="black">
                    <a:alpha val="40000"/>
                  </a:prstClr>
                </a:outerShdw>
              </a:effectLst>
              <a:uLnTx/>
              <a:uFillTx/>
              <a:latin typeface="微软雅黑" panose="020B0503020204020204" pitchFamily="34" charset="-122"/>
              <a:ea typeface="微软雅黑" panose="020B0503020204020204" pitchFamily="34" charset="-122"/>
              <a:cs typeface="+mn-cs"/>
            </a:endParaRPr>
          </a:p>
        </p:txBody>
      </p:sp>
      <p:sp>
        <p:nvSpPr>
          <p:cNvPr id="32" name="圆角矩形 3"/>
          <p:cNvSpPr/>
          <p:nvPr userDrawn="1"/>
        </p:nvSpPr>
        <p:spPr>
          <a:xfrm>
            <a:off x="10751110" y="536448"/>
            <a:ext cx="1080000" cy="370800"/>
          </a:xfrm>
          <a:prstGeom prst="roundRect">
            <a:avLst/>
          </a:prstGeom>
          <a:solidFill>
            <a:srgbClr val="E7E6E6">
              <a:lumMod val="50000"/>
            </a:srgbClr>
          </a:solidFill>
          <a:ln>
            <a:noFill/>
          </a:ln>
          <a:effectLst>
            <a:outerShdw blurRad="57150" dist="19050" dir="5400000" algn="ctr" rotWithShape="0">
              <a:srgbClr val="000000">
                <a:alpha val="63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1600" b="0" i="0" u="none" strike="noStrike" kern="0" cap="none" spc="0" normalizeH="0" baseline="0" noProof="0" dirty="0">
                <a:ln>
                  <a:noFill/>
                </a:ln>
                <a:solidFill>
                  <a:prstClr val="white"/>
                </a:solidFill>
                <a:effectLst>
                  <a:outerShdw blurRad="50800" dist="38100" algn="l" rotWithShape="0">
                    <a:prstClr val="black">
                      <a:alpha val="40000"/>
                    </a:prstClr>
                  </a:outerShdw>
                </a:effectLst>
                <a:uLnTx/>
                <a:uFillTx/>
                <a:latin typeface="微软雅黑" panose="020B0503020204020204" pitchFamily="34" charset="-122"/>
                <a:ea typeface="微软雅黑" panose="020B0503020204020204" pitchFamily="34" charset="-122"/>
                <a:cs typeface="+mn-cs"/>
              </a:rPr>
              <a:t>敏捷交付</a:t>
            </a:r>
            <a:endParaRPr kumimoji="0" lang="en-US" altLang="zh-CN" sz="1600" b="0" i="0" u="none" strike="noStrike" kern="0" cap="none" spc="0" normalizeH="0" baseline="0" noProof="0" dirty="0">
              <a:ln>
                <a:noFill/>
              </a:ln>
              <a:solidFill>
                <a:prstClr val="white"/>
              </a:solidFill>
              <a:effectLst>
                <a:outerShdw blurRad="50800" dist="38100" algn="l" rotWithShape="0">
                  <a:prstClr val="black">
                    <a:alpha val="40000"/>
                  </a:prstClr>
                </a:outerShdw>
              </a:effectLst>
              <a:uLnTx/>
              <a:uFillTx/>
              <a:latin typeface="微软雅黑" panose="020B0503020204020204" pitchFamily="34" charset="-122"/>
              <a:ea typeface="微软雅黑" panose="020B0503020204020204" pitchFamily="34" charset="-122"/>
              <a:cs typeface="+mn-cs"/>
            </a:endParaRPr>
          </a:p>
        </p:txBody>
      </p:sp>
    </p:spTree>
  </p:cSld>
  <p:clrMapOvr>
    <a:masterClrMapping/>
  </p:clrMapOvr>
  <p:hf sldNum="0" hdr="0" ftr="0" dt="0"/>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4_程序页">
    <p:spTree>
      <p:nvGrpSpPr>
        <p:cNvPr id="1" name=""/>
        <p:cNvGrpSpPr/>
        <p:nvPr/>
      </p:nvGrpSpPr>
      <p:grpSpPr>
        <a:xfrm>
          <a:off x="0" y="0"/>
          <a:ext cx="0" cy="0"/>
          <a:chOff x="0" y="0"/>
          <a:chExt cx="0" cy="0"/>
        </a:xfrm>
      </p:grpSpPr>
      <p:sp>
        <p:nvSpPr>
          <p:cNvPr id="5" name="Rectangle 12"/>
          <p:cNvSpPr>
            <a:spLocks noChangeArrowheads="1"/>
          </p:cNvSpPr>
          <p:nvPr userDrawn="1"/>
        </p:nvSpPr>
        <p:spPr bwMode="auto">
          <a:xfrm>
            <a:off x="9937750" y="6392863"/>
            <a:ext cx="571500" cy="231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r>
              <a:rPr lang="en-US" altLang="zh-CN" sz="1000">
                <a:solidFill>
                  <a:srgbClr val="7F7F7F"/>
                </a:solidFill>
                <a:latin typeface="Arial" panose="020B0604020202020204" pitchFamily="34" charset="0"/>
                <a:cs typeface="Arial" panose="020B0604020202020204" pitchFamily="34" charset="0"/>
              </a:rPr>
              <a:t> </a:t>
            </a:r>
            <a:fld id="{5589E908-A67D-47BE-9761-2DF46A42FEB7}" type="slidenum">
              <a:rPr lang="en-US" altLang="zh-CN" sz="1000">
                <a:solidFill>
                  <a:srgbClr val="000000"/>
                </a:solidFill>
                <a:latin typeface="Arial" panose="020B0604020202020204" pitchFamily="34" charset="0"/>
                <a:cs typeface="Arial" panose="020B0604020202020204" pitchFamily="34" charset="0"/>
              </a:rPr>
            </a:fld>
            <a:endParaRPr lang="en-US" altLang="zh-CN" sz="1000">
              <a:solidFill>
                <a:srgbClr val="000000"/>
              </a:solidFill>
              <a:latin typeface="Arial" panose="020B0604020202020204" pitchFamily="34" charset="0"/>
              <a:cs typeface="Arial" panose="020B0604020202020204" pitchFamily="34" charset="0"/>
            </a:endParaRPr>
          </a:p>
        </p:txBody>
      </p:sp>
      <p:cxnSp>
        <p:nvCxnSpPr>
          <p:cNvPr id="6" name="直接连接符 19"/>
          <p:cNvCxnSpPr>
            <a:stCxn id="6" idx="3"/>
          </p:cNvCxnSpPr>
          <p:nvPr userDrawn="1"/>
        </p:nvCxnSpPr>
        <p:spPr>
          <a:xfrm>
            <a:off x="10509250" y="6508750"/>
            <a:ext cx="1019175" cy="0"/>
          </a:xfrm>
          <a:prstGeom prst="line">
            <a:avLst/>
          </a:prstGeom>
          <a:ln w="9525">
            <a:solidFill>
              <a:srgbClr val="F19500"/>
            </a:solidFill>
          </a:ln>
        </p:spPr>
        <p:style>
          <a:lnRef idx="1">
            <a:schemeClr val="accent1"/>
          </a:lnRef>
          <a:fillRef idx="0">
            <a:schemeClr val="accent1"/>
          </a:fillRef>
          <a:effectRef idx="0">
            <a:schemeClr val="accent1"/>
          </a:effectRef>
          <a:fontRef idx="minor">
            <a:schemeClr val="tx1"/>
          </a:fontRef>
        </p:style>
      </p:cxnSp>
      <p:cxnSp>
        <p:nvCxnSpPr>
          <p:cNvPr id="7" name="直接连接符 14"/>
          <p:cNvCxnSpPr/>
          <p:nvPr userDrawn="1"/>
        </p:nvCxnSpPr>
        <p:spPr>
          <a:xfrm>
            <a:off x="8977745" y="6508750"/>
            <a:ext cx="960005" cy="0"/>
          </a:xfrm>
          <a:prstGeom prst="line">
            <a:avLst/>
          </a:prstGeom>
          <a:ln>
            <a:solidFill>
              <a:srgbClr val="064BB2"/>
            </a:solidFill>
          </a:ln>
        </p:spPr>
        <p:style>
          <a:lnRef idx="1">
            <a:schemeClr val="accent1"/>
          </a:lnRef>
          <a:fillRef idx="0">
            <a:schemeClr val="accent1"/>
          </a:fillRef>
          <a:effectRef idx="0">
            <a:schemeClr val="accent1"/>
          </a:effectRef>
          <a:fontRef idx="minor">
            <a:schemeClr val="tx1"/>
          </a:fontRef>
        </p:style>
      </p:cxnSp>
      <p:sp>
        <p:nvSpPr>
          <p:cNvPr id="8" name="AutoShape 23"/>
          <p:cNvSpPr>
            <a:spLocks noChangeArrowheads="1"/>
          </p:cNvSpPr>
          <p:nvPr userDrawn="1"/>
        </p:nvSpPr>
        <p:spPr bwMode="auto">
          <a:xfrm>
            <a:off x="246063" y="915988"/>
            <a:ext cx="9596437" cy="46037"/>
          </a:xfrm>
          <a:prstGeom prst="rect">
            <a:avLst/>
          </a:prstGeom>
          <a:solidFill>
            <a:srgbClr val="064BB2"/>
          </a:solidFill>
          <a:ln>
            <a:noFill/>
          </a:ln>
        </p:spPr>
        <p:txBody>
          <a:bodyPr wrap="none" anchor="ctr"/>
          <a:lstStyle>
            <a:lvl1pPr>
              <a:defRPr sz="900">
                <a:solidFill>
                  <a:srgbClr val="000000"/>
                </a:solidFill>
                <a:latin typeface="Arial" panose="020B0604020202020204" pitchFamily="34" charset="0"/>
                <a:ea typeface="宋体" panose="02010600030101010101" pitchFamily="2" charset="-122"/>
              </a:defRPr>
            </a:lvl1pPr>
            <a:lvl2pPr marL="742950" indent="-285750">
              <a:defRPr sz="900">
                <a:solidFill>
                  <a:srgbClr val="000000"/>
                </a:solidFill>
                <a:latin typeface="Arial" panose="020B0604020202020204" pitchFamily="34" charset="0"/>
                <a:ea typeface="宋体" panose="02010600030101010101" pitchFamily="2" charset="-122"/>
              </a:defRPr>
            </a:lvl2pPr>
            <a:lvl3pPr marL="1143000" indent="-228600">
              <a:defRPr sz="900">
                <a:solidFill>
                  <a:srgbClr val="000000"/>
                </a:solidFill>
                <a:latin typeface="Arial" panose="020B0604020202020204" pitchFamily="34" charset="0"/>
                <a:ea typeface="宋体" panose="02010600030101010101" pitchFamily="2" charset="-122"/>
              </a:defRPr>
            </a:lvl3pPr>
            <a:lvl4pPr marL="1600200" indent="-228600">
              <a:defRPr sz="900">
                <a:solidFill>
                  <a:srgbClr val="000000"/>
                </a:solidFill>
                <a:latin typeface="Arial" panose="020B0604020202020204" pitchFamily="34" charset="0"/>
                <a:ea typeface="宋体" panose="02010600030101010101" pitchFamily="2" charset="-122"/>
              </a:defRPr>
            </a:lvl4pPr>
            <a:lvl5pPr marL="2057400" indent="-228600">
              <a:defRPr sz="900">
                <a:solidFill>
                  <a:srgbClr val="000000"/>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900">
                <a:solidFill>
                  <a:srgbClr val="000000"/>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900">
                <a:solidFill>
                  <a:srgbClr val="000000"/>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900">
                <a:solidFill>
                  <a:srgbClr val="000000"/>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900">
                <a:solidFill>
                  <a:srgbClr val="000000"/>
                </a:solidFill>
                <a:latin typeface="Arial" panose="020B0604020202020204" pitchFamily="34" charset="0"/>
                <a:ea typeface="宋体" panose="02010600030101010101" pitchFamily="2" charset="-122"/>
              </a:defRPr>
            </a:lvl9pPr>
          </a:lstStyle>
          <a:p>
            <a:pPr algn="ctr" eaLnBrk="1" fontAlgn="auto" hangingPunct="1">
              <a:spcBef>
                <a:spcPct val="50000"/>
              </a:spcBef>
              <a:spcAft>
                <a:spcPts val="0"/>
              </a:spcAft>
              <a:defRPr/>
            </a:pPr>
            <a:endParaRPr lang="zh-CN" altLang="en-US" sz="950"/>
          </a:p>
        </p:txBody>
      </p:sp>
      <p:sp>
        <p:nvSpPr>
          <p:cNvPr id="9" name="AutoShape 23"/>
          <p:cNvSpPr>
            <a:spLocks noChangeArrowheads="1"/>
          </p:cNvSpPr>
          <p:nvPr userDrawn="1"/>
        </p:nvSpPr>
        <p:spPr bwMode="auto">
          <a:xfrm>
            <a:off x="9842500" y="915988"/>
            <a:ext cx="1989138" cy="46037"/>
          </a:xfrm>
          <a:prstGeom prst="rect">
            <a:avLst/>
          </a:prstGeom>
          <a:solidFill>
            <a:srgbClr val="FB9708"/>
          </a:solidFill>
          <a:ln>
            <a:noFill/>
          </a:ln>
        </p:spPr>
        <p:txBody>
          <a:bodyPr wrap="none" anchor="ctr"/>
          <a:lstStyle>
            <a:lvl1pPr>
              <a:defRPr sz="900">
                <a:solidFill>
                  <a:srgbClr val="000000"/>
                </a:solidFill>
                <a:latin typeface="Arial" panose="020B0604020202020204" pitchFamily="34" charset="0"/>
                <a:ea typeface="宋体" panose="02010600030101010101" pitchFamily="2" charset="-122"/>
              </a:defRPr>
            </a:lvl1pPr>
            <a:lvl2pPr marL="742950" indent="-285750">
              <a:defRPr sz="900">
                <a:solidFill>
                  <a:srgbClr val="000000"/>
                </a:solidFill>
                <a:latin typeface="Arial" panose="020B0604020202020204" pitchFamily="34" charset="0"/>
                <a:ea typeface="宋体" panose="02010600030101010101" pitchFamily="2" charset="-122"/>
              </a:defRPr>
            </a:lvl2pPr>
            <a:lvl3pPr marL="1143000" indent="-228600">
              <a:defRPr sz="900">
                <a:solidFill>
                  <a:srgbClr val="000000"/>
                </a:solidFill>
                <a:latin typeface="Arial" panose="020B0604020202020204" pitchFamily="34" charset="0"/>
                <a:ea typeface="宋体" panose="02010600030101010101" pitchFamily="2" charset="-122"/>
              </a:defRPr>
            </a:lvl3pPr>
            <a:lvl4pPr marL="1600200" indent="-228600">
              <a:defRPr sz="900">
                <a:solidFill>
                  <a:srgbClr val="000000"/>
                </a:solidFill>
                <a:latin typeface="Arial" panose="020B0604020202020204" pitchFamily="34" charset="0"/>
                <a:ea typeface="宋体" panose="02010600030101010101" pitchFamily="2" charset="-122"/>
              </a:defRPr>
            </a:lvl4pPr>
            <a:lvl5pPr marL="2057400" indent="-228600">
              <a:defRPr sz="900">
                <a:solidFill>
                  <a:srgbClr val="000000"/>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900">
                <a:solidFill>
                  <a:srgbClr val="000000"/>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900">
                <a:solidFill>
                  <a:srgbClr val="000000"/>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900">
                <a:solidFill>
                  <a:srgbClr val="000000"/>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900">
                <a:solidFill>
                  <a:srgbClr val="000000"/>
                </a:solidFill>
                <a:latin typeface="Arial" panose="020B0604020202020204" pitchFamily="34" charset="0"/>
                <a:ea typeface="宋体" panose="02010600030101010101" pitchFamily="2" charset="-122"/>
              </a:defRPr>
            </a:lvl9pPr>
          </a:lstStyle>
          <a:p>
            <a:pPr algn="ctr" eaLnBrk="1" fontAlgn="auto" hangingPunct="1">
              <a:spcBef>
                <a:spcPct val="50000"/>
              </a:spcBef>
              <a:spcAft>
                <a:spcPts val="0"/>
              </a:spcAft>
              <a:defRPr/>
            </a:pPr>
            <a:endParaRPr lang="zh-CN" altLang="en-US" sz="950"/>
          </a:p>
        </p:txBody>
      </p:sp>
      <p:pic>
        <p:nvPicPr>
          <p:cNvPr id="3" name="图片 2"/>
          <p:cNvPicPr>
            <a:picLocks noChangeAspect="1"/>
          </p:cNvPicPr>
          <p:nvPr userDrawn="1"/>
        </p:nvPicPr>
        <p:blipFill>
          <a:blip r:embed="rId2"/>
          <a:stretch>
            <a:fillRect/>
          </a:stretch>
        </p:blipFill>
        <p:spPr>
          <a:xfrm>
            <a:off x="4320667" y="6195942"/>
            <a:ext cx="3537966" cy="625616"/>
          </a:xfrm>
          <a:prstGeom prst="rect">
            <a:avLst/>
          </a:prstGeom>
        </p:spPr>
      </p:pic>
      <p:sp>
        <p:nvSpPr>
          <p:cNvPr id="28" name="圆角矩形 2"/>
          <p:cNvSpPr/>
          <p:nvPr userDrawn="1"/>
        </p:nvSpPr>
        <p:spPr>
          <a:xfrm>
            <a:off x="9465554" y="475509"/>
            <a:ext cx="1224000" cy="504000"/>
          </a:xfrm>
          <a:prstGeom prst="roundRect">
            <a:avLst/>
          </a:prstGeom>
          <a:solidFill>
            <a:srgbClr val="015077"/>
          </a:solidFill>
          <a:ln w="635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1800" b="1" i="0" u="none" strike="noStrike" kern="0" cap="none" spc="0" normalizeH="0" baseline="0" noProof="0" dirty="0">
                <a:ln>
                  <a:noFill/>
                </a:ln>
                <a:solidFill>
                  <a:prstClr val="white"/>
                </a:solidFill>
                <a:effectLst>
                  <a:outerShdw blurRad="50800" dist="38100" algn="l" rotWithShape="0">
                    <a:prstClr val="black">
                      <a:alpha val="40000"/>
                    </a:prstClr>
                  </a:outerShdw>
                </a:effectLst>
                <a:uLnTx/>
                <a:uFillTx/>
                <a:latin typeface="微软雅黑" panose="020B0503020204020204" pitchFamily="34" charset="-122"/>
                <a:ea typeface="微软雅黑" panose="020B0503020204020204" pitchFamily="34" charset="-122"/>
                <a:cs typeface="+mn-cs"/>
              </a:rPr>
              <a:t>分组实施</a:t>
            </a:r>
            <a:endParaRPr kumimoji="0" lang="zh-CN" altLang="en-US" sz="1800" b="1" i="0" u="none" strike="noStrike" kern="0" cap="none" spc="0" normalizeH="0" baseline="0" noProof="0" dirty="0">
              <a:ln>
                <a:noFill/>
              </a:ln>
              <a:solidFill>
                <a:prstClr val="white"/>
              </a:solidFill>
              <a:effectLst>
                <a:outerShdw blurRad="50800" dist="38100" algn="l" rotWithShape="0">
                  <a:prstClr val="black">
                    <a:alpha val="40000"/>
                  </a:prstClr>
                </a:outerShdw>
              </a:effectLst>
              <a:uLnTx/>
              <a:uFillTx/>
              <a:latin typeface="微软雅黑" panose="020B0503020204020204" pitchFamily="34" charset="-122"/>
              <a:ea typeface="微软雅黑" panose="020B0503020204020204" pitchFamily="34" charset="-122"/>
              <a:cs typeface="+mn-cs"/>
            </a:endParaRPr>
          </a:p>
        </p:txBody>
      </p:sp>
      <p:sp>
        <p:nvSpPr>
          <p:cNvPr id="29" name="圆角矩形 3"/>
          <p:cNvSpPr/>
          <p:nvPr userDrawn="1"/>
        </p:nvSpPr>
        <p:spPr>
          <a:xfrm>
            <a:off x="6005629" y="536394"/>
            <a:ext cx="1080000" cy="370800"/>
          </a:xfrm>
          <a:prstGeom prst="roundRect">
            <a:avLst/>
          </a:prstGeom>
          <a:solidFill>
            <a:srgbClr val="E7E6E6">
              <a:lumMod val="50000"/>
            </a:srgbClr>
          </a:solidFill>
          <a:ln>
            <a:noFill/>
          </a:ln>
          <a:effectLst>
            <a:outerShdw blurRad="57150" dist="19050" dir="5400000" algn="ctr" rotWithShape="0">
              <a:srgbClr val="000000">
                <a:alpha val="63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1600" b="0" i="0" u="none" strike="noStrike" kern="0" cap="none" spc="0" normalizeH="0" baseline="0" noProof="0" dirty="0">
                <a:ln>
                  <a:noFill/>
                </a:ln>
                <a:solidFill>
                  <a:prstClr val="white"/>
                </a:solidFill>
                <a:effectLst>
                  <a:outerShdw blurRad="50800" dist="38100" algn="l" rotWithShape="0">
                    <a:prstClr val="black">
                      <a:alpha val="40000"/>
                    </a:prstClr>
                  </a:outerShdw>
                </a:effectLst>
                <a:uLnTx/>
                <a:uFillTx/>
                <a:latin typeface="微软雅黑" panose="020B0503020204020204" pitchFamily="34" charset="-122"/>
                <a:ea typeface="微软雅黑" panose="020B0503020204020204" pitchFamily="34" charset="-122"/>
                <a:cs typeface="+mn-cs"/>
              </a:rPr>
              <a:t>需求研讨</a:t>
            </a:r>
            <a:endParaRPr kumimoji="0" lang="en-US" altLang="zh-CN" sz="1600" b="0" i="0" u="none" strike="noStrike" kern="0" cap="none" spc="0" normalizeH="0" baseline="0" noProof="0" dirty="0">
              <a:ln>
                <a:noFill/>
              </a:ln>
              <a:solidFill>
                <a:prstClr val="white"/>
              </a:solidFill>
              <a:effectLst>
                <a:outerShdw blurRad="50800" dist="38100" algn="l" rotWithShape="0">
                  <a:prstClr val="black">
                    <a:alpha val="40000"/>
                  </a:prstClr>
                </a:outerShdw>
              </a:effectLst>
              <a:uLnTx/>
              <a:uFillTx/>
              <a:latin typeface="微软雅黑" panose="020B0503020204020204" pitchFamily="34" charset="-122"/>
              <a:ea typeface="微软雅黑" panose="020B0503020204020204" pitchFamily="34" charset="-122"/>
              <a:cs typeface="+mn-cs"/>
            </a:endParaRPr>
          </a:p>
        </p:txBody>
      </p:sp>
      <p:sp>
        <p:nvSpPr>
          <p:cNvPr id="30" name="圆角矩形 3"/>
          <p:cNvSpPr/>
          <p:nvPr userDrawn="1"/>
        </p:nvSpPr>
        <p:spPr>
          <a:xfrm>
            <a:off x="7164853" y="536394"/>
            <a:ext cx="1080000" cy="370800"/>
          </a:xfrm>
          <a:prstGeom prst="roundRect">
            <a:avLst/>
          </a:prstGeom>
          <a:solidFill>
            <a:srgbClr val="E7E6E6">
              <a:lumMod val="50000"/>
            </a:srgbClr>
          </a:solidFill>
          <a:ln>
            <a:noFill/>
          </a:ln>
          <a:effectLst>
            <a:outerShdw blurRad="57150" dist="19050" dir="5400000" algn="ctr" rotWithShape="0">
              <a:srgbClr val="000000">
                <a:alpha val="63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1600" b="0" i="0" u="none" strike="noStrike" kern="0" cap="none" spc="0" normalizeH="0" baseline="0" noProof="0" dirty="0">
                <a:ln>
                  <a:noFill/>
                </a:ln>
                <a:solidFill>
                  <a:prstClr val="white"/>
                </a:solidFill>
                <a:effectLst>
                  <a:outerShdw blurRad="50800" dist="38100" algn="l" rotWithShape="0">
                    <a:prstClr val="black">
                      <a:alpha val="40000"/>
                    </a:prstClr>
                  </a:outerShdw>
                </a:effectLst>
                <a:uLnTx/>
                <a:uFillTx/>
                <a:latin typeface="微软雅黑" panose="020B0503020204020204" pitchFamily="34" charset="-122"/>
                <a:ea typeface="微软雅黑" panose="020B0503020204020204" pitchFamily="34" charset="-122"/>
                <a:cs typeface="+mn-cs"/>
              </a:rPr>
              <a:t>示范训练</a:t>
            </a:r>
            <a:endParaRPr kumimoji="0" lang="zh-CN" altLang="en-US" sz="1600" b="0" i="0" u="none" strike="noStrike" kern="0" cap="none" spc="0" normalizeH="0" baseline="0" noProof="0" dirty="0">
              <a:ln>
                <a:noFill/>
              </a:ln>
              <a:solidFill>
                <a:prstClr val="white"/>
              </a:solidFill>
              <a:effectLst>
                <a:outerShdw blurRad="50800" dist="38100" algn="l" rotWithShape="0">
                  <a:prstClr val="black">
                    <a:alpha val="40000"/>
                  </a:prstClr>
                </a:outerShdw>
              </a:effectLst>
              <a:uLnTx/>
              <a:uFillTx/>
              <a:latin typeface="微软雅黑" panose="020B0503020204020204" pitchFamily="34" charset="-122"/>
              <a:ea typeface="微软雅黑" panose="020B0503020204020204" pitchFamily="34" charset="-122"/>
              <a:cs typeface="+mn-cs"/>
            </a:endParaRPr>
          </a:p>
        </p:txBody>
      </p:sp>
      <p:sp>
        <p:nvSpPr>
          <p:cNvPr id="31" name="圆角矩形 3"/>
          <p:cNvSpPr/>
          <p:nvPr userDrawn="1"/>
        </p:nvSpPr>
        <p:spPr>
          <a:xfrm>
            <a:off x="8323934" y="536448"/>
            <a:ext cx="1080000" cy="370800"/>
          </a:xfrm>
          <a:prstGeom prst="roundRect">
            <a:avLst/>
          </a:prstGeom>
          <a:solidFill>
            <a:srgbClr val="E7E6E6">
              <a:lumMod val="50000"/>
            </a:srgbClr>
          </a:solidFill>
          <a:ln>
            <a:noFill/>
          </a:ln>
          <a:effectLst>
            <a:outerShdw blurRad="57150" dist="19050" dir="5400000" algn="ctr" rotWithShape="0">
              <a:srgbClr val="000000">
                <a:alpha val="63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1600" b="0" i="0" u="none" strike="noStrike" kern="0" cap="none" spc="0" normalizeH="0" baseline="0" noProof="0" dirty="0">
                <a:ln>
                  <a:noFill/>
                </a:ln>
                <a:solidFill>
                  <a:prstClr val="white"/>
                </a:solidFill>
                <a:effectLst>
                  <a:outerShdw blurRad="50800" dist="38100" algn="l" rotWithShape="0">
                    <a:prstClr val="black">
                      <a:alpha val="40000"/>
                    </a:prstClr>
                  </a:outerShdw>
                </a:effectLst>
                <a:uLnTx/>
                <a:uFillTx/>
                <a:latin typeface="微软雅黑" panose="020B0503020204020204" pitchFamily="34" charset="-122"/>
                <a:ea typeface="微软雅黑" panose="020B0503020204020204" pitchFamily="34" charset="-122"/>
                <a:cs typeface="+mn-cs"/>
              </a:rPr>
              <a:t>工单派发</a:t>
            </a:r>
            <a:endParaRPr kumimoji="0" lang="zh-CN" altLang="en-US" sz="1600" b="0" i="0" u="none" strike="noStrike" kern="0" cap="none" spc="0" normalizeH="0" baseline="0" noProof="0" dirty="0">
              <a:ln>
                <a:noFill/>
              </a:ln>
              <a:solidFill>
                <a:prstClr val="white"/>
              </a:solidFill>
              <a:effectLst>
                <a:outerShdw blurRad="50800" dist="38100" algn="l" rotWithShape="0">
                  <a:prstClr val="black">
                    <a:alpha val="40000"/>
                  </a:prstClr>
                </a:outerShdw>
              </a:effectLst>
              <a:uLnTx/>
              <a:uFillTx/>
              <a:latin typeface="微软雅黑" panose="020B0503020204020204" pitchFamily="34" charset="-122"/>
              <a:ea typeface="微软雅黑" panose="020B0503020204020204" pitchFamily="34" charset="-122"/>
              <a:cs typeface="+mn-cs"/>
            </a:endParaRPr>
          </a:p>
        </p:txBody>
      </p:sp>
      <p:sp>
        <p:nvSpPr>
          <p:cNvPr id="32" name="圆角矩形 3"/>
          <p:cNvSpPr/>
          <p:nvPr userDrawn="1"/>
        </p:nvSpPr>
        <p:spPr>
          <a:xfrm>
            <a:off x="10751110" y="536448"/>
            <a:ext cx="1080000" cy="370800"/>
          </a:xfrm>
          <a:prstGeom prst="roundRect">
            <a:avLst/>
          </a:prstGeom>
          <a:solidFill>
            <a:srgbClr val="E7E6E6">
              <a:lumMod val="50000"/>
            </a:srgbClr>
          </a:solidFill>
          <a:ln>
            <a:noFill/>
          </a:ln>
          <a:effectLst>
            <a:outerShdw blurRad="57150" dist="19050" dir="5400000" algn="ctr" rotWithShape="0">
              <a:srgbClr val="000000">
                <a:alpha val="63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1600" b="0" i="0" u="none" strike="noStrike" kern="0" cap="none" spc="0" normalizeH="0" baseline="0" noProof="0" dirty="0">
                <a:ln>
                  <a:noFill/>
                </a:ln>
                <a:solidFill>
                  <a:prstClr val="white"/>
                </a:solidFill>
                <a:effectLst>
                  <a:outerShdw blurRad="50800" dist="38100" algn="l" rotWithShape="0">
                    <a:prstClr val="black">
                      <a:alpha val="40000"/>
                    </a:prstClr>
                  </a:outerShdw>
                </a:effectLst>
                <a:uLnTx/>
                <a:uFillTx/>
                <a:latin typeface="微软雅黑" panose="020B0503020204020204" pitchFamily="34" charset="-122"/>
                <a:ea typeface="微软雅黑" panose="020B0503020204020204" pitchFamily="34" charset="-122"/>
                <a:cs typeface="+mn-cs"/>
              </a:rPr>
              <a:t>敏捷交付</a:t>
            </a:r>
            <a:endParaRPr kumimoji="0" lang="en-US" altLang="zh-CN" sz="1600" b="0" i="0" u="none" strike="noStrike" kern="0" cap="none" spc="0" normalizeH="0" baseline="0" noProof="0" dirty="0">
              <a:ln>
                <a:noFill/>
              </a:ln>
              <a:solidFill>
                <a:prstClr val="white"/>
              </a:solidFill>
              <a:effectLst>
                <a:outerShdw blurRad="50800" dist="38100" algn="l" rotWithShape="0">
                  <a:prstClr val="black">
                    <a:alpha val="40000"/>
                  </a:prstClr>
                </a:outerShdw>
              </a:effectLst>
              <a:uLnTx/>
              <a:uFillTx/>
              <a:latin typeface="微软雅黑" panose="020B0503020204020204" pitchFamily="34" charset="-122"/>
              <a:ea typeface="微软雅黑" panose="020B0503020204020204" pitchFamily="34" charset="-122"/>
              <a:cs typeface="+mn-cs"/>
            </a:endParaRPr>
          </a:p>
        </p:txBody>
      </p:sp>
    </p:spTree>
  </p:cSld>
  <p:clrMapOvr>
    <a:masterClrMapping/>
  </p:clrMapOvr>
  <p:hf sldNum="0" hdr="0" ftr="0" dt="0"/>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5_程序页">
    <p:spTree>
      <p:nvGrpSpPr>
        <p:cNvPr id="1" name=""/>
        <p:cNvGrpSpPr/>
        <p:nvPr/>
      </p:nvGrpSpPr>
      <p:grpSpPr>
        <a:xfrm>
          <a:off x="0" y="0"/>
          <a:ext cx="0" cy="0"/>
          <a:chOff x="0" y="0"/>
          <a:chExt cx="0" cy="0"/>
        </a:xfrm>
      </p:grpSpPr>
      <p:sp>
        <p:nvSpPr>
          <p:cNvPr id="5" name="Rectangle 12"/>
          <p:cNvSpPr>
            <a:spLocks noChangeArrowheads="1"/>
          </p:cNvSpPr>
          <p:nvPr userDrawn="1"/>
        </p:nvSpPr>
        <p:spPr bwMode="auto">
          <a:xfrm>
            <a:off x="9937750" y="6392863"/>
            <a:ext cx="571500" cy="231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r>
              <a:rPr lang="en-US" altLang="zh-CN" sz="1000">
                <a:solidFill>
                  <a:srgbClr val="7F7F7F"/>
                </a:solidFill>
                <a:latin typeface="Arial" panose="020B0604020202020204" pitchFamily="34" charset="0"/>
                <a:cs typeface="Arial" panose="020B0604020202020204" pitchFamily="34" charset="0"/>
              </a:rPr>
              <a:t> </a:t>
            </a:r>
            <a:fld id="{5589E908-A67D-47BE-9761-2DF46A42FEB7}" type="slidenum">
              <a:rPr lang="en-US" altLang="zh-CN" sz="1000">
                <a:solidFill>
                  <a:srgbClr val="000000"/>
                </a:solidFill>
                <a:latin typeface="Arial" panose="020B0604020202020204" pitchFamily="34" charset="0"/>
                <a:cs typeface="Arial" panose="020B0604020202020204" pitchFamily="34" charset="0"/>
              </a:rPr>
            </a:fld>
            <a:endParaRPr lang="en-US" altLang="zh-CN" sz="1000">
              <a:solidFill>
                <a:srgbClr val="000000"/>
              </a:solidFill>
              <a:latin typeface="Arial" panose="020B0604020202020204" pitchFamily="34" charset="0"/>
              <a:cs typeface="Arial" panose="020B0604020202020204" pitchFamily="34" charset="0"/>
            </a:endParaRPr>
          </a:p>
        </p:txBody>
      </p:sp>
      <p:cxnSp>
        <p:nvCxnSpPr>
          <p:cNvPr id="6" name="直接连接符 19"/>
          <p:cNvCxnSpPr>
            <a:stCxn id="6" idx="3"/>
          </p:cNvCxnSpPr>
          <p:nvPr userDrawn="1"/>
        </p:nvCxnSpPr>
        <p:spPr>
          <a:xfrm>
            <a:off x="10509250" y="6508750"/>
            <a:ext cx="1019175" cy="0"/>
          </a:xfrm>
          <a:prstGeom prst="line">
            <a:avLst/>
          </a:prstGeom>
          <a:ln w="9525">
            <a:solidFill>
              <a:srgbClr val="F19500"/>
            </a:solidFill>
          </a:ln>
        </p:spPr>
        <p:style>
          <a:lnRef idx="1">
            <a:schemeClr val="accent1"/>
          </a:lnRef>
          <a:fillRef idx="0">
            <a:schemeClr val="accent1"/>
          </a:fillRef>
          <a:effectRef idx="0">
            <a:schemeClr val="accent1"/>
          </a:effectRef>
          <a:fontRef idx="minor">
            <a:schemeClr val="tx1"/>
          </a:fontRef>
        </p:style>
      </p:cxnSp>
      <p:cxnSp>
        <p:nvCxnSpPr>
          <p:cNvPr id="7" name="直接连接符 14"/>
          <p:cNvCxnSpPr/>
          <p:nvPr userDrawn="1"/>
        </p:nvCxnSpPr>
        <p:spPr>
          <a:xfrm>
            <a:off x="8977745" y="6508750"/>
            <a:ext cx="960005" cy="0"/>
          </a:xfrm>
          <a:prstGeom prst="line">
            <a:avLst/>
          </a:prstGeom>
          <a:ln>
            <a:solidFill>
              <a:srgbClr val="064BB2"/>
            </a:solidFill>
          </a:ln>
        </p:spPr>
        <p:style>
          <a:lnRef idx="1">
            <a:schemeClr val="accent1"/>
          </a:lnRef>
          <a:fillRef idx="0">
            <a:schemeClr val="accent1"/>
          </a:fillRef>
          <a:effectRef idx="0">
            <a:schemeClr val="accent1"/>
          </a:effectRef>
          <a:fontRef idx="minor">
            <a:schemeClr val="tx1"/>
          </a:fontRef>
        </p:style>
      </p:cxnSp>
      <p:sp>
        <p:nvSpPr>
          <p:cNvPr id="8" name="AutoShape 23"/>
          <p:cNvSpPr>
            <a:spLocks noChangeArrowheads="1"/>
          </p:cNvSpPr>
          <p:nvPr userDrawn="1"/>
        </p:nvSpPr>
        <p:spPr bwMode="auto">
          <a:xfrm>
            <a:off x="246063" y="915988"/>
            <a:ext cx="9596437" cy="46037"/>
          </a:xfrm>
          <a:prstGeom prst="rect">
            <a:avLst/>
          </a:prstGeom>
          <a:solidFill>
            <a:srgbClr val="064BB2"/>
          </a:solidFill>
          <a:ln>
            <a:noFill/>
          </a:ln>
        </p:spPr>
        <p:txBody>
          <a:bodyPr wrap="none" anchor="ctr"/>
          <a:lstStyle>
            <a:lvl1pPr>
              <a:defRPr sz="900">
                <a:solidFill>
                  <a:srgbClr val="000000"/>
                </a:solidFill>
                <a:latin typeface="Arial" panose="020B0604020202020204" pitchFamily="34" charset="0"/>
                <a:ea typeface="宋体" panose="02010600030101010101" pitchFamily="2" charset="-122"/>
              </a:defRPr>
            </a:lvl1pPr>
            <a:lvl2pPr marL="742950" indent="-285750">
              <a:defRPr sz="900">
                <a:solidFill>
                  <a:srgbClr val="000000"/>
                </a:solidFill>
                <a:latin typeface="Arial" panose="020B0604020202020204" pitchFamily="34" charset="0"/>
                <a:ea typeface="宋体" panose="02010600030101010101" pitchFamily="2" charset="-122"/>
              </a:defRPr>
            </a:lvl2pPr>
            <a:lvl3pPr marL="1143000" indent="-228600">
              <a:defRPr sz="900">
                <a:solidFill>
                  <a:srgbClr val="000000"/>
                </a:solidFill>
                <a:latin typeface="Arial" panose="020B0604020202020204" pitchFamily="34" charset="0"/>
                <a:ea typeface="宋体" panose="02010600030101010101" pitchFamily="2" charset="-122"/>
              </a:defRPr>
            </a:lvl3pPr>
            <a:lvl4pPr marL="1600200" indent="-228600">
              <a:defRPr sz="900">
                <a:solidFill>
                  <a:srgbClr val="000000"/>
                </a:solidFill>
                <a:latin typeface="Arial" panose="020B0604020202020204" pitchFamily="34" charset="0"/>
                <a:ea typeface="宋体" panose="02010600030101010101" pitchFamily="2" charset="-122"/>
              </a:defRPr>
            </a:lvl4pPr>
            <a:lvl5pPr marL="2057400" indent="-228600">
              <a:defRPr sz="900">
                <a:solidFill>
                  <a:srgbClr val="000000"/>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900">
                <a:solidFill>
                  <a:srgbClr val="000000"/>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900">
                <a:solidFill>
                  <a:srgbClr val="000000"/>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900">
                <a:solidFill>
                  <a:srgbClr val="000000"/>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900">
                <a:solidFill>
                  <a:srgbClr val="000000"/>
                </a:solidFill>
                <a:latin typeface="Arial" panose="020B0604020202020204" pitchFamily="34" charset="0"/>
                <a:ea typeface="宋体" panose="02010600030101010101" pitchFamily="2" charset="-122"/>
              </a:defRPr>
            </a:lvl9pPr>
          </a:lstStyle>
          <a:p>
            <a:pPr algn="ctr" eaLnBrk="1" fontAlgn="auto" hangingPunct="1">
              <a:spcBef>
                <a:spcPct val="50000"/>
              </a:spcBef>
              <a:spcAft>
                <a:spcPts val="0"/>
              </a:spcAft>
              <a:defRPr/>
            </a:pPr>
            <a:endParaRPr lang="zh-CN" altLang="en-US" sz="950"/>
          </a:p>
        </p:txBody>
      </p:sp>
      <p:sp>
        <p:nvSpPr>
          <p:cNvPr id="9" name="AutoShape 23"/>
          <p:cNvSpPr>
            <a:spLocks noChangeArrowheads="1"/>
          </p:cNvSpPr>
          <p:nvPr userDrawn="1"/>
        </p:nvSpPr>
        <p:spPr bwMode="auto">
          <a:xfrm>
            <a:off x="9842500" y="915988"/>
            <a:ext cx="1989138" cy="46037"/>
          </a:xfrm>
          <a:prstGeom prst="rect">
            <a:avLst/>
          </a:prstGeom>
          <a:solidFill>
            <a:srgbClr val="FB9708"/>
          </a:solidFill>
          <a:ln>
            <a:noFill/>
          </a:ln>
        </p:spPr>
        <p:txBody>
          <a:bodyPr wrap="none" anchor="ctr"/>
          <a:lstStyle>
            <a:lvl1pPr>
              <a:defRPr sz="900">
                <a:solidFill>
                  <a:srgbClr val="000000"/>
                </a:solidFill>
                <a:latin typeface="Arial" panose="020B0604020202020204" pitchFamily="34" charset="0"/>
                <a:ea typeface="宋体" panose="02010600030101010101" pitchFamily="2" charset="-122"/>
              </a:defRPr>
            </a:lvl1pPr>
            <a:lvl2pPr marL="742950" indent="-285750">
              <a:defRPr sz="900">
                <a:solidFill>
                  <a:srgbClr val="000000"/>
                </a:solidFill>
                <a:latin typeface="Arial" panose="020B0604020202020204" pitchFamily="34" charset="0"/>
                <a:ea typeface="宋体" panose="02010600030101010101" pitchFamily="2" charset="-122"/>
              </a:defRPr>
            </a:lvl2pPr>
            <a:lvl3pPr marL="1143000" indent="-228600">
              <a:defRPr sz="900">
                <a:solidFill>
                  <a:srgbClr val="000000"/>
                </a:solidFill>
                <a:latin typeface="Arial" panose="020B0604020202020204" pitchFamily="34" charset="0"/>
                <a:ea typeface="宋体" panose="02010600030101010101" pitchFamily="2" charset="-122"/>
              </a:defRPr>
            </a:lvl3pPr>
            <a:lvl4pPr marL="1600200" indent="-228600">
              <a:defRPr sz="900">
                <a:solidFill>
                  <a:srgbClr val="000000"/>
                </a:solidFill>
                <a:latin typeface="Arial" panose="020B0604020202020204" pitchFamily="34" charset="0"/>
                <a:ea typeface="宋体" panose="02010600030101010101" pitchFamily="2" charset="-122"/>
              </a:defRPr>
            </a:lvl4pPr>
            <a:lvl5pPr marL="2057400" indent="-228600">
              <a:defRPr sz="900">
                <a:solidFill>
                  <a:srgbClr val="000000"/>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900">
                <a:solidFill>
                  <a:srgbClr val="000000"/>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900">
                <a:solidFill>
                  <a:srgbClr val="000000"/>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900">
                <a:solidFill>
                  <a:srgbClr val="000000"/>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900">
                <a:solidFill>
                  <a:srgbClr val="000000"/>
                </a:solidFill>
                <a:latin typeface="Arial" panose="020B0604020202020204" pitchFamily="34" charset="0"/>
                <a:ea typeface="宋体" panose="02010600030101010101" pitchFamily="2" charset="-122"/>
              </a:defRPr>
            </a:lvl9pPr>
          </a:lstStyle>
          <a:p>
            <a:pPr algn="ctr" eaLnBrk="1" fontAlgn="auto" hangingPunct="1">
              <a:spcBef>
                <a:spcPct val="50000"/>
              </a:spcBef>
              <a:spcAft>
                <a:spcPts val="0"/>
              </a:spcAft>
              <a:defRPr/>
            </a:pPr>
            <a:endParaRPr lang="zh-CN" altLang="en-US" sz="950"/>
          </a:p>
        </p:txBody>
      </p:sp>
      <p:pic>
        <p:nvPicPr>
          <p:cNvPr id="3" name="图片 2"/>
          <p:cNvPicPr>
            <a:picLocks noChangeAspect="1"/>
          </p:cNvPicPr>
          <p:nvPr userDrawn="1"/>
        </p:nvPicPr>
        <p:blipFill>
          <a:blip r:embed="rId2"/>
          <a:stretch>
            <a:fillRect/>
          </a:stretch>
        </p:blipFill>
        <p:spPr>
          <a:xfrm>
            <a:off x="4320667" y="6195942"/>
            <a:ext cx="3537966" cy="625616"/>
          </a:xfrm>
          <a:prstGeom prst="rect">
            <a:avLst/>
          </a:prstGeom>
        </p:spPr>
      </p:pic>
      <p:sp>
        <p:nvSpPr>
          <p:cNvPr id="28" name="圆角矩形 2"/>
          <p:cNvSpPr/>
          <p:nvPr userDrawn="1"/>
        </p:nvSpPr>
        <p:spPr>
          <a:xfrm>
            <a:off x="10642844" y="466619"/>
            <a:ext cx="1224000" cy="504000"/>
          </a:xfrm>
          <a:prstGeom prst="roundRect">
            <a:avLst/>
          </a:prstGeom>
          <a:solidFill>
            <a:srgbClr val="015077"/>
          </a:solidFill>
          <a:ln w="635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1800" b="1" i="0" u="none" strike="noStrike" kern="0" cap="none" spc="0" normalizeH="0" baseline="0" noProof="0" dirty="0">
                <a:ln>
                  <a:noFill/>
                </a:ln>
                <a:solidFill>
                  <a:prstClr val="white"/>
                </a:solidFill>
                <a:effectLst>
                  <a:outerShdw blurRad="50800" dist="38100" algn="l" rotWithShape="0">
                    <a:prstClr val="black">
                      <a:alpha val="40000"/>
                    </a:prstClr>
                  </a:outerShdw>
                </a:effectLst>
                <a:uLnTx/>
                <a:uFillTx/>
                <a:latin typeface="微软雅黑" panose="020B0503020204020204" pitchFamily="34" charset="-122"/>
                <a:ea typeface="微软雅黑" panose="020B0503020204020204" pitchFamily="34" charset="-122"/>
                <a:cs typeface="+mn-cs"/>
              </a:rPr>
              <a:t>敏捷交付</a:t>
            </a:r>
            <a:endParaRPr kumimoji="0" lang="zh-CN" altLang="en-US" sz="1800" b="1" i="0" u="none" strike="noStrike" kern="0" cap="none" spc="0" normalizeH="0" baseline="0" noProof="0" dirty="0">
              <a:ln>
                <a:noFill/>
              </a:ln>
              <a:solidFill>
                <a:prstClr val="white"/>
              </a:solidFill>
              <a:effectLst>
                <a:outerShdw blurRad="50800" dist="38100" algn="l" rotWithShape="0">
                  <a:prstClr val="black">
                    <a:alpha val="40000"/>
                  </a:prstClr>
                </a:outerShdw>
              </a:effectLst>
              <a:uLnTx/>
              <a:uFillTx/>
              <a:latin typeface="微软雅黑" panose="020B0503020204020204" pitchFamily="34" charset="-122"/>
              <a:ea typeface="微软雅黑" panose="020B0503020204020204" pitchFamily="34" charset="-122"/>
              <a:cs typeface="+mn-cs"/>
            </a:endParaRPr>
          </a:p>
        </p:txBody>
      </p:sp>
      <p:sp>
        <p:nvSpPr>
          <p:cNvPr id="29" name="圆角矩形 3"/>
          <p:cNvSpPr/>
          <p:nvPr userDrawn="1"/>
        </p:nvSpPr>
        <p:spPr>
          <a:xfrm>
            <a:off x="6005629" y="536394"/>
            <a:ext cx="1080000" cy="370800"/>
          </a:xfrm>
          <a:prstGeom prst="roundRect">
            <a:avLst/>
          </a:prstGeom>
          <a:solidFill>
            <a:srgbClr val="E7E6E6">
              <a:lumMod val="50000"/>
            </a:srgbClr>
          </a:solidFill>
          <a:ln>
            <a:noFill/>
          </a:ln>
          <a:effectLst>
            <a:outerShdw blurRad="57150" dist="19050" dir="5400000" algn="ctr" rotWithShape="0">
              <a:srgbClr val="000000">
                <a:alpha val="63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1600" b="0" i="0" u="none" strike="noStrike" kern="0" cap="none" spc="0" normalizeH="0" baseline="0" noProof="0" dirty="0">
                <a:ln>
                  <a:noFill/>
                </a:ln>
                <a:solidFill>
                  <a:prstClr val="white"/>
                </a:solidFill>
                <a:effectLst>
                  <a:outerShdw blurRad="50800" dist="38100" algn="l" rotWithShape="0">
                    <a:prstClr val="black">
                      <a:alpha val="40000"/>
                    </a:prstClr>
                  </a:outerShdw>
                </a:effectLst>
                <a:uLnTx/>
                <a:uFillTx/>
                <a:latin typeface="微软雅黑" panose="020B0503020204020204" pitchFamily="34" charset="-122"/>
                <a:ea typeface="微软雅黑" panose="020B0503020204020204" pitchFamily="34" charset="-122"/>
                <a:cs typeface="+mn-cs"/>
              </a:rPr>
              <a:t>需求研讨</a:t>
            </a:r>
            <a:endParaRPr kumimoji="0" lang="en-US" altLang="zh-CN" sz="1600" b="0" i="0" u="none" strike="noStrike" kern="0" cap="none" spc="0" normalizeH="0" baseline="0" noProof="0" dirty="0">
              <a:ln>
                <a:noFill/>
              </a:ln>
              <a:solidFill>
                <a:prstClr val="white"/>
              </a:solidFill>
              <a:effectLst>
                <a:outerShdw blurRad="50800" dist="38100" algn="l" rotWithShape="0">
                  <a:prstClr val="black">
                    <a:alpha val="40000"/>
                  </a:prstClr>
                </a:outerShdw>
              </a:effectLst>
              <a:uLnTx/>
              <a:uFillTx/>
              <a:latin typeface="微软雅黑" panose="020B0503020204020204" pitchFamily="34" charset="-122"/>
              <a:ea typeface="微软雅黑" panose="020B0503020204020204" pitchFamily="34" charset="-122"/>
              <a:cs typeface="+mn-cs"/>
            </a:endParaRPr>
          </a:p>
        </p:txBody>
      </p:sp>
      <p:sp>
        <p:nvSpPr>
          <p:cNvPr id="30" name="圆角矩形 3"/>
          <p:cNvSpPr/>
          <p:nvPr userDrawn="1"/>
        </p:nvSpPr>
        <p:spPr>
          <a:xfrm>
            <a:off x="7164853" y="536394"/>
            <a:ext cx="1080000" cy="370800"/>
          </a:xfrm>
          <a:prstGeom prst="roundRect">
            <a:avLst/>
          </a:prstGeom>
          <a:solidFill>
            <a:srgbClr val="E7E6E6">
              <a:lumMod val="50000"/>
            </a:srgbClr>
          </a:solidFill>
          <a:ln>
            <a:noFill/>
          </a:ln>
          <a:effectLst>
            <a:outerShdw blurRad="57150" dist="19050" dir="5400000" algn="ctr" rotWithShape="0">
              <a:srgbClr val="000000">
                <a:alpha val="63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1600" b="0" i="0" u="none" strike="noStrike" kern="0" cap="none" spc="0" normalizeH="0" baseline="0" noProof="0" dirty="0">
                <a:ln>
                  <a:noFill/>
                </a:ln>
                <a:solidFill>
                  <a:prstClr val="white"/>
                </a:solidFill>
                <a:effectLst>
                  <a:outerShdw blurRad="50800" dist="38100" algn="l" rotWithShape="0">
                    <a:prstClr val="black">
                      <a:alpha val="40000"/>
                    </a:prstClr>
                  </a:outerShdw>
                </a:effectLst>
                <a:uLnTx/>
                <a:uFillTx/>
                <a:latin typeface="微软雅黑" panose="020B0503020204020204" pitchFamily="34" charset="-122"/>
                <a:ea typeface="微软雅黑" panose="020B0503020204020204" pitchFamily="34" charset="-122"/>
                <a:cs typeface="+mn-cs"/>
              </a:rPr>
              <a:t>示范训练</a:t>
            </a:r>
            <a:endParaRPr kumimoji="0" lang="zh-CN" altLang="en-US" sz="1600" b="0" i="0" u="none" strike="noStrike" kern="0" cap="none" spc="0" normalizeH="0" baseline="0" noProof="0" dirty="0">
              <a:ln>
                <a:noFill/>
              </a:ln>
              <a:solidFill>
                <a:prstClr val="white"/>
              </a:solidFill>
              <a:effectLst>
                <a:outerShdw blurRad="50800" dist="38100" algn="l" rotWithShape="0">
                  <a:prstClr val="black">
                    <a:alpha val="40000"/>
                  </a:prstClr>
                </a:outerShdw>
              </a:effectLst>
              <a:uLnTx/>
              <a:uFillTx/>
              <a:latin typeface="微软雅黑" panose="020B0503020204020204" pitchFamily="34" charset="-122"/>
              <a:ea typeface="微软雅黑" panose="020B0503020204020204" pitchFamily="34" charset="-122"/>
              <a:cs typeface="+mn-cs"/>
            </a:endParaRPr>
          </a:p>
        </p:txBody>
      </p:sp>
      <p:sp>
        <p:nvSpPr>
          <p:cNvPr id="31" name="圆角矩形 3"/>
          <p:cNvSpPr/>
          <p:nvPr userDrawn="1"/>
        </p:nvSpPr>
        <p:spPr>
          <a:xfrm>
            <a:off x="8323934" y="536448"/>
            <a:ext cx="1080000" cy="370800"/>
          </a:xfrm>
          <a:prstGeom prst="roundRect">
            <a:avLst/>
          </a:prstGeom>
          <a:solidFill>
            <a:srgbClr val="E7E6E6">
              <a:lumMod val="50000"/>
            </a:srgbClr>
          </a:solidFill>
          <a:ln>
            <a:noFill/>
          </a:ln>
          <a:effectLst>
            <a:outerShdw blurRad="57150" dist="19050" dir="5400000" algn="ctr" rotWithShape="0">
              <a:srgbClr val="000000">
                <a:alpha val="63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1600" b="0" i="0" u="none" strike="noStrike" kern="0" cap="none" spc="0" normalizeH="0" baseline="0" noProof="0" dirty="0">
                <a:ln>
                  <a:noFill/>
                </a:ln>
                <a:solidFill>
                  <a:prstClr val="white"/>
                </a:solidFill>
                <a:effectLst>
                  <a:outerShdw blurRad="50800" dist="38100" algn="l" rotWithShape="0">
                    <a:prstClr val="black">
                      <a:alpha val="40000"/>
                    </a:prstClr>
                  </a:outerShdw>
                </a:effectLst>
                <a:uLnTx/>
                <a:uFillTx/>
                <a:latin typeface="微软雅黑" panose="020B0503020204020204" pitchFamily="34" charset="-122"/>
                <a:ea typeface="微软雅黑" panose="020B0503020204020204" pitchFamily="34" charset="-122"/>
                <a:cs typeface="+mn-cs"/>
              </a:rPr>
              <a:t>工单派发</a:t>
            </a:r>
            <a:endParaRPr kumimoji="0" lang="zh-CN" altLang="en-US" sz="1600" b="0" i="0" u="none" strike="noStrike" kern="0" cap="none" spc="0" normalizeH="0" baseline="0" noProof="0" dirty="0">
              <a:ln>
                <a:noFill/>
              </a:ln>
              <a:solidFill>
                <a:prstClr val="white"/>
              </a:solidFill>
              <a:effectLst>
                <a:outerShdw blurRad="50800" dist="38100" algn="l" rotWithShape="0">
                  <a:prstClr val="black">
                    <a:alpha val="40000"/>
                  </a:prstClr>
                </a:outerShdw>
              </a:effectLst>
              <a:uLnTx/>
              <a:uFillTx/>
              <a:latin typeface="微软雅黑" panose="020B0503020204020204" pitchFamily="34" charset="-122"/>
              <a:ea typeface="微软雅黑" panose="020B0503020204020204" pitchFamily="34" charset="-122"/>
              <a:cs typeface="+mn-cs"/>
            </a:endParaRPr>
          </a:p>
        </p:txBody>
      </p:sp>
      <p:sp>
        <p:nvSpPr>
          <p:cNvPr id="32" name="圆角矩形 3"/>
          <p:cNvSpPr/>
          <p:nvPr userDrawn="1"/>
        </p:nvSpPr>
        <p:spPr>
          <a:xfrm>
            <a:off x="9483015" y="536448"/>
            <a:ext cx="1080000" cy="370800"/>
          </a:xfrm>
          <a:prstGeom prst="roundRect">
            <a:avLst/>
          </a:prstGeom>
          <a:solidFill>
            <a:srgbClr val="E7E6E6">
              <a:lumMod val="50000"/>
            </a:srgbClr>
          </a:solidFill>
          <a:ln>
            <a:noFill/>
          </a:ln>
          <a:effectLst>
            <a:outerShdw blurRad="57150" dist="19050" dir="5400000" algn="ctr" rotWithShape="0">
              <a:srgbClr val="000000">
                <a:alpha val="63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1600" b="0" i="0" u="none" strike="noStrike" kern="0" cap="none" spc="0" normalizeH="0" baseline="0" noProof="0" dirty="0">
                <a:ln>
                  <a:noFill/>
                </a:ln>
                <a:solidFill>
                  <a:prstClr val="white"/>
                </a:solidFill>
                <a:effectLst>
                  <a:outerShdw blurRad="50800" dist="38100" algn="l" rotWithShape="0">
                    <a:prstClr val="black">
                      <a:alpha val="40000"/>
                    </a:prstClr>
                  </a:outerShdw>
                </a:effectLst>
                <a:uLnTx/>
                <a:uFillTx/>
                <a:latin typeface="微软雅黑" panose="020B0503020204020204" pitchFamily="34" charset="-122"/>
                <a:ea typeface="微软雅黑" panose="020B0503020204020204" pitchFamily="34" charset="-122"/>
                <a:cs typeface="+mn-cs"/>
              </a:rPr>
              <a:t>分组实施</a:t>
            </a:r>
            <a:endParaRPr kumimoji="0" lang="zh-CN" altLang="en-US" sz="1600" b="0" i="0" u="none" strike="noStrike" kern="0" cap="none" spc="0" normalizeH="0" baseline="0" noProof="0" dirty="0">
              <a:ln>
                <a:noFill/>
              </a:ln>
              <a:solidFill>
                <a:prstClr val="white"/>
              </a:solidFill>
              <a:effectLst>
                <a:outerShdw blurRad="50800" dist="38100" algn="l" rotWithShape="0">
                  <a:prstClr val="black">
                    <a:alpha val="40000"/>
                  </a:prstClr>
                </a:outerShdw>
              </a:effectLst>
              <a:uLnTx/>
              <a:uFillTx/>
              <a:latin typeface="微软雅黑" panose="020B0503020204020204" pitchFamily="34" charset="-122"/>
              <a:ea typeface="微软雅黑" panose="020B0503020204020204" pitchFamily="34" charset="-122"/>
              <a:cs typeface="+mn-cs"/>
            </a:endParaRPr>
          </a:p>
        </p:txBody>
      </p:sp>
    </p:spTree>
  </p:cSld>
  <p:clrMapOvr>
    <a:masterClrMapping/>
  </p:clrMapOvr>
  <p:hf sldNum="0" hdr="0" ftr="0" dt="0"/>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内容页">
    <p:spTree>
      <p:nvGrpSpPr>
        <p:cNvPr id="1" name=""/>
        <p:cNvGrpSpPr/>
        <p:nvPr/>
      </p:nvGrpSpPr>
      <p:grpSpPr>
        <a:xfrm>
          <a:off x="0" y="0"/>
          <a:ext cx="0" cy="0"/>
          <a:chOff x="0" y="0"/>
          <a:chExt cx="0" cy="0"/>
        </a:xfrm>
      </p:grpSpPr>
      <p:sp>
        <p:nvSpPr>
          <p:cNvPr id="5" name="Rectangle 12"/>
          <p:cNvSpPr>
            <a:spLocks noChangeArrowheads="1"/>
          </p:cNvSpPr>
          <p:nvPr userDrawn="1"/>
        </p:nvSpPr>
        <p:spPr bwMode="auto">
          <a:xfrm>
            <a:off x="9937750" y="6392863"/>
            <a:ext cx="571500" cy="231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r>
              <a:rPr lang="en-US" altLang="zh-CN" sz="1000">
                <a:solidFill>
                  <a:srgbClr val="7F7F7F"/>
                </a:solidFill>
                <a:latin typeface="Arial" panose="020B0604020202020204" pitchFamily="34" charset="0"/>
                <a:cs typeface="Arial" panose="020B0604020202020204" pitchFamily="34" charset="0"/>
              </a:rPr>
              <a:t> </a:t>
            </a:r>
            <a:fld id="{C3060BB2-FD78-4BEE-AEB2-01D5C06DAAB0}" type="slidenum">
              <a:rPr lang="en-US" altLang="zh-CN" sz="1000">
                <a:latin typeface="Arial" panose="020B0604020202020204" pitchFamily="34" charset="0"/>
                <a:cs typeface="Arial" panose="020B0604020202020204" pitchFamily="34" charset="0"/>
              </a:rPr>
            </a:fld>
            <a:endParaRPr lang="en-US" altLang="zh-CN" sz="1000">
              <a:latin typeface="Arial" panose="020B0604020202020204" pitchFamily="34" charset="0"/>
              <a:cs typeface="Arial" panose="020B0604020202020204" pitchFamily="34" charset="0"/>
            </a:endParaRPr>
          </a:p>
        </p:txBody>
      </p:sp>
      <p:cxnSp>
        <p:nvCxnSpPr>
          <p:cNvPr id="6" name="直接连接符 19"/>
          <p:cNvCxnSpPr>
            <a:stCxn id="6" idx="3"/>
          </p:cNvCxnSpPr>
          <p:nvPr userDrawn="1"/>
        </p:nvCxnSpPr>
        <p:spPr>
          <a:xfrm>
            <a:off x="10509250" y="6508750"/>
            <a:ext cx="1019175" cy="0"/>
          </a:xfrm>
          <a:prstGeom prst="line">
            <a:avLst/>
          </a:prstGeom>
          <a:ln w="9525">
            <a:solidFill>
              <a:srgbClr val="F19500"/>
            </a:solidFill>
          </a:ln>
        </p:spPr>
        <p:style>
          <a:lnRef idx="1">
            <a:schemeClr val="accent1"/>
          </a:lnRef>
          <a:fillRef idx="0">
            <a:schemeClr val="accent1"/>
          </a:fillRef>
          <a:effectRef idx="0">
            <a:schemeClr val="accent1"/>
          </a:effectRef>
          <a:fontRef idx="minor">
            <a:schemeClr val="tx1"/>
          </a:fontRef>
        </p:style>
      </p:cxnSp>
      <p:cxnSp>
        <p:nvCxnSpPr>
          <p:cNvPr id="7" name="直接连接符 14"/>
          <p:cNvCxnSpPr/>
          <p:nvPr userDrawn="1"/>
        </p:nvCxnSpPr>
        <p:spPr>
          <a:xfrm flipV="1">
            <a:off x="3719513" y="6508750"/>
            <a:ext cx="6218237" cy="0"/>
          </a:xfrm>
          <a:prstGeom prst="line">
            <a:avLst/>
          </a:prstGeom>
          <a:ln>
            <a:solidFill>
              <a:srgbClr val="064BB2"/>
            </a:solidFill>
          </a:ln>
        </p:spPr>
        <p:style>
          <a:lnRef idx="1">
            <a:schemeClr val="accent1"/>
          </a:lnRef>
          <a:fillRef idx="0">
            <a:schemeClr val="accent1"/>
          </a:fillRef>
          <a:effectRef idx="0">
            <a:schemeClr val="accent1"/>
          </a:effectRef>
          <a:fontRef idx="minor">
            <a:schemeClr val="tx1"/>
          </a:fontRef>
        </p:style>
      </p:cxnSp>
      <p:sp>
        <p:nvSpPr>
          <p:cNvPr id="8" name="AutoShape 23"/>
          <p:cNvSpPr>
            <a:spLocks noChangeArrowheads="1"/>
          </p:cNvSpPr>
          <p:nvPr userDrawn="1"/>
        </p:nvSpPr>
        <p:spPr bwMode="auto">
          <a:xfrm>
            <a:off x="246063" y="915988"/>
            <a:ext cx="9596437" cy="46037"/>
          </a:xfrm>
          <a:prstGeom prst="rect">
            <a:avLst/>
          </a:prstGeom>
          <a:solidFill>
            <a:srgbClr val="064BB2"/>
          </a:solidFill>
          <a:ln>
            <a:noFill/>
          </a:ln>
        </p:spPr>
        <p:txBody>
          <a:bodyPr wrap="none" anchor="ctr"/>
          <a:lstStyle>
            <a:lvl1pPr>
              <a:defRPr sz="900">
                <a:solidFill>
                  <a:srgbClr val="000000"/>
                </a:solidFill>
                <a:latin typeface="Arial" panose="020B0604020202020204" pitchFamily="34" charset="0"/>
                <a:ea typeface="宋体" panose="02010600030101010101" pitchFamily="2" charset="-122"/>
              </a:defRPr>
            </a:lvl1pPr>
            <a:lvl2pPr marL="742950" indent="-285750">
              <a:defRPr sz="900">
                <a:solidFill>
                  <a:srgbClr val="000000"/>
                </a:solidFill>
                <a:latin typeface="Arial" panose="020B0604020202020204" pitchFamily="34" charset="0"/>
                <a:ea typeface="宋体" panose="02010600030101010101" pitchFamily="2" charset="-122"/>
              </a:defRPr>
            </a:lvl2pPr>
            <a:lvl3pPr marL="1143000" indent="-228600">
              <a:defRPr sz="900">
                <a:solidFill>
                  <a:srgbClr val="000000"/>
                </a:solidFill>
                <a:latin typeface="Arial" panose="020B0604020202020204" pitchFamily="34" charset="0"/>
                <a:ea typeface="宋体" panose="02010600030101010101" pitchFamily="2" charset="-122"/>
              </a:defRPr>
            </a:lvl3pPr>
            <a:lvl4pPr marL="1600200" indent="-228600">
              <a:defRPr sz="900">
                <a:solidFill>
                  <a:srgbClr val="000000"/>
                </a:solidFill>
                <a:latin typeface="Arial" panose="020B0604020202020204" pitchFamily="34" charset="0"/>
                <a:ea typeface="宋体" panose="02010600030101010101" pitchFamily="2" charset="-122"/>
              </a:defRPr>
            </a:lvl4pPr>
            <a:lvl5pPr marL="2057400" indent="-228600">
              <a:defRPr sz="900">
                <a:solidFill>
                  <a:srgbClr val="000000"/>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900">
                <a:solidFill>
                  <a:srgbClr val="000000"/>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900">
                <a:solidFill>
                  <a:srgbClr val="000000"/>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900">
                <a:solidFill>
                  <a:srgbClr val="000000"/>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900">
                <a:solidFill>
                  <a:srgbClr val="000000"/>
                </a:solidFill>
                <a:latin typeface="Arial" panose="020B0604020202020204" pitchFamily="34" charset="0"/>
                <a:ea typeface="宋体" panose="02010600030101010101" pitchFamily="2" charset="-122"/>
              </a:defRPr>
            </a:lvl9pPr>
          </a:lstStyle>
          <a:p>
            <a:pPr algn="ctr" eaLnBrk="1" fontAlgn="auto" hangingPunct="1">
              <a:spcBef>
                <a:spcPct val="50000"/>
              </a:spcBef>
              <a:spcAft>
                <a:spcPts val="0"/>
              </a:spcAft>
              <a:defRPr/>
            </a:pPr>
            <a:endParaRPr lang="zh-CN" altLang="en-US" sz="950"/>
          </a:p>
        </p:txBody>
      </p:sp>
      <p:sp>
        <p:nvSpPr>
          <p:cNvPr id="9" name="AutoShape 23"/>
          <p:cNvSpPr>
            <a:spLocks noChangeArrowheads="1"/>
          </p:cNvSpPr>
          <p:nvPr userDrawn="1"/>
        </p:nvSpPr>
        <p:spPr bwMode="auto">
          <a:xfrm>
            <a:off x="9842500" y="915988"/>
            <a:ext cx="1989138" cy="46037"/>
          </a:xfrm>
          <a:prstGeom prst="rect">
            <a:avLst/>
          </a:prstGeom>
          <a:solidFill>
            <a:srgbClr val="FB9708"/>
          </a:solidFill>
          <a:ln>
            <a:noFill/>
          </a:ln>
        </p:spPr>
        <p:txBody>
          <a:bodyPr wrap="none" anchor="ctr"/>
          <a:lstStyle>
            <a:lvl1pPr>
              <a:defRPr sz="900">
                <a:solidFill>
                  <a:srgbClr val="000000"/>
                </a:solidFill>
                <a:latin typeface="Arial" panose="020B0604020202020204" pitchFamily="34" charset="0"/>
                <a:ea typeface="宋体" panose="02010600030101010101" pitchFamily="2" charset="-122"/>
              </a:defRPr>
            </a:lvl1pPr>
            <a:lvl2pPr marL="742950" indent="-285750">
              <a:defRPr sz="900">
                <a:solidFill>
                  <a:srgbClr val="000000"/>
                </a:solidFill>
                <a:latin typeface="Arial" panose="020B0604020202020204" pitchFamily="34" charset="0"/>
                <a:ea typeface="宋体" panose="02010600030101010101" pitchFamily="2" charset="-122"/>
              </a:defRPr>
            </a:lvl2pPr>
            <a:lvl3pPr marL="1143000" indent="-228600">
              <a:defRPr sz="900">
                <a:solidFill>
                  <a:srgbClr val="000000"/>
                </a:solidFill>
                <a:latin typeface="Arial" panose="020B0604020202020204" pitchFamily="34" charset="0"/>
                <a:ea typeface="宋体" panose="02010600030101010101" pitchFamily="2" charset="-122"/>
              </a:defRPr>
            </a:lvl3pPr>
            <a:lvl4pPr marL="1600200" indent="-228600">
              <a:defRPr sz="900">
                <a:solidFill>
                  <a:srgbClr val="000000"/>
                </a:solidFill>
                <a:latin typeface="Arial" panose="020B0604020202020204" pitchFamily="34" charset="0"/>
                <a:ea typeface="宋体" panose="02010600030101010101" pitchFamily="2" charset="-122"/>
              </a:defRPr>
            </a:lvl4pPr>
            <a:lvl5pPr marL="2057400" indent="-228600">
              <a:defRPr sz="900">
                <a:solidFill>
                  <a:srgbClr val="000000"/>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900">
                <a:solidFill>
                  <a:srgbClr val="000000"/>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900">
                <a:solidFill>
                  <a:srgbClr val="000000"/>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900">
                <a:solidFill>
                  <a:srgbClr val="000000"/>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900">
                <a:solidFill>
                  <a:srgbClr val="000000"/>
                </a:solidFill>
                <a:latin typeface="Arial" panose="020B0604020202020204" pitchFamily="34" charset="0"/>
                <a:ea typeface="宋体" panose="02010600030101010101" pitchFamily="2" charset="-122"/>
              </a:defRPr>
            </a:lvl9pPr>
          </a:lstStyle>
          <a:p>
            <a:pPr algn="ctr" eaLnBrk="1" fontAlgn="auto" hangingPunct="1">
              <a:spcBef>
                <a:spcPct val="50000"/>
              </a:spcBef>
              <a:spcAft>
                <a:spcPts val="0"/>
              </a:spcAft>
              <a:defRPr/>
            </a:pPr>
            <a:endParaRPr lang="zh-CN" altLang="en-US" sz="950"/>
          </a:p>
        </p:txBody>
      </p:sp>
      <p:sp>
        <p:nvSpPr>
          <p:cNvPr id="4" name="内容占位符 2"/>
          <p:cNvSpPr>
            <a:spLocks noGrp="1"/>
          </p:cNvSpPr>
          <p:nvPr>
            <p:ph idx="1"/>
          </p:nvPr>
        </p:nvSpPr>
        <p:spPr>
          <a:xfrm>
            <a:off x="423819" y="1754668"/>
            <a:ext cx="11107601" cy="4369231"/>
          </a:xfrm>
        </p:spPr>
        <p:txBody>
          <a:bodyPr>
            <a:noAutofit/>
          </a:bodyPr>
          <a:lstStyle>
            <a:lvl1pPr marL="362585" indent="-362585">
              <a:lnSpc>
                <a:spcPct val="150000"/>
              </a:lnSpc>
              <a:spcBef>
                <a:spcPts val="1000"/>
              </a:spcBef>
              <a:buClr>
                <a:srgbClr val="032089"/>
              </a:buClr>
              <a:buFont typeface="Wingdings" panose="05000000000000000000" pitchFamily="2" charset="2"/>
              <a:buChar char="Ø"/>
              <a:defRPr sz="1800" b="0">
                <a:latin typeface="微软雅黑" panose="020B0503020204020204" pitchFamily="34" charset="-122"/>
                <a:ea typeface="微软雅黑" panose="020B0503020204020204" pitchFamily="34" charset="-122"/>
                <a:cs typeface="Times New Roman" panose="02020603050405020304" pitchFamily="18" charset="0"/>
              </a:defRPr>
            </a:lvl1pPr>
            <a:lvl2pPr>
              <a:lnSpc>
                <a:spcPct val="130000"/>
              </a:lnSpc>
              <a:buClr>
                <a:srgbClr val="032089"/>
              </a:buClr>
              <a:buFont typeface="Wingdings" panose="05000000000000000000" pitchFamily="2" charset="2"/>
              <a:buChar char="l"/>
              <a:defRPr sz="2330" b="0">
                <a:latin typeface="微软雅黑" panose="020B0503020204020204" pitchFamily="34" charset="-122"/>
                <a:ea typeface="微软雅黑" panose="020B0503020204020204" pitchFamily="34" charset="-122"/>
              </a:defRPr>
            </a:lvl2pPr>
            <a:lvl3pPr>
              <a:defRPr sz="1905" b="0">
                <a:latin typeface="微软雅黑" panose="020B0503020204020204" pitchFamily="34" charset="-122"/>
                <a:ea typeface="微软雅黑" panose="020B0503020204020204" pitchFamily="34" charset="-122"/>
              </a:defRPr>
            </a:lvl3pPr>
            <a:lvl4pPr>
              <a:defRPr sz="1905" b="0">
                <a:latin typeface="微软雅黑" panose="020B0503020204020204" pitchFamily="34" charset="-122"/>
                <a:ea typeface="微软雅黑" panose="020B0503020204020204" pitchFamily="34" charset="-122"/>
              </a:defRPr>
            </a:lvl4pPr>
            <a:lvl5pPr>
              <a:defRPr sz="1905" b="0">
                <a:latin typeface="微软雅黑" panose="020B0503020204020204" pitchFamily="34" charset="-122"/>
                <a:ea typeface="微软雅黑" panose="020B0503020204020204" pitchFamily="34" charset="-122"/>
              </a:defRPr>
            </a:lvl5pPr>
          </a:lstStyle>
          <a:p>
            <a:pPr lvl="0"/>
            <a:r>
              <a:rPr lang="zh-CN" altLang="en-US"/>
              <a:t>单击此处编辑母版文本样式</a:t>
            </a:r>
            <a:endParaRPr lang="zh-CN" altLang="en-US"/>
          </a:p>
          <a:p>
            <a:pPr lvl="1"/>
            <a:r>
              <a:rPr lang="zh-CN" altLang="en-US"/>
              <a:t>第二级</a:t>
            </a:r>
            <a:endParaRPr lang="zh-CN" altLang="en-US"/>
          </a:p>
        </p:txBody>
      </p:sp>
      <p:sp>
        <p:nvSpPr>
          <p:cNvPr id="2" name="标题 1"/>
          <p:cNvSpPr>
            <a:spLocks noGrp="1"/>
          </p:cNvSpPr>
          <p:nvPr>
            <p:ph type="title"/>
          </p:nvPr>
        </p:nvSpPr>
        <p:spPr>
          <a:xfrm>
            <a:off x="254876" y="359079"/>
            <a:ext cx="10972801" cy="528176"/>
          </a:xfrm>
        </p:spPr>
        <p:txBody>
          <a:bodyPr/>
          <a:lstStyle>
            <a:lvl1pPr>
              <a:defRPr sz="2400" b="1">
                <a:solidFill>
                  <a:schemeClr val="tx1"/>
                </a:solidFill>
                <a:latin typeface="微软雅黑" panose="020B0503020204020204" pitchFamily="34" charset="-122"/>
                <a:ea typeface="微软雅黑" panose="020B0503020204020204" pitchFamily="34" charset="-122"/>
                <a:cs typeface="Times New Roman" panose="02020603050405020304" pitchFamily="18" charset="0"/>
              </a:defRPr>
            </a:lvl1pPr>
          </a:lstStyle>
          <a:p>
            <a:r>
              <a:rPr lang="zh-CN" altLang="en-US"/>
              <a:t>单击此处编辑母版标题样式</a:t>
            </a:r>
            <a:endParaRPr lang="zh-CN" altLang="en-US" dirty="0"/>
          </a:p>
        </p:txBody>
      </p:sp>
      <p:sp>
        <p:nvSpPr>
          <p:cNvPr id="14" name="内容占位符 2"/>
          <p:cNvSpPr>
            <a:spLocks noGrp="1"/>
          </p:cNvSpPr>
          <p:nvPr>
            <p:ph idx="10"/>
          </p:nvPr>
        </p:nvSpPr>
        <p:spPr>
          <a:xfrm>
            <a:off x="423819" y="1138980"/>
            <a:ext cx="11107601" cy="426469"/>
          </a:xfrm>
          <a:noFill/>
          <a:ln>
            <a:noFill/>
          </a:ln>
        </p:spPr>
        <p:txBody>
          <a:bodyPr anchor="ctr">
            <a:noAutofit/>
          </a:bodyPr>
          <a:lstStyle>
            <a:lvl1pPr marL="0" indent="0">
              <a:buNone/>
              <a:defRPr lang="zh-CN" altLang="en-US" sz="2000" b="0" dirty="0" smtClean="0">
                <a:latin typeface="微软雅黑" panose="020B0503020204020204" pitchFamily="34" charset="-122"/>
                <a:ea typeface="微软雅黑" panose="020B0503020204020204" pitchFamily="34" charset="-122"/>
                <a:cs typeface="Times New Roman" panose="02020603050405020304" pitchFamily="18" charset="0"/>
              </a:defRPr>
            </a:lvl1pPr>
          </a:lstStyle>
          <a:p>
            <a:pPr lvl="0"/>
            <a:r>
              <a:rPr lang="zh-CN" altLang="en-US"/>
              <a:t>单击此处编辑母版文本样式</a:t>
            </a:r>
            <a:endParaRPr lang="zh-CN" altLang="en-US"/>
          </a:p>
        </p:txBody>
      </p:sp>
    </p:spTree>
  </p:cSld>
  <p:clrMapOvr>
    <a:masterClrMapping/>
  </p:clrMapOvr>
  <p:hf sldNum="0" hdr="0" ftr="0" dt="0"/>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cSld name="1_标题幻灯片">
    <p:spTree>
      <p:nvGrpSpPr>
        <p:cNvPr id="1" name=""/>
        <p:cNvGrpSpPr/>
        <p:nvPr/>
      </p:nvGrpSpPr>
      <p:grpSpPr>
        <a:xfrm>
          <a:off x="0" y="0"/>
          <a:ext cx="0" cy="0"/>
          <a:chOff x="0" y="0"/>
          <a:chExt cx="0" cy="0"/>
        </a:xfrm>
      </p:grpSpPr>
      <p:sp>
        <p:nvSpPr>
          <p:cNvPr id="31" name="矩形 30"/>
          <p:cNvSpPr>
            <a:spLocks noChangeArrowheads="1"/>
          </p:cNvSpPr>
          <p:nvPr userDrawn="1"/>
        </p:nvSpPr>
        <p:spPr bwMode="auto">
          <a:xfrm>
            <a:off x="0" y="-101600"/>
            <a:ext cx="12190413" cy="6959600"/>
          </a:xfrm>
          <a:prstGeom prst="rect">
            <a:avLst/>
          </a:prstGeom>
          <a:solidFill>
            <a:srgbClr val="064BB2"/>
          </a:solidFill>
          <a:ln>
            <a:noFill/>
          </a:ln>
          <a:effectLst>
            <a:outerShdw blurRad="50800" dist="38100" dir="5400000" algn="t" rotWithShape="0">
              <a:srgbClr val="000000">
                <a:alpha val="0"/>
              </a:srgbClr>
            </a:outerShdw>
          </a:effectLst>
          <a:extLst>
            <a:ext uri="{91240B29-F687-4F45-9708-019B960494DF}">
              <a14:hiddenLine xmlns:a14="http://schemas.microsoft.com/office/drawing/2010/main" w="25400">
                <a:solidFill>
                  <a:srgbClr val="000000"/>
                </a:solidFill>
                <a:miter lim="800000"/>
                <a:headEnd/>
                <a:tailEnd/>
              </a14:hiddenLine>
            </a:ext>
          </a:extLst>
        </p:spPr>
        <p:txBody>
          <a:bodyPr anchor="ctr"/>
          <a:lstStyle/>
          <a:p>
            <a:pPr algn="ctr" eaLnBrk="1" hangingPunct="1">
              <a:defRPr/>
            </a:pPr>
            <a:endParaRPr lang="zh-CN" altLang="en-US" sz="950" dirty="0">
              <a:solidFill>
                <a:srgbClr val="FFFFFF"/>
              </a:solidFill>
              <a:latin typeface="+mn-lt"/>
              <a:ea typeface="+mn-ea"/>
              <a:cs typeface="宋体" panose="02010600030101010101" pitchFamily="2" charset="-122"/>
            </a:endParaRPr>
          </a:p>
        </p:txBody>
      </p:sp>
      <p:sp>
        <p:nvSpPr>
          <p:cNvPr id="65" name="任意多边形 64"/>
          <p:cNvSpPr/>
          <p:nvPr/>
        </p:nvSpPr>
        <p:spPr>
          <a:xfrm rot="13350635">
            <a:off x="374877" y="-3877897"/>
            <a:ext cx="11236092" cy="11116607"/>
          </a:xfrm>
          <a:custGeom>
            <a:avLst/>
            <a:gdLst>
              <a:gd name="connsiteX0" fmla="*/ 2268560 w 11252694"/>
              <a:gd name="connsiteY0" fmla="*/ 11010726 h 11010726"/>
              <a:gd name="connsiteX1" fmla="*/ 171534 w 11252694"/>
              <a:gd name="connsiteY1" fmla="*/ 8723072 h 11010726"/>
              <a:gd name="connsiteX2" fmla="*/ 129141 w 11252694"/>
              <a:gd name="connsiteY2" fmla="*/ 8524045 h 11010726"/>
              <a:gd name="connsiteX3" fmla="*/ 2957588 w 11252694"/>
              <a:gd name="connsiteY3" fmla="*/ 1313439 h 11010726"/>
              <a:gd name="connsiteX4" fmla="*/ 8614741 w 11252694"/>
              <a:gd name="connsiteY4" fmla="*/ 193423 h 11010726"/>
              <a:gd name="connsiteX5" fmla="*/ 8983338 w 11252694"/>
              <a:gd name="connsiteY5" fmla="*/ 299583 h 11010726"/>
              <a:gd name="connsiteX6" fmla="*/ 11252694 w 11252694"/>
              <a:gd name="connsiteY6" fmla="*/ 2775231 h 110107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252694" h="11010726">
                <a:moveTo>
                  <a:pt x="2268560" y="11010726"/>
                </a:moveTo>
                <a:lnTo>
                  <a:pt x="171534" y="8723072"/>
                </a:lnTo>
                <a:lnTo>
                  <a:pt x="129141" y="8524045"/>
                </a:lnTo>
                <a:cubicBezTo>
                  <a:pt x="-389380" y="5808587"/>
                  <a:pt x="673566" y="2965185"/>
                  <a:pt x="2957588" y="1313439"/>
                </a:cubicBezTo>
                <a:cubicBezTo>
                  <a:pt x="4649105" y="90177"/>
                  <a:pt x="6714236" y="-267070"/>
                  <a:pt x="8614741" y="193423"/>
                </a:cubicBezTo>
                <a:lnTo>
                  <a:pt x="8983338" y="299583"/>
                </a:lnTo>
                <a:lnTo>
                  <a:pt x="11252694" y="2775231"/>
                </a:lnTo>
                <a:close/>
              </a:path>
            </a:pathLst>
          </a:custGeom>
          <a:solidFill>
            <a:sysClr val="window" lastClr="FFFFFF"/>
          </a:solidFill>
          <a:ln w="12700" cap="flat" cmpd="sng" algn="ctr">
            <a:noFill/>
            <a:prstDash val="solid"/>
            <a:miter lim="800000"/>
          </a:ln>
          <a:effectLst/>
        </p:spPr>
        <p:txBody>
          <a:bodyPr wrap="square" rtlCol="0" anchor="ctr">
            <a:noAutofit/>
          </a:bodyPr>
          <a:lstStyle/>
          <a:p>
            <a:pPr algn="ctr" eaLnBrk="1" fontAlgn="auto" hangingPunct="1">
              <a:spcBef>
                <a:spcPts val="0"/>
              </a:spcBef>
              <a:spcAft>
                <a:spcPts val="0"/>
              </a:spcAft>
              <a:defRPr/>
            </a:pPr>
            <a:endParaRPr lang="zh-CN" altLang="en-US" kern="0" dirty="0">
              <a:solidFill>
                <a:prstClr val="white"/>
              </a:solidFill>
              <a:latin typeface="Calibri" panose="020F0502020204030204"/>
              <a:ea typeface="宋体" panose="02010600030101010101" pitchFamily="2" charset="-122"/>
            </a:endParaRPr>
          </a:p>
        </p:txBody>
      </p:sp>
      <p:sp>
        <p:nvSpPr>
          <p:cNvPr id="4" name="Date Placeholder 3"/>
          <p:cNvSpPr>
            <a:spLocks noGrp="1"/>
          </p:cNvSpPr>
          <p:nvPr>
            <p:ph type="dt" sz="half" idx="10"/>
          </p:nvPr>
        </p:nvSpPr>
        <p:spPr/>
        <p:txBody>
          <a:bodyPr/>
          <a:lstStyle/>
          <a:p>
            <a:fld id="{40F7BEC7-BE04-44BC-B5F9-572F02B37FB6}" type="datetimeFigureOut">
              <a:rPr lang="zh-CN" altLang="en-US" smtClean="0">
                <a:solidFill>
                  <a:prstClr val="white">
                    <a:lumMod val="65000"/>
                  </a:prstClr>
                </a:solidFill>
              </a:rPr>
            </a:fld>
            <a:endParaRPr lang="zh-CN" altLang="en-US">
              <a:solidFill>
                <a:prstClr val="white">
                  <a:lumMod val="65000"/>
                </a:prstClr>
              </a:solidFill>
            </a:endParaRPr>
          </a:p>
        </p:txBody>
      </p:sp>
      <p:sp>
        <p:nvSpPr>
          <p:cNvPr id="5" name="Footer Placeholder 4"/>
          <p:cNvSpPr>
            <a:spLocks noGrp="1"/>
          </p:cNvSpPr>
          <p:nvPr>
            <p:ph type="ftr" sz="quarter" idx="11"/>
          </p:nvPr>
        </p:nvSpPr>
        <p:spPr/>
        <p:txBody>
          <a:bodyPr/>
          <a:lstStyle/>
          <a:p>
            <a:endParaRPr lang="zh-CN" altLang="en-US">
              <a:solidFill>
                <a:prstClr val="white">
                  <a:lumMod val="65000"/>
                </a:prstClr>
              </a:solidFill>
            </a:endParaRPr>
          </a:p>
        </p:txBody>
      </p:sp>
      <p:sp>
        <p:nvSpPr>
          <p:cNvPr id="6" name="Slide Number Placeholder 5"/>
          <p:cNvSpPr>
            <a:spLocks noGrp="1"/>
          </p:cNvSpPr>
          <p:nvPr>
            <p:ph type="sldNum" sz="quarter" idx="12"/>
          </p:nvPr>
        </p:nvSpPr>
        <p:spPr/>
        <p:txBody>
          <a:bodyPr/>
          <a:lstStyle/>
          <a:p>
            <a:fld id="{4AE85CE2-CEAD-46BB-861E-7D62265DC969}" type="slidenum">
              <a:rPr lang="zh-CN" altLang="en-US" smtClean="0">
                <a:solidFill>
                  <a:prstClr val="white">
                    <a:lumMod val="65000"/>
                  </a:prstClr>
                </a:solidFill>
              </a:rPr>
            </a:fld>
            <a:endParaRPr lang="zh-CN" altLang="en-US">
              <a:solidFill>
                <a:prstClr val="white">
                  <a:lumMod val="65000"/>
                </a:prstClr>
              </a:solidFill>
            </a:endParaRPr>
          </a:p>
        </p:txBody>
      </p:sp>
      <p:sp>
        <p:nvSpPr>
          <p:cNvPr id="2" name="Title 1"/>
          <p:cNvSpPr>
            <a:spLocks noGrp="1"/>
          </p:cNvSpPr>
          <p:nvPr>
            <p:ph type="ctrTitle"/>
          </p:nvPr>
        </p:nvSpPr>
        <p:spPr>
          <a:xfrm>
            <a:off x="3031583" y="2674427"/>
            <a:ext cx="6132537" cy="1595841"/>
          </a:xfrm>
        </p:spPr>
        <p:txBody>
          <a:bodyPr anchor="b">
            <a:noAutofit/>
          </a:bodyPr>
          <a:lstStyle>
            <a:lvl1pPr algn="ctr">
              <a:lnSpc>
                <a:spcPct val="100000"/>
              </a:lnSpc>
              <a:defRPr sz="4000" b="1" i="0">
                <a:solidFill>
                  <a:schemeClr val="accent1"/>
                </a:solidFill>
                <a:effectLst/>
              </a:defRPr>
            </a:lvl1pPr>
          </a:lstStyle>
          <a:p>
            <a:r>
              <a:rPr lang="zh-CN" altLang="en-US"/>
              <a:t>单击此处编辑母版标题样式</a:t>
            </a:r>
            <a:endParaRPr lang="en-US" dirty="0"/>
          </a:p>
        </p:txBody>
      </p:sp>
      <p:sp>
        <p:nvSpPr>
          <p:cNvPr id="3" name="Subtitle 2"/>
          <p:cNvSpPr>
            <a:spLocks noGrp="1"/>
          </p:cNvSpPr>
          <p:nvPr>
            <p:ph type="subTitle" idx="1"/>
          </p:nvPr>
        </p:nvSpPr>
        <p:spPr>
          <a:xfrm>
            <a:off x="3043631" y="4353891"/>
            <a:ext cx="6132537" cy="449926"/>
          </a:xfrm>
        </p:spPr>
        <p:txBody>
          <a:bodyPr>
            <a:normAutofit/>
          </a:bodyPr>
          <a:lstStyle>
            <a:lvl1pPr marL="0" indent="0" algn="ctr">
              <a:buNone/>
              <a:defRPr sz="1800">
                <a:solidFill>
                  <a:schemeClr val="accent2"/>
                </a:solidFill>
              </a:defRPr>
            </a:lvl1pPr>
            <a:lvl2pPr marL="193040" indent="0" algn="ctr">
              <a:buNone/>
              <a:defRPr sz="845"/>
            </a:lvl2pPr>
            <a:lvl3pPr marL="386080" indent="0" algn="ctr">
              <a:buNone/>
              <a:defRPr sz="760"/>
            </a:lvl3pPr>
            <a:lvl4pPr marL="578485" indent="0" algn="ctr">
              <a:buNone/>
              <a:defRPr sz="675"/>
            </a:lvl4pPr>
            <a:lvl5pPr marL="771525" indent="0" algn="ctr">
              <a:buNone/>
              <a:defRPr sz="675"/>
            </a:lvl5pPr>
            <a:lvl6pPr marL="964565" indent="0" algn="ctr">
              <a:buNone/>
              <a:defRPr sz="675"/>
            </a:lvl6pPr>
            <a:lvl7pPr marL="1157605" indent="0" algn="ctr">
              <a:buNone/>
              <a:defRPr sz="675"/>
            </a:lvl7pPr>
            <a:lvl8pPr marL="1350010" indent="0" algn="ctr">
              <a:buNone/>
              <a:defRPr sz="675"/>
            </a:lvl8pPr>
            <a:lvl9pPr marL="1543050" indent="0" algn="ctr">
              <a:buNone/>
              <a:defRPr sz="675"/>
            </a:lvl9pPr>
          </a:lstStyle>
          <a:p>
            <a:r>
              <a:rPr lang="zh-CN" altLang="en-US"/>
              <a:t>单击此处编辑母版副标题样式</a:t>
            </a:r>
            <a:endParaRPr lang="en-US" dirty="0"/>
          </a:p>
        </p:txBody>
      </p:sp>
      <p:sp>
        <p:nvSpPr>
          <p:cNvPr id="41" name="等腰三角形 40"/>
          <p:cNvSpPr/>
          <p:nvPr/>
        </p:nvSpPr>
        <p:spPr>
          <a:xfrm rot="18000000" flipH="1">
            <a:off x="8264078" y="2118378"/>
            <a:ext cx="443524" cy="386081"/>
          </a:xfrm>
          <a:prstGeom prst="triangle">
            <a:avLst/>
          </a:prstGeom>
          <a:solidFill>
            <a:srgbClr val="E7E6E6"/>
          </a:solidFill>
          <a:ln w="12700" cap="flat" cmpd="sng" algn="ctr">
            <a:noFill/>
            <a:prstDash val="solid"/>
            <a:miter lim="800000"/>
          </a:ln>
          <a:effectLst/>
        </p:spPr>
        <p:txBody>
          <a:bodyPr rtlCol="0" anchor="ctr"/>
          <a:lstStyle/>
          <a:p>
            <a:pPr algn="ctr" eaLnBrk="1" fontAlgn="auto" hangingPunct="1">
              <a:spcBef>
                <a:spcPts val="0"/>
              </a:spcBef>
              <a:spcAft>
                <a:spcPts val="0"/>
              </a:spcAft>
              <a:defRPr/>
            </a:pPr>
            <a:endParaRPr lang="zh-CN" altLang="en-US" kern="0">
              <a:solidFill>
                <a:prstClr val="white"/>
              </a:solidFill>
              <a:latin typeface="Calibri" panose="020F0502020204030204"/>
              <a:ea typeface="宋体" panose="02010600030101010101" pitchFamily="2" charset="-122"/>
            </a:endParaRPr>
          </a:p>
        </p:txBody>
      </p:sp>
      <p:sp>
        <p:nvSpPr>
          <p:cNvPr id="42" name="等腰三角形 41"/>
          <p:cNvSpPr/>
          <p:nvPr/>
        </p:nvSpPr>
        <p:spPr>
          <a:xfrm rot="19813541" flipH="1">
            <a:off x="4406382" y="768242"/>
            <a:ext cx="443524" cy="386081"/>
          </a:xfrm>
          <a:prstGeom prst="triangle">
            <a:avLst/>
          </a:prstGeom>
          <a:solidFill>
            <a:srgbClr val="1B90A2"/>
          </a:solidFill>
          <a:ln w="12700" cap="flat" cmpd="sng" algn="ctr">
            <a:noFill/>
            <a:prstDash val="solid"/>
            <a:miter lim="800000"/>
          </a:ln>
          <a:effectLst/>
        </p:spPr>
        <p:txBody>
          <a:bodyPr rtlCol="0" anchor="ctr"/>
          <a:lstStyle/>
          <a:p>
            <a:pPr algn="ctr" eaLnBrk="1" fontAlgn="auto" hangingPunct="1">
              <a:spcBef>
                <a:spcPts val="0"/>
              </a:spcBef>
              <a:spcAft>
                <a:spcPts val="0"/>
              </a:spcAft>
              <a:defRPr/>
            </a:pPr>
            <a:endParaRPr lang="zh-CN" altLang="en-US" kern="0">
              <a:solidFill>
                <a:prstClr val="white"/>
              </a:solidFill>
              <a:latin typeface="Calibri" panose="020F0502020204030204"/>
              <a:ea typeface="宋体" panose="02010600030101010101" pitchFamily="2" charset="-122"/>
            </a:endParaRPr>
          </a:p>
        </p:txBody>
      </p:sp>
      <p:sp>
        <p:nvSpPr>
          <p:cNvPr id="43" name="等腰三角形 42"/>
          <p:cNvSpPr/>
          <p:nvPr/>
        </p:nvSpPr>
        <p:spPr>
          <a:xfrm rot="18000000" flipH="1">
            <a:off x="3034033" y="6243560"/>
            <a:ext cx="443524" cy="386081"/>
          </a:xfrm>
          <a:prstGeom prst="triangle">
            <a:avLst/>
          </a:prstGeom>
          <a:solidFill>
            <a:srgbClr val="E7E6E6"/>
          </a:solidFill>
          <a:ln w="12700" cap="flat" cmpd="sng" algn="ctr">
            <a:noFill/>
            <a:prstDash val="solid"/>
            <a:miter lim="800000"/>
          </a:ln>
          <a:effectLst/>
        </p:spPr>
        <p:txBody>
          <a:bodyPr rtlCol="0" anchor="ctr"/>
          <a:lstStyle/>
          <a:p>
            <a:pPr algn="ctr" eaLnBrk="1" fontAlgn="auto" hangingPunct="1">
              <a:spcBef>
                <a:spcPts val="0"/>
              </a:spcBef>
              <a:spcAft>
                <a:spcPts val="0"/>
              </a:spcAft>
              <a:defRPr/>
            </a:pPr>
            <a:endParaRPr lang="zh-CN" altLang="en-US" kern="0">
              <a:solidFill>
                <a:prstClr val="white"/>
              </a:solidFill>
              <a:latin typeface="Calibri" panose="020F0502020204030204"/>
              <a:ea typeface="宋体" panose="02010600030101010101" pitchFamily="2" charset="-122"/>
            </a:endParaRPr>
          </a:p>
        </p:txBody>
      </p:sp>
      <p:sp>
        <p:nvSpPr>
          <p:cNvPr id="44" name="等腰三角形 43"/>
          <p:cNvSpPr/>
          <p:nvPr/>
        </p:nvSpPr>
        <p:spPr>
          <a:xfrm rot="19813541" flipH="1">
            <a:off x="2248357" y="1045924"/>
            <a:ext cx="443524" cy="386081"/>
          </a:xfrm>
          <a:prstGeom prst="triangle">
            <a:avLst/>
          </a:prstGeom>
          <a:solidFill>
            <a:srgbClr val="FDCD5F"/>
          </a:solidFill>
          <a:ln w="12700" cap="flat" cmpd="sng" algn="ctr">
            <a:noFill/>
            <a:prstDash val="solid"/>
            <a:miter lim="800000"/>
          </a:ln>
          <a:effectLst/>
        </p:spPr>
        <p:txBody>
          <a:bodyPr rtlCol="0" anchor="ctr"/>
          <a:lstStyle/>
          <a:p>
            <a:pPr algn="ctr" eaLnBrk="1" fontAlgn="auto" hangingPunct="1">
              <a:spcBef>
                <a:spcPts val="0"/>
              </a:spcBef>
              <a:spcAft>
                <a:spcPts val="0"/>
              </a:spcAft>
              <a:defRPr/>
            </a:pPr>
            <a:endParaRPr lang="zh-CN" altLang="en-US" kern="0">
              <a:solidFill>
                <a:prstClr val="white"/>
              </a:solidFill>
              <a:latin typeface="Calibri" panose="020F0502020204030204"/>
              <a:ea typeface="宋体" panose="02010600030101010101" pitchFamily="2" charset="-122"/>
            </a:endParaRPr>
          </a:p>
        </p:txBody>
      </p:sp>
      <p:sp>
        <p:nvSpPr>
          <p:cNvPr id="45" name="等腰三角形 44"/>
          <p:cNvSpPr/>
          <p:nvPr/>
        </p:nvSpPr>
        <p:spPr>
          <a:xfrm rot="18000000" flipH="1">
            <a:off x="3590151" y="5171429"/>
            <a:ext cx="443524" cy="386081"/>
          </a:xfrm>
          <a:prstGeom prst="triangle">
            <a:avLst/>
          </a:prstGeom>
          <a:solidFill>
            <a:srgbClr val="55C1E7"/>
          </a:solidFill>
          <a:ln w="12700" cap="flat" cmpd="sng" algn="ctr">
            <a:noFill/>
            <a:prstDash val="solid"/>
            <a:miter lim="800000"/>
          </a:ln>
          <a:effectLst/>
        </p:spPr>
        <p:txBody>
          <a:bodyPr rtlCol="0" anchor="ctr"/>
          <a:lstStyle/>
          <a:p>
            <a:pPr algn="ctr" eaLnBrk="1" fontAlgn="auto" hangingPunct="1">
              <a:spcBef>
                <a:spcPts val="0"/>
              </a:spcBef>
              <a:spcAft>
                <a:spcPts val="0"/>
              </a:spcAft>
              <a:defRPr/>
            </a:pPr>
            <a:endParaRPr lang="zh-CN" altLang="en-US" kern="0">
              <a:solidFill>
                <a:prstClr val="white"/>
              </a:solidFill>
              <a:latin typeface="Calibri" panose="020F0502020204030204"/>
              <a:ea typeface="宋体" panose="02010600030101010101" pitchFamily="2" charset="-122"/>
            </a:endParaRPr>
          </a:p>
        </p:txBody>
      </p:sp>
      <p:sp>
        <p:nvSpPr>
          <p:cNvPr id="46" name="等腰三角形 45"/>
          <p:cNvSpPr/>
          <p:nvPr/>
        </p:nvSpPr>
        <p:spPr>
          <a:xfrm rot="18000000" flipH="1">
            <a:off x="1358649" y="2497461"/>
            <a:ext cx="443524" cy="386081"/>
          </a:xfrm>
          <a:prstGeom prst="triangle">
            <a:avLst/>
          </a:prstGeom>
          <a:solidFill>
            <a:srgbClr val="E7E6E6"/>
          </a:solidFill>
          <a:ln w="12700" cap="flat" cmpd="sng" algn="ctr">
            <a:noFill/>
            <a:prstDash val="solid"/>
            <a:miter lim="800000"/>
          </a:ln>
          <a:effectLst/>
        </p:spPr>
        <p:txBody>
          <a:bodyPr rtlCol="0" anchor="ctr"/>
          <a:lstStyle/>
          <a:p>
            <a:pPr algn="ctr" eaLnBrk="1" fontAlgn="auto" hangingPunct="1">
              <a:spcBef>
                <a:spcPts val="0"/>
              </a:spcBef>
              <a:spcAft>
                <a:spcPts val="0"/>
              </a:spcAft>
              <a:defRPr/>
            </a:pPr>
            <a:endParaRPr lang="zh-CN" altLang="en-US" kern="0">
              <a:solidFill>
                <a:prstClr val="white"/>
              </a:solidFill>
              <a:latin typeface="Calibri" panose="020F0502020204030204"/>
              <a:ea typeface="宋体" panose="02010600030101010101" pitchFamily="2" charset="-122"/>
            </a:endParaRPr>
          </a:p>
        </p:txBody>
      </p:sp>
      <p:grpSp>
        <p:nvGrpSpPr>
          <p:cNvPr id="47" name="组合 46"/>
          <p:cNvGrpSpPr/>
          <p:nvPr/>
        </p:nvGrpSpPr>
        <p:grpSpPr>
          <a:xfrm>
            <a:off x="1758568" y="3341396"/>
            <a:ext cx="1202722" cy="831130"/>
            <a:chOff x="1720243" y="1975504"/>
            <a:chExt cx="1202722" cy="831130"/>
          </a:xfrm>
        </p:grpSpPr>
        <p:sp>
          <p:nvSpPr>
            <p:cNvPr id="48" name="等腰三角形 47"/>
            <p:cNvSpPr/>
            <p:nvPr/>
          </p:nvSpPr>
          <p:spPr>
            <a:xfrm rot="19813541" flipH="1">
              <a:off x="2099842" y="1975504"/>
              <a:ext cx="443524" cy="386081"/>
            </a:xfrm>
            <a:prstGeom prst="triangle">
              <a:avLst/>
            </a:prstGeom>
            <a:solidFill>
              <a:srgbClr val="1B90A2"/>
            </a:solidFill>
            <a:ln w="12700" cap="flat" cmpd="sng" algn="ctr">
              <a:noFill/>
              <a:prstDash val="solid"/>
              <a:miter lim="800000"/>
            </a:ln>
            <a:effectLst/>
          </p:spPr>
          <p:txBody>
            <a:bodyPr rtlCol="0" anchor="ctr"/>
            <a:lstStyle/>
            <a:p>
              <a:pPr algn="ctr" eaLnBrk="1" fontAlgn="auto" hangingPunct="1">
                <a:spcBef>
                  <a:spcPts val="0"/>
                </a:spcBef>
                <a:spcAft>
                  <a:spcPts val="0"/>
                </a:spcAft>
                <a:defRPr/>
              </a:pPr>
              <a:endParaRPr lang="zh-CN" altLang="en-US" kern="0">
                <a:solidFill>
                  <a:prstClr val="white"/>
                </a:solidFill>
                <a:latin typeface="Calibri" panose="020F0502020204030204"/>
                <a:ea typeface="宋体" panose="02010600030101010101" pitchFamily="2" charset="-122"/>
              </a:endParaRPr>
            </a:p>
          </p:txBody>
        </p:sp>
        <p:sp>
          <p:nvSpPr>
            <p:cNvPr id="49" name="等腰三角形 48"/>
            <p:cNvSpPr/>
            <p:nvPr/>
          </p:nvSpPr>
          <p:spPr>
            <a:xfrm rot="19813541" flipH="1">
              <a:off x="2099844" y="2420553"/>
              <a:ext cx="443524" cy="386081"/>
            </a:xfrm>
            <a:prstGeom prst="triangle">
              <a:avLst/>
            </a:prstGeom>
            <a:solidFill>
              <a:srgbClr val="93B784"/>
            </a:solidFill>
            <a:ln w="12700" cap="flat" cmpd="sng" algn="ctr">
              <a:noFill/>
              <a:prstDash val="solid"/>
              <a:miter lim="800000"/>
            </a:ln>
            <a:effectLst/>
          </p:spPr>
          <p:txBody>
            <a:bodyPr rtlCol="0" anchor="ctr"/>
            <a:lstStyle/>
            <a:p>
              <a:pPr algn="ctr" eaLnBrk="1" fontAlgn="auto" hangingPunct="1">
                <a:spcBef>
                  <a:spcPts val="0"/>
                </a:spcBef>
                <a:spcAft>
                  <a:spcPts val="0"/>
                </a:spcAft>
                <a:defRPr/>
              </a:pPr>
              <a:endParaRPr lang="zh-CN" altLang="en-US" kern="0">
                <a:solidFill>
                  <a:prstClr val="white"/>
                </a:solidFill>
                <a:latin typeface="Calibri" panose="020F0502020204030204"/>
                <a:ea typeface="宋体" panose="02010600030101010101" pitchFamily="2" charset="-122"/>
              </a:endParaRPr>
            </a:p>
          </p:txBody>
        </p:sp>
        <p:sp>
          <p:nvSpPr>
            <p:cNvPr id="50" name="等腰三角形 49"/>
            <p:cNvSpPr/>
            <p:nvPr/>
          </p:nvSpPr>
          <p:spPr>
            <a:xfrm rot="19813541" flipH="1">
              <a:off x="2479441" y="2198028"/>
              <a:ext cx="443524" cy="386081"/>
            </a:xfrm>
            <a:prstGeom prst="triangle">
              <a:avLst/>
            </a:prstGeom>
            <a:solidFill>
              <a:srgbClr val="55C1E7"/>
            </a:solidFill>
            <a:ln w="12700" cap="flat" cmpd="sng" algn="ctr">
              <a:noFill/>
              <a:prstDash val="solid"/>
              <a:miter lim="800000"/>
            </a:ln>
            <a:effectLst/>
          </p:spPr>
          <p:txBody>
            <a:bodyPr rtlCol="0" anchor="ctr"/>
            <a:lstStyle/>
            <a:p>
              <a:pPr algn="ctr" eaLnBrk="1" fontAlgn="auto" hangingPunct="1">
                <a:spcBef>
                  <a:spcPts val="0"/>
                </a:spcBef>
                <a:spcAft>
                  <a:spcPts val="0"/>
                </a:spcAft>
                <a:defRPr/>
              </a:pPr>
              <a:endParaRPr lang="zh-CN" altLang="en-US" kern="0">
                <a:solidFill>
                  <a:prstClr val="white"/>
                </a:solidFill>
                <a:latin typeface="Calibri" panose="020F0502020204030204"/>
                <a:ea typeface="宋体" panose="02010600030101010101" pitchFamily="2" charset="-122"/>
              </a:endParaRPr>
            </a:p>
          </p:txBody>
        </p:sp>
        <p:sp>
          <p:nvSpPr>
            <p:cNvPr id="51" name="等腰三角形 50"/>
            <p:cNvSpPr/>
            <p:nvPr/>
          </p:nvSpPr>
          <p:spPr>
            <a:xfrm rot="19813541" flipH="1">
              <a:off x="1720243" y="2198028"/>
              <a:ext cx="443524" cy="386081"/>
            </a:xfrm>
            <a:prstGeom prst="triangle">
              <a:avLst/>
            </a:prstGeom>
            <a:solidFill>
              <a:srgbClr val="FDCD5F"/>
            </a:solidFill>
            <a:ln w="12700" cap="flat" cmpd="sng" algn="ctr">
              <a:noFill/>
              <a:prstDash val="solid"/>
              <a:miter lim="800000"/>
            </a:ln>
            <a:effectLst/>
          </p:spPr>
          <p:txBody>
            <a:bodyPr rtlCol="0" anchor="ctr"/>
            <a:lstStyle/>
            <a:p>
              <a:pPr algn="ctr" eaLnBrk="1" fontAlgn="auto" hangingPunct="1">
                <a:spcBef>
                  <a:spcPts val="0"/>
                </a:spcBef>
                <a:spcAft>
                  <a:spcPts val="0"/>
                </a:spcAft>
                <a:defRPr/>
              </a:pPr>
              <a:endParaRPr lang="zh-CN" altLang="en-US" kern="0">
                <a:solidFill>
                  <a:prstClr val="white"/>
                </a:solidFill>
                <a:latin typeface="Calibri" panose="020F0502020204030204"/>
                <a:ea typeface="宋体" panose="02010600030101010101" pitchFamily="2" charset="-122"/>
              </a:endParaRPr>
            </a:p>
          </p:txBody>
        </p:sp>
      </p:grpSp>
      <p:grpSp>
        <p:nvGrpSpPr>
          <p:cNvPr id="52" name="组合 51"/>
          <p:cNvGrpSpPr/>
          <p:nvPr/>
        </p:nvGrpSpPr>
        <p:grpSpPr>
          <a:xfrm flipH="1">
            <a:off x="9230710" y="3341396"/>
            <a:ext cx="1202722" cy="831130"/>
            <a:chOff x="1720243" y="1975504"/>
            <a:chExt cx="1202722" cy="831130"/>
          </a:xfrm>
        </p:grpSpPr>
        <p:sp>
          <p:nvSpPr>
            <p:cNvPr id="53" name="等腰三角形 52"/>
            <p:cNvSpPr/>
            <p:nvPr/>
          </p:nvSpPr>
          <p:spPr>
            <a:xfrm rot="19813541" flipH="1">
              <a:off x="2099842" y="1975504"/>
              <a:ext cx="443524" cy="386081"/>
            </a:xfrm>
            <a:prstGeom prst="triangle">
              <a:avLst/>
            </a:prstGeom>
            <a:solidFill>
              <a:srgbClr val="1B90A2"/>
            </a:solidFill>
            <a:ln w="12700" cap="flat" cmpd="sng" algn="ctr">
              <a:noFill/>
              <a:prstDash val="solid"/>
              <a:miter lim="800000"/>
            </a:ln>
            <a:effectLst/>
          </p:spPr>
          <p:txBody>
            <a:bodyPr rtlCol="0" anchor="ctr"/>
            <a:lstStyle/>
            <a:p>
              <a:pPr algn="ctr" eaLnBrk="1" fontAlgn="auto" hangingPunct="1">
                <a:spcBef>
                  <a:spcPts val="0"/>
                </a:spcBef>
                <a:spcAft>
                  <a:spcPts val="0"/>
                </a:spcAft>
                <a:defRPr/>
              </a:pPr>
              <a:endParaRPr lang="zh-CN" altLang="en-US" kern="0">
                <a:solidFill>
                  <a:prstClr val="white"/>
                </a:solidFill>
                <a:latin typeface="Calibri" panose="020F0502020204030204"/>
                <a:ea typeface="宋体" panose="02010600030101010101" pitchFamily="2" charset="-122"/>
              </a:endParaRPr>
            </a:p>
          </p:txBody>
        </p:sp>
        <p:sp>
          <p:nvSpPr>
            <p:cNvPr id="54" name="等腰三角形 53"/>
            <p:cNvSpPr/>
            <p:nvPr/>
          </p:nvSpPr>
          <p:spPr>
            <a:xfrm rot="19813541" flipH="1">
              <a:off x="2099844" y="2420553"/>
              <a:ext cx="443524" cy="386081"/>
            </a:xfrm>
            <a:prstGeom prst="triangle">
              <a:avLst/>
            </a:prstGeom>
            <a:solidFill>
              <a:srgbClr val="93B784"/>
            </a:solidFill>
            <a:ln w="12700" cap="flat" cmpd="sng" algn="ctr">
              <a:noFill/>
              <a:prstDash val="solid"/>
              <a:miter lim="800000"/>
            </a:ln>
            <a:effectLst/>
          </p:spPr>
          <p:txBody>
            <a:bodyPr rtlCol="0" anchor="ctr"/>
            <a:lstStyle/>
            <a:p>
              <a:pPr algn="ctr" eaLnBrk="1" fontAlgn="auto" hangingPunct="1">
                <a:spcBef>
                  <a:spcPts val="0"/>
                </a:spcBef>
                <a:spcAft>
                  <a:spcPts val="0"/>
                </a:spcAft>
                <a:defRPr/>
              </a:pPr>
              <a:endParaRPr lang="zh-CN" altLang="en-US" kern="0">
                <a:solidFill>
                  <a:prstClr val="white"/>
                </a:solidFill>
                <a:latin typeface="Calibri" panose="020F0502020204030204"/>
                <a:ea typeface="宋体" panose="02010600030101010101" pitchFamily="2" charset="-122"/>
              </a:endParaRPr>
            </a:p>
          </p:txBody>
        </p:sp>
        <p:sp>
          <p:nvSpPr>
            <p:cNvPr id="55" name="等腰三角形 54"/>
            <p:cNvSpPr/>
            <p:nvPr/>
          </p:nvSpPr>
          <p:spPr>
            <a:xfrm rot="19813541" flipH="1">
              <a:off x="2479441" y="2198028"/>
              <a:ext cx="443524" cy="386081"/>
            </a:xfrm>
            <a:prstGeom prst="triangle">
              <a:avLst/>
            </a:prstGeom>
            <a:solidFill>
              <a:srgbClr val="55C1E7"/>
            </a:solidFill>
            <a:ln w="12700" cap="flat" cmpd="sng" algn="ctr">
              <a:noFill/>
              <a:prstDash val="solid"/>
              <a:miter lim="800000"/>
            </a:ln>
            <a:effectLst/>
          </p:spPr>
          <p:txBody>
            <a:bodyPr rtlCol="0" anchor="ctr"/>
            <a:lstStyle/>
            <a:p>
              <a:pPr algn="ctr" eaLnBrk="1" fontAlgn="auto" hangingPunct="1">
                <a:spcBef>
                  <a:spcPts val="0"/>
                </a:spcBef>
                <a:spcAft>
                  <a:spcPts val="0"/>
                </a:spcAft>
                <a:defRPr/>
              </a:pPr>
              <a:endParaRPr lang="zh-CN" altLang="en-US" kern="0">
                <a:solidFill>
                  <a:prstClr val="white"/>
                </a:solidFill>
                <a:latin typeface="Calibri" panose="020F0502020204030204"/>
                <a:ea typeface="宋体" panose="02010600030101010101" pitchFamily="2" charset="-122"/>
              </a:endParaRPr>
            </a:p>
          </p:txBody>
        </p:sp>
        <p:sp>
          <p:nvSpPr>
            <p:cNvPr id="56" name="等腰三角形 55"/>
            <p:cNvSpPr/>
            <p:nvPr/>
          </p:nvSpPr>
          <p:spPr>
            <a:xfrm rot="19813541" flipH="1">
              <a:off x="1720243" y="2198028"/>
              <a:ext cx="443524" cy="386081"/>
            </a:xfrm>
            <a:prstGeom prst="triangle">
              <a:avLst/>
            </a:prstGeom>
            <a:solidFill>
              <a:srgbClr val="FDCD5F"/>
            </a:solidFill>
            <a:ln w="12700" cap="flat" cmpd="sng" algn="ctr">
              <a:noFill/>
              <a:prstDash val="solid"/>
              <a:miter lim="800000"/>
            </a:ln>
            <a:effectLst/>
          </p:spPr>
          <p:txBody>
            <a:bodyPr rtlCol="0" anchor="ctr"/>
            <a:lstStyle/>
            <a:p>
              <a:pPr algn="ctr" eaLnBrk="1" fontAlgn="auto" hangingPunct="1">
                <a:spcBef>
                  <a:spcPts val="0"/>
                </a:spcBef>
                <a:spcAft>
                  <a:spcPts val="0"/>
                </a:spcAft>
                <a:defRPr/>
              </a:pPr>
              <a:endParaRPr lang="zh-CN" altLang="en-US" kern="0">
                <a:solidFill>
                  <a:prstClr val="white"/>
                </a:solidFill>
                <a:latin typeface="Calibri" panose="020F0502020204030204"/>
                <a:ea typeface="宋体" panose="02010600030101010101" pitchFamily="2" charset="-122"/>
              </a:endParaRPr>
            </a:p>
          </p:txBody>
        </p:sp>
      </p:grpSp>
      <p:sp>
        <p:nvSpPr>
          <p:cNvPr id="57" name="等腰三角形 56"/>
          <p:cNvSpPr/>
          <p:nvPr/>
        </p:nvSpPr>
        <p:spPr>
          <a:xfrm rot="6300000" flipH="1">
            <a:off x="10683358" y="5144934"/>
            <a:ext cx="443524" cy="386081"/>
          </a:xfrm>
          <a:prstGeom prst="triangle">
            <a:avLst/>
          </a:prstGeom>
          <a:solidFill>
            <a:srgbClr val="55C1E7"/>
          </a:solidFill>
          <a:ln w="12700" cap="flat" cmpd="sng" algn="ctr">
            <a:noFill/>
            <a:prstDash val="solid"/>
            <a:miter lim="800000"/>
          </a:ln>
          <a:effectLst/>
        </p:spPr>
        <p:txBody>
          <a:bodyPr rtlCol="0" anchor="ctr"/>
          <a:lstStyle/>
          <a:p>
            <a:pPr algn="ctr" eaLnBrk="1" fontAlgn="auto" hangingPunct="1">
              <a:spcBef>
                <a:spcPts val="0"/>
              </a:spcBef>
              <a:spcAft>
                <a:spcPts val="0"/>
              </a:spcAft>
              <a:defRPr/>
            </a:pPr>
            <a:endParaRPr lang="zh-CN" altLang="en-US" kern="0">
              <a:solidFill>
                <a:prstClr val="white"/>
              </a:solidFill>
              <a:latin typeface="Calibri" panose="020F0502020204030204"/>
              <a:ea typeface="宋体" panose="02010600030101010101" pitchFamily="2" charset="-122"/>
            </a:endParaRPr>
          </a:p>
        </p:txBody>
      </p:sp>
      <p:sp>
        <p:nvSpPr>
          <p:cNvPr id="58" name="等腰三角形 57"/>
          <p:cNvSpPr/>
          <p:nvPr/>
        </p:nvSpPr>
        <p:spPr>
          <a:xfrm rot="21257021" flipH="1">
            <a:off x="603906" y="5433506"/>
            <a:ext cx="443524" cy="386081"/>
          </a:xfrm>
          <a:prstGeom prst="triangle">
            <a:avLst/>
          </a:prstGeom>
          <a:solidFill>
            <a:sysClr val="window" lastClr="FFFFFF"/>
          </a:solidFill>
          <a:ln w="12700" cap="flat" cmpd="sng" algn="ctr">
            <a:noFill/>
            <a:prstDash val="solid"/>
            <a:miter lim="800000"/>
          </a:ln>
          <a:effectLst/>
        </p:spPr>
        <p:txBody>
          <a:bodyPr rtlCol="0" anchor="ctr"/>
          <a:lstStyle/>
          <a:p>
            <a:pPr algn="ctr" eaLnBrk="1" fontAlgn="auto" hangingPunct="1">
              <a:spcBef>
                <a:spcPts val="0"/>
              </a:spcBef>
              <a:spcAft>
                <a:spcPts val="0"/>
              </a:spcAft>
              <a:defRPr/>
            </a:pPr>
            <a:endParaRPr lang="zh-CN" altLang="en-US" kern="0">
              <a:solidFill>
                <a:prstClr val="white"/>
              </a:solidFill>
              <a:latin typeface="Calibri" panose="020F0502020204030204"/>
              <a:ea typeface="宋体" panose="02010600030101010101" pitchFamily="2" charset="-122"/>
            </a:endParaRPr>
          </a:p>
        </p:txBody>
      </p:sp>
      <p:sp>
        <p:nvSpPr>
          <p:cNvPr id="59" name="等腰三角形 58"/>
          <p:cNvSpPr/>
          <p:nvPr/>
        </p:nvSpPr>
        <p:spPr>
          <a:xfrm rot="1539679" flipH="1">
            <a:off x="1080103" y="5563024"/>
            <a:ext cx="443524" cy="386081"/>
          </a:xfrm>
          <a:prstGeom prst="triangle">
            <a:avLst/>
          </a:prstGeom>
          <a:solidFill>
            <a:srgbClr val="55C1E7"/>
          </a:solidFill>
          <a:ln w="12700" cap="flat" cmpd="sng" algn="ctr">
            <a:noFill/>
            <a:prstDash val="solid"/>
            <a:miter lim="800000"/>
          </a:ln>
          <a:effectLst/>
        </p:spPr>
        <p:txBody>
          <a:bodyPr rtlCol="0" anchor="ctr"/>
          <a:lstStyle/>
          <a:p>
            <a:pPr algn="ctr" eaLnBrk="1" fontAlgn="auto" hangingPunct="1">
              <a:spcBef>
                <a:spcPts val="0"/>
              </a:spcBef>
              <a:spcAft>
                <a:spcPts val="0"/>
              </a:spcAft>
              <a:defRPr/>
            </a:pPr>
            <a:endParaRPr lang="zh-CN" altLang="en-US" kern="0">
              <a:solidFill>
                <a:prstClr val="white"/>
              </a:solidFill>
              <a:latin typeface="Calibri" panose="020F0502020204030204"/>
              <a:ea typeface="宋体" panose="02010600030101010101" pitchFamily="2" charset="-122"/>
            </a:endParaRPr>
          </a:p>
        </p:txBody>
      </p:sp>
      <p:sp>
        <p:nvSpPr>
          <p:cNvPr id="60" name="等腰三角形 59"/>
          <p:cNvSpPr/>
          <p:nvPr/>
        </p:nvSpPr>
        <p:spPr>
          <a:xfrm rot="20540864" flipH="1">
            <a:off x="1849819" y="6281081"/>
            <a:ext cx="443524" cy="386081"/>
          </a:xfrm>
          <a:prstGeom prst="triangle">
            <a:avLst/>
          </a:prstGeom>
          <a:solidFill>
            <a:srgbClr val="FDCD5F"/>
          </a:solidFill>
          <a:ln w="12700" cap="flat" cmpd="sng" algn="ctr">
            <a:noFill/>
            <a:prstDash val="solid"/>
            <a:miter lim="800000"/>
          </a:ln>
          <a:effectLst/>
        </p:spPr>
        <p:txBody>
          <a:bodyPr rtlCol="0" anchor="ctr"/>
          <a:lstStyle/>
          <a:p>
            <a:pPr algn="ctr" eaLnBrk="1" fontAlgn="auto" hangingPunct="1">
              <a:spcBef>
                <a:spcPts val="0"/>
              </a:spcBef>
              <a:spcAft>
                <a:spcPts val="0"/>
              </a:spcAft>
              <a:defRPr/>
            </a:pPr>
            <a:endParaRPr lang="zh-CN" altLang="en-US" kern="0">
              <a:solidFill>
                <a:prstClr val="white"/>
              </a:solidFill>
              <a:latin typeface="Calibri" panose="020F0502020204030204"/>
              <a:ea typeface="宋体" panose="02010600030101010101" pitchFamily="2" charset="-122"/>
            </a:endParaRPr>
          </a:p>
        </p:txBody>
      </p:sp>
      <p:sp>
        <p:nvSpPr>
          <p:cNvPr id="61" name="等腰三角形 60"/>
          <p:cNvSpPr/>
          <p:nvPr/>
        </p:nvSpPr>
        <p:spPr>
          <a:xfrm rot="20540864" flipH="1">
            <a:off x="9662455" y="6281081"/>
            <a:ext cx="443524" cy="386081"/>
          </a:xfrm>
          <a:prstGeom prst="triangle">
            <a:avLst/>
          </a:prstGeom>
          <a:solidFill>
            <a:sysClr val="window" lastClr="FFFFFF"/>
          </a:solidFill>
          <a:ln w="12700" cap="flat" cmpd="sng" algn="ctr">
            <a:noFill/>
            <a:prstDash val="solid"/>
            <a:miter lim="800000"/>
          </a:ln>
          <a:effectLst/>
        </p:spPr>
        <p:txBody>
          <a:bodyPr rtlCol="0" anchor="ctr"/>
          <a:lstStyle/>
          <a:p>
            <a:pPr algn="ctr" eaLnBrk="1" fontAlgn="auto" hangingPunct="1">
              <a:spcBef>
                <a:spcPts val="0"/>
              </a:spcBef>
              <a:spcAft>
                <a:spcPts val="0"/>
              </a:spcAft>
              <a:defRPr/>
            </a:pPr>
            <a:endParaRPr lang="zh-CN" altLang="en-US" kern="0">
              <a:solidFill>
                <a:prstClr val="white"/>
              </a:solidFill>
              <a:latin typeface="Calibri" panose="020F0502020204030204"/>
              <a:ea typeface="宋体" panose="02010600030101010101" pitchFamily="2" charset="-122"/>
            </a:endParaRPr>
          </a:p>
        </p:txBody>
      </p:sp>
      <p:sp>
        <p:nvSpPr>
          <p:cNvPr id="62" name="等腰三角形 61"/>
          <p:cNvSpPr/>
          <p:nvPr/>
        </p:nvSpPr>
        <p:spPr>
          <a:xfrm flipH="1">
            <a:off x="11331155" y="6167737"/>
            <a:ext cx="443524" cy="386081"/>
          </a:xfrm>
          <a:prstGeom prst="triangle">
            <a:avLst/>
          </a:prstGeom>
          <a:solidFill>
            <a:srgbClr val="FDCD5F"/>
          </a:solidFill>
          <a:ln w="12700" cap="flat" cmpd="sng" algn="ctr">
            <a:noFill/>
            <a:prstDash val="solid"/>
            <a:miter lim="800000"/>
          </a:ln>
          <a:effectLst/>
        </p:spPr>
        <p:txBody>
          <a:bodyPr rtlCol="0" anchor="ctr"/>
          <a:lstStyle/>
          <a:p>
            <a:pPr algn="ctr" eaLnBrk="1" fontAlgn="auto" hangingPunct="1">
              <a:spcBef>
                <a:spcPts val="0"/>
              </a:spcBef>
              <a:spcAft>
                <a:spcPts val="0"/>
              </a:spcAft>
              <a:defRPr/>
            </a:pPr>
            <a:endParaRPr lang="zh-CN" altLang="en-US" kern="0">
              <a:solidFill>
                <a:prstClr val="white"/>
              </a:solidFill>
              <a:latin typeface="Calibri" panose="020F0502020204030204"/>
              <a:ea typeface="宋体" panose="02010600030101010101" pitchFamily="2" charset="-122"/>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程序页">
    <p:spTree>
      <p:nvGrpSpPr>
        <p:cNvPr id="1" name=""/>
        <p:cNvGrpSpPr/>
        <p:nvPr/>
      </p:nvGrpSpPr>
      <p:grpSpPr>
        <a:xfrm>
          <a:off x="0" y="0"/>
          <a:ext cx="0" cy="0"/>
          <a:chOff x="0" y="0"/>
          <a:chExt cx="0" cy="0"/>
        </a:xfrm>
      </p:grpSpPr>
      <p:sp>
        <p:nvSpPr>
          <p:cNvPr id="5" name="Rectangle 12"/>
          <p:cNvSpPr>
            <a:spLocks noChangeArrowheads="1"/>
          </p:cNvSpPr>
          <p:nvPr userDrawn="1"/>
        </p:nvSpPr>
        <p:spPr bwMode="auto">
          <a:xfrm>
            <a:off x="9937750" y="6392863"/>
            <a:ext cx="571500" cy="231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r>
              <a:rPr lang="en-US" altLang="zh-CN" sz="1000">
                <a:solidFill>
                  <a:srgbClr val="7F7F7F"/>
                </a:solidFill>
                <a:latin typeface="Arial" panose="020B0604020202020204" pitchFamily="34" charset="0"/>
                <a:cs typeface="Arial" panose="020B0604020202020204" pitchFamily="34" charset="0"/>
              </a:rPr>
              <a:t> </a:t>
            </a:r>
            <a:fld id="{5589E908-A67D-47BE-9761-2DF46A42FEB7}" type="slidenum">
              <a:rPr lang="en-US" altLang="zh-CN" sz="1000">
                <a:solidFill>
                  <a:srgbClr val="000000"/>
                </a:solidFill>
                <a:latin typeface="Arial" panose="020B0604020202020204" pitchFamily="34" charset="0"/>
                <a:cs typeface="Arial" panose="020B0604020202020204" pitchFamily="34" charset="0"/>
              </a:rPr>
            </a:fld>
            <a:endParaRPr lang="en-US" altLang="zh-CN" sz="1000">
              <a:solidFill>
                <a:srgbClr val="000000"/>
              </a:solidFill>
              <a:latin typeface="Arial" panose="020B0604020202020204" pitchFamily="34" charset="0"/>
              <a:cs typeface="Arial" panose="020B0604020202020204" pitchFamily="34" charset="0"/>
            </a:endParaRPr>
          </a:p>
        </p:txBody>
      </p:sp>
      <p:cxnSp>
        <p:nvCxnSpPr>
          <p:cNvPr id="6" name="直接连接符 19"/>
          <p:cNvCxnSpPr>
            <a:stCxn id="6" idx="3"/>
          </p:cNvCxnSpPr>
          <p:nvPr userDrawn="1"/>
        </p:nvCxnSpPr>
        <p:spPr>
          <a:xfrm>
            <a:off x="10509250" y="6508750"/>
            <a:ext cx="1019175" cy="0"/>
          </a:xfrm>
          <a:prstGeom prst="line">
            <a:avLst/>
          </a:prstGeom>
          <a:ln w="9525">
            <a:solidFill>
              <a:srgbClr val="F19500"/>
            </a:solidFill>
          </a:ln>
        </p:spPr>
        <p:style>
          <a:lnRef idx="1">
            <a:schemeClr val="accent1"/>
          </a:lnRef>
          <a:fillRef idx="0">
            <a:schemeClr val="accent1"/>
          </a:fillRef>
          <a:effectRef idx="0">
            <a:schemeClr val="accent1"/>
          </a:effectRef>
          <a:fontRef idx="minor">
            <a:schemeClr val="tx1"/>
          </a:fontRef>
        </p:style>
      </p:cxnSp>
      <p:cxnSp>
        <p:nvCxnSpPr>
          <p:cNvPr id="7" name="直接连接符 14"/>
          <p:cNvCxnSpPr/>
          <p:nvPr userDrawn="1"/>
        </p:nvCxnSpPr>
        <p:spPr>
          <a:xfrm>
            <a:off x="8977745" y="6508750"/>
            <a:ext cx="960005" cy="0"/>
          </a:xfrm>
          <a:prstGeom prst="line">
            <a:avLst/>
          </a:prstGeom>
          <a:ln>
            <a:solidFill>
              <a:srgbClr val="064BB2"/>
            </a:solidFill>
          </a:ln>
        </p:spPr>
        <p:style>
          <a:lnRef idx="1">
            <a:schemeClr val="accent1"/>
          </a:lnRef>
          <a:fillRef idx="0">
            <a:schemeClr val="accent1"/>
          </a:fillRef>
          <a:effectRef idx="0">
            <a:schemeClr val="accent1"/>
          </a:effectRef>
          <a:fontRef idx="minor">
            <a:schemeClr val="tx1"/>
          </a:fontRef>
        </p:style>
      </p:cxnSp>
      <p:sp>
        <p:nvSpPr>
          <p:cNvPr id="8" name="AutoShape 23"/>
          <p:cNvSpPr>
            <a:spLocks noChangeArrowheads="1"/>
          </p:cNvSpPr>
          <p:nvPr userDrawn="1"/>
        </p:nvSpPr>
        <p:spPr bwMode="auto">
          <a:xfrm>
            <a:off x="246063" y="915988"/>
            <a:ext cx="9596437" cy="46037"/>
          </a:xfrm>
          <a:prstGeom prst="rect">
            <a:avLst/>
          </a:prstGeom>
          <a:solidFill>
            <a:srgbClr val="064BB2"/>
          </a:solidFill>
          <a:ln>
            <a:noFill/>
          </a:ln>
        </p:spPr>
        <p:txBody>
          <a:bodyPr wrap="none" anchor="ctr"/>
          <a:lstStyle>
            <a:lvl1pPr>
              <a:defRPr sz="900">
                <a:solidFill>
                  <a:srgbClr val="000000"/>
                </a:solidFill>
                <a:latin typeface="Arial" panose="020B0604020202020204" pitchFamily="34" charset="0"/>
                <a:ea typeface="宋体" panose="02010600030101010101" pitchFamily="2" charset="-122"/>
              </a:defRPr>
            </a:lvl1pPr>
            <a:lvl2pPr marL="742950" indent="-285750">
              <a:defRPr sz="900">
                <a:solidFill>
                  <a:srgbClr val="000000"/>
                </a:solidFill>
                <a:latin typeface="Arial" panose="020B0604020202020204" pitchFamily="34" charset="0"/>
                <a:ea typeface="宋体" panose="02010600030101010101" pitchFamily="2" charset="-122"/>
              </a:defRPr>
            </a:lvl2pPr>
            <a:lvl3pPr marL="1143000" indent="-228600">
              <a:defRPr sz="900">
                <a:solidFill>
                  <a:srgbClr val="000000"/>
                </a:solidFill>
                <a:latin typeface="Arial" panose="020B0604020202020204" pitchFamily="34" charset="0"/>
                <a:ea typeface="宋体" panose="02010600030101010101" pitchFamily="2" charset="-122"/>
              </a:defRPr>
            </a:lvl3pPr>
            <a:lvl4pPr marL="1600200" indent="-228600">
              <a:defRPr sz="900">
                <a:solidFill>
                  <a:srgbClr val="000000"/>
                </a:solidFill>
                <a:latin typeface="Arial" panose="020B0604020202020204" pitchFamily="34" charset="0"/>
                <a:ea typeface="宋体" panose="02010600030101010101" pitchFamily="2" charset="-122"/>
              </a:defRPr>
            </a:lvl4pPr>
            <a:lvl5pPr marL="2057400" indent="-228600">
              <a:defRPr sz="900">
                <a:solidFill>
                  <a:srgbClr val="000000"/>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900">
                <a:solidFill>
                  <a:srgbClr val="000000"/>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900">
                <a:solidFill>
                  <a:srgbClr val="000000"/>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900">
                <a:solidFill>
                  <a:srgbClr val="000000"/>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900">
                <a:solidFill>
                  <a:srgbClr val="000000"/>
                </a:solidFill>
                <a:latin typeface="Arial" panose="020B0604020202020204" pitchFamily="34" charset="0"/>
                <a:ea typeface="宋体" panose="02010600030101010101" pitchFamily="2" charset="-122"/>
              </a:defRPr>
            </a:lvl9pPr>
          </a:lstStyle>
          <a:p>
            <a:pPr algn="ctr" eaLnBrk="1" fontAlgn="auto" hangingPunct="1">
              <a:spcBef>
                <a:spcPct val="50000"/>
              </a:spcBef>
              <a:spcAft>
                <a:spcPts val="0"/>
              </a:spcAft>
              <a:defRPr/>
            </a:pPr>
            <a:endParaRPr lang="zh-CN" altLang="en-US" sz="950"/>
          </a:p>
        </p:txBody>
      </p:sp>
      <p:sp>
        <p:nvSpPr>
          <p:cNvPr id="9" name="AutoShape 23"/>
          <p:cNvSpPr>
            <a:spLocks noChangeArrowheads="1"/>
          </p:cNvSpPr>
          <p:nvPr userDrawn="1"/>
        </p:nvSpPr>
        <p:spPr bwMode="auto">
          <a:xfrm>
            <a:off x="9842500" y="915988"/>
            <a:ext cx="1989138" cy="46037"/>
          </a:xfrm>
          <a:prstGeom prst="rect">
            <a:avLst/>
          </a:prstGeom>
          <a:solidFill>
            <a:srgbClr val="FB9708"/>
          </a:solidFill>
          <a:ln>
            <a:noFill/>
          </a:ln>
        </p:spPr>
        <p:txBody>
          <a:bodyPr wrap="none" anchor="ctr"/>
          <a:lstStyle>
            <a:lvl1pPr>
              <a:defRPr sz="900">
                <a:solidFill>
                  <a:srgbClr val="000000"/>
                </a:solidFill>
                <a:latin typeface="Arial" panose="020B0604020202020204" pitchFamily="34" charset="0"/>
                <a:ea typeface="宋体" panose="02010600030101010101" pitchFamily="2" charset="-122"/>
              </a:defRPr>
            </a:lvl1pPr>
            <a:lvl2pPr marL="742950" indent="-285750">
              <a:defRPr sz="900">
                <a:solidFill>
                  <a:srgbClr val="000000"/>
                </a:solidFill>
                <a:latin typeface="Arial" panose="020B0604020202020204" pitchFamily="34" charset="0"/>
                <a:ea typeface="宋体" panose="02010600030101010101" pitchFamily="2" charset="-122"/>
              </a:defRPr>
            </a:lvl2pPr>
            <a:lvl3pPr marL="1143000" indent="-228600">
              <a:defRPr sz="900">
                <a:solidFill>
                  <a:srgbClr val="000000"/>
                </a:solidFill>
                <a:latin typeface="Arial" panose="020B0604020202020204" pitchFamily="34" charset="0"/>
                <a:ea typeface="宋体" panose="02010600030101010101" pitchFamily="2" charset="-122"/>
              </a:defRPr>
            </a:lvl3pPr>
            <a:lvl4pPr marL="1600200" indent="-228600">
              <a:defRPr sz="900">
                <a:solidFill>
                  <a:srgbClr val="000000"/>
                </a:solidFill>
                <a:latin typeface="Arial" panose="020B0604020202020204" pitchFamily="34" charset="0"/>
                <a:ea typeface="宋体" panose="02010600030101010101" pitchFamily="2" charset="-122"/>
              </a:defRPr>
            </a:lvl4pPr>
            <a:lvl5pPr marL="2057400" indent="-228600">
              <a:defRPr sz="900">
                <a:solidFill>
                  <a:srgbClr val="000000"/>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900">
                <a:solidFill>
                  <a:srgbClr val="000000"/>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900">
                <a:solidFill>
                  <a:srgbClr val="000000"/>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900">
                <a:solidFill>
                  <a:srgbClr val="000000"/>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900">
                <a:solidFill>
                  <a:srgbClr val="000000"/>
                </a:solidFill>
                <a:latin typeface="Arial" panose="020B0604020202020204" pitchFamily="34" charset="0"/>
                <a:ea typeface="宋体" panose="02010600030101010101" pitchFamily="2" charset="-122"/>
              </a:defRPr>
            </a:lvl9pPr>
          </a:lstStyle>
          <a:p>
            <a:pPr algn="ctr" eaLnBrk="1" fontAlgn="auto" hangingPunct="1">
              <a:spcBef>
                <a:spcPct val="50000"/>
              </a:spcBef>
              <a:spcAft>
                <a:spcPts val="0"/>
              </a:spcAft>
              <a:defRPr/>
            </a:pPr>
            <a:endParaRPr lang="zh-CN" altLang="en-US" sz="950"/>
          </a:p>
        </p:txBody>
      </p:sp>
      <p:pic>
        <p:nvPicPr>
          <p:cNvPr id="3" name="图片 2"/>
          <p:cNvPicPr>
            <a:picLocks noChangeAspect="1"/>
          </p:cNvPicPr>
          <p:nvPr userDrawn="1"/>
        </p:nvPicPr>
        <p:blipFill>
          <a:blip r:embed="rId2"/>
          <a:stretch>
            <a:fillRect/>
          </a:stretch>
        </p:blipFill>
        <p:spPr>
          <a:xfrm>
            <a:off x="4320667" y="6195942"/>
            <a:ext cx="3537966" cy="625616"/>
          </a:xfrm>
          <a:prstGeom prst="rect">
            <a:avLst/>
          </a:prstGeom>
        </p:spPr>
      </p:pic>
      <p:sp>
        <p:nvSpPr>
          <p:cNvPr id="28" name="圆角矩形 2"/>
          <p:cNvSpPr/>
          <p:nvPr userDrawn="1"/>
        </p:nvSpPr>
        <p:spPr>
          <a:xfrm>
            <a:off x="6000873" y="469794"/>
            <a:ext cx="1224000" cy="504000"/>
          </a:xfrm>
          <a:prstGeom prst="roundRect">
            <a:avLst/>
          </a:prstGeom>
          <a:solidFill>
            <a:srgbClr val="015077"/>
          </a:solidFill>
          <a:ln w="635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1800" b="1" i="0" u="none" strike="noStrike" kern="0" cap="none" spc="0" normalizeH="0" baseline="0" noProof="0">
                <a:ln>
                  <a:noFill/>
                </a:ln>
                <a:solidFill>
                  <a:prstClr val="white"/>
                </a:solidFill>
                <a:effectLst>
                  <a:outerShdw blurRad="50800" dist="38100" algn="l" rotWithShape="0">
                    <a:prstClr val="black">
                      <a:alpha val="40000"/>
                    </a:prstClr>
                  </a:outerShdw>
                </a:effectLst>
                <a:uLnTx/>
                <a:uFillTx/>
                <a:latin typeface="微软雅黑" panose="020B0503020204020204" pitchFamily="34" charset="-122"/>
                <a:ea typeface="微软雅黑" panose="020B0503020204020204" pitchFamily="34" charset="-122"/>
                <a:cs typeface="+mn-cs"/>
              </a:rPr>
              <a:t>需求研讨</a:t>
            </a:r>
            <a:endParaRPr kumimoji="0" lang="zh-CN" altLang="en-US" sz="1800" b="1" i="0" u="none" strike="noStrike" kern="0" cap="none" spc="0" normalizeH="0" baseline="0" noProof="0" dirty="0">
              <a:ln>
                <a:noFill/>
              </a:ln>
              <a:solidFill>
                <a:prstClr val="white"/>
              </a:solidFill>
              <a:effectLst>
                <a:outerShdw blurRad="50800" dist="38100" algn="l" rotWithShape="0">
                  <a:prstClr val="black">
                    <a:alpha val="40000"/>
                  </a:prstClr>
                </a:outerShdw>
              </a:effectLst>
              <a:uLnTx/>
              <a:uFillTx/>
              <a:latin typeface="微软雅黑" panose="020B0503020204020204" pitchFamily="34" charset="-122"/>
              <a:ea typeface="微软雅黑" panose="020B0503020204020204" pitchFamily="34" charset="-122"/>
              <a:cs typeface="+mn-cs"/>
            </a:endParaRPr>
          </a:p>
        </p:txBody>
      </p:sp>
      <p:sp>
        <p:nvSpPr>
          <p:cNvPr id="29" name="圆角矩形 3"/>
          <p:cNvSpPr/>
          <p:nvPr userDrawn="1"/>
        </p:nvSpPr>
        <p:spPr>
          <a:xfrm>
            <a:off x="7298711" y="536394"/>
            <a:ext cx="1080000" cy="370800"/>
          </a:xfrm>
          <a:prstGeom prst="roundRect">
            <a:avLst/>
          </a:prstGeom>
          <a:solidFill>
            <a:srgbClr val="E7E6E6">
              <a:lumMod val="50000"/>
            </a:srgbClr>
          </a:solidFill>
          <a:ln>
            <a:noFill/>
          </a:ln>
          <a:effectLst>
            <a:outerShdw blurRad="57150" dist="19050" dir="5400000" algn="ctr" rotWithShape="0">
              <a:srgbClr val="000000">
                <a:alpha val="63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1600" b="0" i="0" u="none" strike="noStrike" kern="0" cap="none" spc="0" normalizeH="0" baseline="0" noProof="0">
                <a:ln>
                  <a:noFill/>
                </a:ln>
                <a:solidFill>
                  <a:prstClr val="white"/>
                </a:solidFill>
                <a:effectLst>
                  <a:outerShdw blurRad="50800" dist="38100" algn="l" rotWithShape="0">
                    <a:prstClr val="black">
                      <a:alpha val="40000"/>
                    </a:prstClr>
                  </a:outerShdw>
                </a:effectLst>
                <a:uLnTx/>
                <a:uFillTx/>
                <a:latin typeface="微软雅黑" panose="020B0503020204020204" pitchFamily="34" charset="-122"/>
                <a:ea typeface="微软雅黑" panose="020B0503020204020204" pitchFamily="34" charset="-122"/>
                <a:cs typeface="+mn-cs"/>
              </a:rPr>
              <a:t>示范训练</a:t>
            </a:r>
            <a:endParaRPr kumimoji="0" lang="en-US" altLang="zh-CN" sz="1600" b="0" i="0" u="none" strike="noStrike" kern="0" cap="none" spc="0" normalizeH="0" baseline="0" noProof="0" dirty="0">
              <a:ln>
                <a:noFill/>
              </a:ln>
              <a:solidFill>
                <a:prstClr val="white"/>
              </a:solidFill>
              <a:effectLst>
                <a:outerShdw blurRad="50800" dist="38100" algn="l" rotWithShape="0">
                  <a:prstClr val="black">
                    <a:alpha val="40000"/>
                  </a:prstClr>
                </a:outerShdw>
              </a:effectLst>
              <a:uLnTx/>
              <a:uFillTx/>
              <a:latin typeface="微软雅黑" panose="020B0503020204020204" pitchFamily="34" charset="-122"/>
              <a:ea typeface="微软雅黑" panose="020B0503020204020204" pitchFamily="34" charset="-122"/>
              <a:cs typeface="+mn-cs"/>
            </a:endParaRPr>
          </a:p>
        </p:txBody>
      </p:sp>
      <p:sp>
        <p:nvSpPr>
          <p:cNvPr id="30" name="圆角矩形 3"/>
          <p:cNvSpPr/>
          <p:nvPr userDrawn="1"/>
        </p:nvSpPr>
        <p:spPr>
          <a:xfrm>
            <a:off x="8446918" y="536394"/>
            <a:ext cx="1080000" cy="370800"/>
          </a:xfrm>
          <a:prstGeom prst="roundRect">
            <a:avLst/>
          </a:prstGeom>
          <a:solidFill>
            <a:srgbClr val="E7E6E6">
              <a:lumMod val="50000"/>
            </a:srgbClr>
          </a:solidFill>
          <a:ln>
            <a:noFill/>
          </a:ln>
          <a:effectLst>
            <a:outerShdw blurRad="57150" dist="19050" dir="5400000" algn="ctr" rotWithShape="0">
              <a:srgbClr val="000000">
                <a:alpha val="63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1600" b="0" i="0" u="none" strike="noStrike" kern="0" cap="none" spc="0" normalizeH="0" baseline="0" noProof="0" dirty="0">
                <a:ln>
                  <a:noFill/>
                </a:ln>
                <a:solidFill>
                  <a:prstClr val="white"/>
                </a:solidFill>
                <a:effectLst>
                  <a:outerShdw blurRad="50800" dist="38100" algn="l" rotWithShape="0">
                    <a:prstClr val="black">
                      <a:alpha val="40000"/>
                    </a:prstClr>
                  </a:outerShdw>
                </a:effectLst>
                <a:uLnTx/>
                <a:uFillTx/>
                <a:latin typeface="微软雅黑" panose="020B0503020204020204" pitchFamily="34" charset="-122"/>
                <a:ea typeface="微软雅黑" panose="020B0503020204020204" pitchFamily="34" charset="-122"/>
                <a:cs typeface="+mn-cs"/>
              </a:rPr>
              <a:t>工单派发</a:t>
            </a:r>
            <a:endParaRPr kumimoji="0" lang="zh-CN" altLang="en-US" sz="1600" b="0" i="0" u="none" strike="noStrike" kern="0" cap="none" spc="0" normalizeH="0" baseline="0" noProof="0" dirty="0">
              <a:ln>
                <a:noFill/>
              </a:ln>
              <a:solidFill>
                <a:prstClr val="white"/>
              </a:solidFill>
              <a:effectLst>
                <a:outerShdw blurRad="50800" dist="38100" algn="l" rotWithShape="0">
                  <a:prstClr val="black">
                    <a:alpha val="40000"/>
                  </a:prstClr>
                </a:outerShdw>
              </a:effectLst>
              <a:uLnTx/>
              <a:uFillTx/>
              <a:latin typeface="微软雅黑" panose="020B0503020204020204" pitchFamily="34" charset="-122"/>
              <a:ea typeface="微软雅黑" panose="020B0503020204020204" pitchFamily="34" charset="-122"/>
              <a:cs typeface="+mn-cs"/>
            </a:endParaRPr>
          </a:p>
        </p:txBody>
      </p:sp>
      <p:sp>
        <p:nvSpPr>
          <p:cNvPr id="31" name="圆角矩形 3"/>
          <p:cNvSpPr/>
          <p:nvPr userDrawn="1"/>
        </p:nvSpPr>
        <p:spPr>
          <a:xfrm>
            <a:off x="9599014" y="536448"/>
            <a:ext cx="1080000" cy="370800"/>
          </a:xfrm>
          <a:prstGeom prst="roundRect">
            <a:avLst/>
          </a:prstGeom>
          <a:solidFill>
            <a:srgbClr val="E7E6E6">
              <a:lumMod val="50000"/>
            </a:srgbClr>
          </a:solidFill>
          <a:ln>
            <a:noFill/>
          </a:ln>
          <a:effectLst>
            <a:outerShdw blurRad="57150" dist="19050" dir="5400000" algn="ctr" rotWithShape="0">
              <a:srgbClr val="000000">
                <a:alpha val="63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1600" b="0" i="0" u="none" strike="noStrike" kern="0" cap="none" spc="0" normalizeH="0" baseline="0" noProof="0" dirty="0">
                <a:ln>
                  <a:noFill/>
                </a:ln>
                <a:solidFill>
                  <a:prstClr val="white"/>
                </a:solidFill>
                <a:effectLst>
                  <a:outerShdw blurRad="50800" dist="38100" algn="l" rotWithShape="0">
                    <a:prstClr val="black">
                      <a:alpha val="40000"/>
                    </a:prstClr>
                  </a:outerShdw>
                </a:effectLst>
                <a:uLnTx/>
                <a:uFillTx/>
                <a:latin typeface="微软雅黑" panose="020B0503020204020204" pitchFamily="34" charset="-122"/>
                <a:ea typeface="微软雅黑" panose="020B0503020204020204" pitchFamily="34" charset="-122"/>
                <a:cs typeface="+mn-cs"/>
              </a:rPr>
              <a:t>分组实施</a:t>
            </a:r>
            <a:endParaRPr kumimoji="0" lang="zh-CN" altLang="en-US" sz="1600" b="0" i="0" u="none" strike="noStrike" kern="0" cap="none" spc="0" normalizeH="0" baseline="0" noProof="0" dirty="0">
              <a:ln>
                <a:noFill/>
              </a:ln>
              <a:solidFill>
                <a:prstClr val="white"/>
              </a:solidFill>
              <a:effectLst>
                <a:outerShdw blurRad="50800" dist="38100" algn="l" rotWithShape="0">
                  <a:prstClr val="black">
                    <a:alpha val="40000"/>
                  </a:prstClr>
                </a:outerShdw>
              </a:effectLst>
              <a:uLnTx/>
              <a:uFillTx/>
              <a:latin typeface="微软雅黑" panose="020B0503020204020204" pitchFamily="34" charset="-122"/>
              <a:ea typeface="微软雅黑" panose="020B0503020204020204" pitchFamily="34" charset="-122"/>
              <a:cs typeface="+mn-cs"/>
            </a:endParaRPr>
          </a:p>
        </p:txBody>
      </p:sp>
      <p:sp>
        <p:nvSpPr>
          <p:cNvPr id="32" name="圆角矩形 3"/>
          <p:cNvSpPr/>
          <p:nvPr userDrawn="1"/>
        </p:nvSpPr>
        <p:spPr>
          <a:xfrm>
            <a:off x="10751110" y="536448"/>
            <a:ext cx="1080000" cy="370800"/>
          </a:xfrm>
          <a:prstGeom prst="roundRect">
            <a:avLst/>
          </a:prstGeom>
          <a:solidFill>
            <a:srgbClr val="E7E6E6">
              <a:lumMod val="50000"/>
            </a:srgbClr>
          </a:solidFill>
          <a:ln>
            <a:noFill/>
          </a:ln>
          <a:effectLst>
            <a:outerShdw blurRad="57150" dist="19050" dir="5400000" algn="ctr" rotWithShape="0">
              <a:srgbClr val="000000">
                <a:alpha val="63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1600" b="0" i="0" u="none" strike="noStrike" kern="0" cap="none" spc="0" normalizeH="0" baseline="0" noProof="0" dirty="0">
                <a:ln>
                  <a:noFill/>
                </a:ln>
                <a:solidFill>
                  <a:prstClr val="white"/>
                </a:solidFill>
                <a:effectLst>
                  <a:outerShdw blurRad="50800" dist="38100" algn="l" rotWithShape="0">
                    <a:prstClr val="black">
                      <a:alpha val="40000"/>
                    </a:prstClr>
                  </a:outerShdw>
                </a:effectLst>
                <a:uLnTx/>
                <a:uFillTx/>
                <a:latin typeface="微软雅黑" panose="020B0503020204020204" pitchFamily="34" charset="-122"/>
                <a:ea typeface="微软雅黑" panose="020B0503020204020204" pitchFamily="34" charset="-122"/>
                <a:cs typeface="+mn-cs"/>
              </a:rPr>
              <a:t>敏捷交付</a:t>
            </a:r>
            <a:endParaRPr kumimoji="0" lang="en-US" altLang="zh-CN" sz="1600" b="0" i="0" u="none" strike="noStrike" kern="0" cap="none" spc="0" normalizeH="0" baseline="0" noProof="0" dirty="0">
              <a:ln>
                <a:noFill/>
              </a:ln>
              <a:solidFill>
                <a:prstClr val="white"/>
              </a:solidFill>
              <a:effectLst>
                <a:outerShdw blurRad="50800" dist="38100" algn="l" rotWithShape="0">
                  <a:prstClr val="black">
                    <a:alpha val="40000"/>
                  </a:prstClr>
                </a:outerShdw>
              </a:effectLst>
              <a:uLnTx/>
              <a:uFillTx/>
              <a:latin typeface="微软雅黑" panose="020B0503020204020204" pitchFamily="34" charset="-122"/>
              <a:ea typeface="微软雅黑" panose="020B0503020204020204" pitchFamily="34" charset="-122"/>
              <a:cs typeface="+mn-cs"/>
            </a:endParaRPr>
          </a:p>
        </p:txBody>
      </p:sp>
    </p:spTree>
  </p:cSld>
  <p:clrMapOvr>
    <a:masterClrMapping/>
  </p:clrMapOvr>
  <p:hf sldNum="0" hdr="0" ftr="0" dt="0"/>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程序页">
    <p:spTree>
      <p:nvGrpSpPr>
        <p:cNvPr id="1" name=""/>
        <p:cNvGrpSpPr/>
        <p:nvPr/>
      </p:nvGrpSpPr>
      <p:grpSpPr>
        <a:xfrm>
          <a:off x="0" y="0"/>
          <a:ext cx="0" cy="0"/>
          <a:chOff x="0" y="0"/>
          <a:chExt cx="0" cy="0"/>
        </a:xfrm>
      </p:grpSpPr>
      <p:sp>
        <p:nvSpPr>
          <p:cNvPr id="5" name="Rectangle 12"/>
          <p:cNvSpPr>
            <a:spLocks noChangeArrowheads="1"/>
          </p:cNvSpPr>
          <p:nvPr userDrawn="1"/>
        </p:nvSpPr>
        <p:spPr bwMode="auto">
          <a:xfrm>
            <a:off x="9937750" y="6392863"/>
            <a:ext cx="571500" cy="231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r>
              <a:rPr lang="en-US" altLang="zh-CN" sz="1000">
                <a:solidFill>
                  <a:srgbClr val="7F7F7F"/>
                </a:solidFill>
                <a:latin typeface="Arial" panose="020B0604020202020204" pitchFamily="34" charset="0"/>
                <a:cs typeface="Arial" panose="020B0604020202020204" pitchFamily="34" charset="0"/>
              </a:rPr>
              <a:t> </a:t>
            </a:r>
            <a:fld id="{5589E908-A67D-47BE-9761-2DF46A42FEB7}" type="slidenum">
              <a:rPr lang="en-US" altLang="zh-CN" sz="1000">
                <a:solidFill>
                  <a:srgbClr val="000000"/>
                </a:solidFill>
                <a:latin typeface="Arial" panose="020B0604020202020204" pitchFamily="34" charset="0"/>
                <a:cs typeface="Arial" panose="020B0604020202020204" pitchFamily="34" charset="0"/>
              </a:rPr>
            </a:fld>
            <a:endParaRPr lang="en-US" altLang="zh-CN" sz="1000">
              <a:solidFill>
                <a:srgbClr val="000000"/>
              </a:solidFill>
              <a:latin typeface="Arial" panose="020B0604020202020204" pitchFamily="34" charset="0"/>
              <a:cs typeface="Arial" panose="020B0604020202020204" pitchFamily="34" charset="0"/>
            </a:endParaRPr>
          </a:p>
        </p:txBody>
      </p:sp>
      <p:cxnSp>
        <p:nvCxnSpPr>
          <p:cNvPr id="6" name="直接连接符 19"/>
          <p:cNvCxnSpPr>
            <a:stCxn id="6" idx="3"/>
          </p:cNvCxnSpPr>
          <p:nvPr userDrawn="1"/>
        </p:nvCxnSpPr>
        <p:spPr>
          <a:xfrm>
            <a:off x="10509250" y="6508750"/>
            <a:ext cx="1019175" cy="0"/>
          </a:xfrm>
          <a:prstGeom prst="line">
            <a:avLst/>
          </a:prstGeom>
          <a:ln w="9525">
            <a:solidFill>
              <a:srgbClr val="F19500"/>
            </a:solidFill>
          </a:ln>
        </p:spPr>
        <p:style>
          <a:lnRef idx="1">
            <a:schemeClr val="accent1"/>
          </a:lnRef>
          <a:fillRef idx="0">
            <a:schemeClr val="accent1"/>
          </a:fillRef>
          <a:effectRef idx="0">
            <a:schemeClr val="accent1"/>
          </a:effectRef>
          <a:fontRef idx="minor">
            <a:schemeClr val="tx1"/>
          </a:fontRef>
        </p:style>
      </p:cxnSp>
      <p:cxnSp>
        <p:nvCxnSpPr>
          <p:cNvPr id="7" name="直接连接符 14"/>
          <p:cNvCxnSpPr/>
          <p:nvPr userDrawn="1"/>
        </p:nvCxnSpPr>
        <p:spPr>
          <a:xfrm>
            <a:off x="8977745" y="6508750"/>
            <a:ext cx="960005" cy="0"/>
          </a:xfrm>
          <a:prstGeom prst="line">
            <a:avLst/>
          </a:prstGeom>
          <a:ln>
            <a:solidFill>
              <a:srgbClr val="064BB2"/>
            </a:solidFill>
          </a:ln>
        </p:spPr>
        <p:style>
          <a:lnRef idx="1">
            <a:schemeClr val="accent1"/>
          </a:lnRef>
          <a:fillRef idx="0">
            <a:schemeClr val="accent1"/>
          </a:fillRef>
          <a:effectRef idx="0">
            <a:schemeClr val="accent1"/>
          </a:effectRef>
          <a:fontRef idx="minor">
            <a:schemeClr val="tx1"/>
          </a:fontRef>
        </p:style>
      </p:cxnSp>
      <p:sp>
        <p:nvSpPr>
          <p:cNvPr id="8" name="AutoShape 23"/>
          <p:cNvSpPr>
            <a:spLocks noChangeArrowheads="1"/>
          </p:cNvSpPr>
          <p:nvPr userDrawn="1"/>
        </p:nvSpPr>
        <p:spPr bwMode="auto">
          <a:xfrm>
            <a:off x="246063" y="915988"/>
            <a:ext cx="9596437" cy="46037"/>
          </a:xfrm>
          <a:prstGeom prst="rect">
            <a:avLst/>
          </a:prstGeom>
          <a:solidFill>
            <a:srgbClr val="064BB2"/>
          </a:solidFill>
          <a:ln>
            <a:noFill/>
          </a:ln>
        </p:spPr>
        <p:txBody>
          <a:bodyPr wrap="none" anchor="ctr"/>
          <a:lstStyle>
            <a:lvl1pPr>
              <a:defRPr sz="900">
                <a:solidFill>
                  <a:srgbClr val="000000"/>
                </a:solidFill>
                <a:latin typeface="Arial" panose="020B0604020202020204" pitchFamily="34" charset="0"/>
                <a:ea typeface="宋体" panose="02010600030101010101" pitchFamily="2" charset="-122"/>
              </a:defRPr>
            </a:lvl1pPr>
            <a:lvl2pPr marL="742950" indent="-285750">
              <a:defRPr sz="900">
                <a:solidFill>
                  <a:srgbClr val="000000"/>
                </a:solidFill>
                <a:latin typeface="Arial" panose="020B0604020202020204" pitchFamily="34" charset="0"/>
                <a:ea typeface="宋体" panose="02010600030101010101" pitchFamily="2" charset="-122"/>
              </a:defRPr>
            </a:lvl2pPr>
            <a:lvl3pPr marL="1143000" indent="-228600">
              <a:defRPr sz="900">
                <a:solidFill>
                  <a:srgbClr val="000000"/>
                </a:solidFill>
                <a:latin typeface="Arial" panose="020B0604020202020204" pitchFamily="34" charset="0"/>
                <a:ea typeface="宋体" panose="02010600030101010101" pitchFamily="2" charset="-122"/>
              </a:defRPr>
            </a:lvl3pPr>
            <a:lvl4pPr marL="1600200" indent="-228600">
              <a:defRPr sz="900">
                <a:solidFill>
                  <a:srgbClr val="000000"/>
                </a:solidFill>
                <a:latin typeface="Arial" panose="020B0604020202020204" pitchFamily="34" charset="0"/>
                <a:ea typeface="宋体" panose="02010600030101010101" pitchFamily="2" charset="-122"/>
              </a:defRPr>
            </a:lvl4pPr>
            <a:lvl5pPr marL="2057400" indent="-228600">
              <a:defRPr sz="900">
                <a:solidFill>
                  <a:srgbClr val="000000"/>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900">
                <a:solidFill>
                  <a:srgbClr val="000000"/>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900">
                <a:solidFill>
                  <a:srgbClr val="000000"/>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900">
                <a:solidFill>
                  <a:srgbClr val="000000"/>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900">
                <a:solidFill>
                  <a:srgbClr val="000000"/>
                </a:solidFill>
                <a:latin typeface="Arial" panose="020B0604020202020204" pitchFamily="34" charset="0"/>
                <a:ea typeface="宋体" panose="02010600030101010101" pitchFamily="2" charset="-122"/>
              </a:defRPr>
            </a:lvl9pPr>
          </a:lstStyle>
          <a:p>
            <a:pPr algn="ctr" eaLnBrk="1" fontAlgn="auto" hangingPunct="1">
              <a:spcBef>
                <a:spcPct val="50000"/>
              </a:spcBef>
              <a:spcAft>
                <a:spcPts val="0"/>
              </a:spcAft>
              <a:defRPr/>
            </a:pPr>
            <a:endParaRPr lang="zh-CN" altLang="en-US" sz="950"/>
          </a:p>
        </p:txBody>
      </p:sp>
      <p:sp>
        <p:nvSpPr>
          <p:cNvPr id="9" name="AutoShape 23"/>
          <p:cNvSpPr>
            <a:spLocks noChangeArrowheads="1"/>
          </p:cNvSpPr>
          <p:nvPr userDrawn="1"/>
        </p:nvSpPr>
        <p:spPr bwMode="auto">
          <a:xfrm>
            <a:off x="9842500" y="915988"/>
            <a:ext cx="1989138" cy="46037"/>
          </a:xfrm>
          <a:prstGeom prst="rect">
            <a:avLst/>
          </a:prstGeom>
          <a:solidFill>
            <a:srgbClr val="FB9708"/>
          </a:solidFill>
          <a:ln>
            <a:noFill/>
          </a:ln>
        </p:spPr>
        <p:txBody>
          <a:bodyPr wrap="none" anchor="ctr"/>
          <a:lstStyle>
            <a:lvl1pPr>
              <a:defRPr sz="900">
                <a:solidFill>
                  <a:srgbClr val="000000"/>
                </a:solidFill>
                <a:latin typeface="Arial" panose="020B0604020202020204" pitchFamily="34" charset="0"/>
                <a:ea typeface="宋体" panose="02010600030101010101" pitchFamily="2" charset="-122"/>
              </a:defRPr>
            </a:lvl1pPr>
            <a:lvl2pPr marL="742950" indent="-285750">
              <a:defRPr sz="900">
                <a:solidFill>
                  <a:srgbClr val="000000"/>
                </a:solidFill>
                <a:latin typeface="Arial" panose="020B0604020202020204" pitchFamily="34" charset="0"/>
                <a:ea typeface="宋体" panose="02010600030101010101" pitchFamily="2" charset="-122"/>
              </a:defRPr>
            </a:lvl2pPr>
            <a:lvl3pPr marL="1143000" indent="-228600">
              <a:defRPr sz="900">
                <a:solidFill>
                  <a:srgbClr val="000000"/>
                </a:solidFill>
                <a:latin typeface="Arial" panose="020B0604020202020204" pitchFamily="34" charset="0"/>
                <a:ea typeface="宋体" panose="02010600030101010101" pitchFamily="2" charset="-122"/>
              </a:defRPr>
            </a:lvl3pPr>
            <a:lvl4pPr marL="1600200" indent="-228600">
              <a:defRPr sz="900">
                <a:solidFill>
                  <a:srgbClr val="000000"/>
                </a:solidFill>
                <a:latin typeface="Arial" panose="020B0604020202020204" pitchFamily="34" charset="0"/>
                <a:ea typeface="宋体" panose="02010600030101010101" pitchFamily="2" charset="-122"/>
              </a:defRPr>
            </a:lvl4pPr>
            <a:lvl5pPr marL="2057400" indent="-228600">
              <a:defRPr sz="900">
                <a:solidFill>
                  <a:srgbClr val="000000"/>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900">
                <a:solidFill>
                  <a:srgbClr val="000000"/>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900">
                <a:solidFill>
                  <a:srgbClr val="000000"/>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900">
                <a:solidFill>
                  <a:srgbClr val="000000"/>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900">
                <a:solidFill>
                  <a:srgbClr val="000000"/>
                </a:solidFill>
                <a:latin typeface="Arial" panose="020B0604020202020204" pitchFamily="34" charset="0"/>
                <a:ea typeface="宋体" panose="02010600030101010101" pitchFamily="2" charset="-122"/>
              </a:defRPr>
            </a:lvl9pPr>
          </a:lstStyle>
          <a:p>
            <a:pPr algn="ctr" eaLnBrk="1" fontAlgn="auto" hangingPunct="1">
              <a:spcBef>
                <a:spcPct val="50000"/>
              </a:spcBef>
              <a:spcAft>
                <a:spcPts val="0"/>
              </a:spcAft>
              <a:defRPr/>
            </a:pPr>
            <a:endParaRPr lang="zh-CN" altLang="en-US" sz="950"/>
          </a:p>
        </p:txBody>
      </p:sp>
      <p:pic>
        <p:nvPicPr>
          <p:cNvPr id="3" name="图片 2"/>
          <p:cNvPicPr>
            <a:picLocks noChangeAspect="1"/>
          </p:cNvPicPr>
          <p:nvPr userDrawn="1"/>
        </p:nvPicPr>
        <p:blipFill>
          <a:blip r:embed="rId2"/>
          <a:stretch>
            <a:fillRect/>
          </a:stretch>
        </p:blipFill>
        <p:spPr>
          <a:xfrm>
            <a:off x="4320667" y="6195942"/>
            <a:ext cx="3537966" cy="625616"/>
          </a:xfrm>
          <a:prstGeom prst="rect">
            <a:avLst/>
          </a:prstGeom>
        </p:spPr>
      </p:pic>
      <p:sp>
        <p:nvSpPr>
          <p:cNvPr id="28" name="圆角矩形 2"/>
          <p:cNvSpPr/>
          <p:nvPr userDrawn="1"/>
        </p:nvSpPr>
        <p:spPr>
          <a:xfrm>
            <a:off x="7155424" y="469794"/>
            <a:ext cx="1224000" cy="504000"/>
          </a:xfrm>
          <a:prstGeom prst="roundRect">
            <a:avLst/>
          </a:prstGeom>
          <a:solidFill>
            <a:srgbClr val="015077"/>
          </a:solidFill>
          <a:ln w="635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1800" b="1" i="0" u="none" strike="noStrike" kern="0" cap="none" spc="0" normalizeH="0" baseline="0" noProof="0" dirty="0">
                <a:ln>
                  <a:noFill/>
                </a:ln>
                <a:solidFill>
                  <a:prstClr val="white"/>
                </a:solidFill>
                <a:effectLst>
                  <a:outerShdw blurRad="50800" dist="38100" algn="l" rotWithShape="0">
                    <a:prstClr val="black">
                      <a:alpha val="40000"/>
                    </a:prstClr>
                  </a:outerShdw>
                </a:effectLst>
                <a:uLnTx/>
                <a:uFillTx/>
                <a:latin typeface="微软雅黑" panose="020B0503020204020204" pitchFamily="34" charset="-122"/>
                <a:ea typeface="微软雅黑" panose="020B0503020204020204" pitchFamily="34" charset="-122"/>
                <a:cs typeface="+mn-cs"/>
              </a:rPr>
              <a:t>示范训练</a:t>
            </a:r>
            <a:endParaRPr kumimoji="0" lang="zh-CN" altLang="en-US" sz="1800" b="1" i="0" u="none" strike="noStrike" kern="0" cap="none" spc="0" normalizeH="0" baseline="0" noProof="0" dirty="0">
              <a:ln>
                <a:noFill/>
              </a:ln>
              <a:solidFill>
                <a:prstClr val="white"/>
              </a:solidFill>
              <a:effectLst>
                <a:outerShdw blurRad="50800" dist="38100" algn="l" rotWithShape="0">
                  <a:prstClr val="black">
                    <a:alpha val="40000"/>
                  </a:prstClr>
                </a:outerShdw>
              </a:effectLst>
              <a:uLnTx/>
              <a:uFillTx/>
              <a:latin typeface="微软雅黑" panose="020B0503020204020204" pitchFamily="34" charset="-122"/>
              <a:ea typeface="微软雅黑" panose="020B0503020204020204" pitchFamily="34" charset="-122"/>
              <a:cs typeface="+mn-cs"/>
            </a:endParaRPr>
          </a:p>
        </p:txBody>
      </p:sp>
      <p:sp>
        <p:nvSpPr>
          <p:cNvPr id="29" name="圆角矩形 3"/>
          <p:cNvSpPr/>
          <p:nvPr userDrawn="1"/>
        </p:nvSpPr>
        <p:spPr>
          <a:xfrm>
            <a:off x="6005629" y="536394"/>
            <a:ext cx="1080000" cy="370800"/>
          </a:xfrm>
          <a:prstGeom prst="roundRect">
            <a:avLst/>
          </a:prstGeom>
          <a:solidFill>
            <a:srgbClr val="E7E6E6">
              <a:lumMod val="50000"/>
            </a:srgbClr>
          </a:solidFill>
          <a:ln>
            <a:noFill/>
          </a:ln>
          <a:effectLst>
            <a:outerShdw blurRad="57150" dist="19050" dir="5400000" algn="ctr" rotWithShape="0">
              <a:srgbClr val="000000">
                <a:alpha val="63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1600" b="0" i="0" u="none" strike="noStrike" kern="0" cap="none" spc="0" normalizeH="0" baseline="0" noProof="0" dirty="0">
                <a:ln>
                  <a:noFill/>
                </a:ln>
                <a:solidFill>
                  <a:prstClr val="white"/>
                </a:solidFill>
                <a:effectLst>
                  <a:outerShdw blurRad="50800" dist="38100" algn="l" rotWithShape="0">
                    <a:prstClr val="black">
                      <a:alpha val="40000"/>
                    </a:prstClr>
                  </a:outerShdw>
                </a:effectLst>
                <a:uLnTx/>
                <a:uFillTx/>
                <a:latin typeface="微软雅黑" panose="020B0503020204020204" pitchFamily="34" charset="-122"/>
                <a:ea typeface="微软雅黑" panose="020B0503020204020204" pitchFamily="34" charset="-122"/>
                <a:cs typeface="+mn-cs"/>
              </a:rPr>
              <a:t>需求研讨</a:t>
            </a:r>
            <a:endParaRPr kumimoji="0" lang="en-US" altLang="zh-CN" sz="1600" b="0" i="0" u="none" strike="noStrike" kern="0" cap="none" spc="0" normalizeH="0" baseline="0" noProof="0" dirty="0">
              <a:ln>
                <a:noFill/>
              </a:ln>
              <a:solidFill>
                <a:prstClr val="white"/>
              </a:solidFill>
              <a:effectLst>
                <a:outerShdw blurRad="50800" dist="38100" algn="l" rotWithShape="0">
                  <a:prstClr val="black">
                    <a:alpha val="40000"/>
                  </a:prstClr>
                </a:outerShdw>
              </a:effectLst>
              <a:uLnTx/>
              <a:uFillTx/>
              <a:latin typeface="微软雅黑" panose="020B0503020204020204" pitchFamily="34" charset="-122"/>
              <a:ea typeface="微软雅黑" panose="020B0503020204020204" pitchFamily="34" charset="-122"/>
              <a:cs typeface="+mn-cs"/>
            </a:endParaRPr>
          </a:p>
        </p:txBody>
      </p:sp>
      <p:sp>
        <p:nvSpPr>
          <p:cNvPr id="30" name="圆角矩形 3"/>
          <p:cNvSpPr/>
          <p:nvPr userDrawn="1"/>
        </p:nvSpPr>
        <p:spPr>
          <a:xfrm>
            <a:off x="8446918" y="536394"/>
            <a:ext cx="1080000" cy="370800"/>
          </a:xfrm>
          <a:prstGeom prst="roundRect">
            <a:avLst/>
          </a:prstGeom>
          <a:solidFill>
            <a:srgbClr val="E7E6E6">
              <a:lumMod val="50000"/>
            </a:srgbClr>
          </a:solidFill>
          <a:ln>
            <a:noFill/>
          </a:ln>
          <a:effectLst>
            <a:outerShdw blurRad="57150" dist="19050" dir="5400000" algn="ctr" rotWithShape="0">
              <a:srgbClr val="000000">
                <a:alpha val="63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1600" b="0" i="0" u="none" strike="noStrike" kern="0" cap="none" spc="0" normalizeH="0" baseline="0" noProof="0" dirty="0">
                <a:ln>
                  <a:noFill/>
                </a:ln>
                <a:solidFill>
                  <a:prstClr val="white"/>
                </a:solidFill>
                <a:effectLst>
                  <a:outerShdw blurRad="50800" dist="38100" algn="l" rotWithShape="0">
                    <a:prstClr val="black">
                      <a:alpha val="40000"/>
                    </a:prstClr>
                  </a:outerShdw>
                </a:effectLst>
                <a:uLnTx/>
                <a:uFillTx/>
                <a:latin typeface="微软雅黑" panose="020B0503020204020204" pitchFamily="34" charset="-122"/>
                <a:ea typeface="微软雅黑" panose="020B0503020204020204" pitchFamily="34" charset="-122"/>
                <a:cs typeface="+mn-cs"/>
              </a:rPr>
              <a:t>工单派发</a:t>
            </a:r>
            <a:endParaRPr kumimoji="0" lang="zh-CN" altLang="en-US" sz="1600" b="0" i="0" u="none" strike="noStrike" kern="0" cap="none" spc="0" normalizeH="0" baseline="0" noProof="0" dirty="0">
              <a:ln>
                <a:noFill/>
              </a:ln>
              <a:solidFill>
                <a:prstClr val="white"/>
              </a:solidFill>
              <a:effectLst>
                <a:outerShdw blurRad="50800" dist="38100" algn="l" rotWithShape="0">
                  <a:prstClr val="black">
                    <a:alpha val="40000"/>
                  </a:prstClr>
                </a:outerShdw>
              </a:effectLst>
              <a:uLnTx/>
              <a:uFillTx/>
              <a:latin typeface="微软雅黑" panose="020B0503020204020204" pitchFamily="34" charset="-122"/>
              <a:ea typeface="微软雅黑" panose="020B0503020204020204" pitchFamily="34" charset="-122"/>
              <a:cs typeface="+mn-cs"/>
            </a:endParaRPr>
          </a:p>
        </p:txBody>
      </p:sp>
      <p:sp>
        <p:nvSpPr>
          <p:cNvPr id="31" name="圆角矩形 3"/>
          <p:cNvSpPr/>
          <p:nvPr userDrawn="1"/>
        </p:nvSpPr>
        <p:spPr>
          <a:xfrm>
            <a:off x="9599014" y="536448"/>
            <a:ext cx="1080000" cy="370800"/>
          </a:xfrm>
          <a:prstGeom prst="roundRect">
            <a:avLst/>
          </a:prstGeom>
          <a:solidFill>
            <a:srgbClr val="E7E6E6">
              <a:lumMod val="50000"/>
            </a:srgbClr>
          </a:solidFill>
          <a:ln>
            <a:noFill/>
          </a:ln>
          <a:effectLst>
            <a:outerShdw blurRad="57150" dist="19050" dir="5400000" algn="ctr" rotWithShape="0">
              <a:srgbClr val="000000">
                <a:alpha val="63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1600" b="0" i="0" u="none" strike="noStrike" kern="0" cap="none" spc="0" normalizeH="0" baseline="0" noProof="0" dirty="0">
                <a:ln>
                  <a:noFill/>
                </a:ln>
                <a:solidFill>
                  <a:prstClr val="white"/>
                </a:solidFill>
                <a:effectLst>
                  <a:outerShdw blurRad="50800" dist="38100" algn="l" rotWithShape="0">
                    <a:prstClr val="black">
                      <a:alpha val="40000"/>
                    </a:prstClr>
                  </a:outerShdw>
                </a:effectLst>
                <a:uLnTx/>
                <a:uFillTx/>
                <a:latin typeface="微软雅黑" panose="020B0503020204020204" pitchFamily="34" charset="-122"/>
                <a:ea typeface="微软雅黑" panose="020B0503020204020204" pitchFamily="34" charset="-122"/>
                <a:cs typeface="+mn-cs"/>
              </a:rPr>
              <a:t>分组实施</a:t>
            </a:r>
            <a:endParaRPr kumimoji="0" lang="zh-CN" altLang="en-US" sz="1600" b="0" i="0" u="none" strike="noStrike" kern="0" cap="none" spc="0" normalizeH="0" baseline="0" noProof="0" dirty="0">
              <a:ln>
                <a:noFill/>
              </a:ln>
              <a:solidFill>
                <a:prstClr val="white"/>
              </a:solidFill>
              <a:effectLst>
                <a:outerShdw blurRad="50800" dist="38100" algn="l" rotWithShape="0">
                  <a:prstClr val="black">
                    <a:alpha val="40000"/>
                  </a:prstClr>
                </a:outerShdw>
              </a:effectLst>
              <a:uLnTx/>
              <a:uFillTx/>
              <a:latin typeface="微软雅黑" panose="020B0503020204020204" pitchFamily="34" charset="-122"/>
              <a:ea typeface="微软雅黑" panose="020B0503020204020204" pitchFamily="34" charset="-122"/>
              <a:cs typeface="+mn-cs"/>
            </a:endParaRPr>
          </a:p>
        </p:txBody>
      </p:sp>
      <p:sp>
        <p:nvSpPr>
          <p:cNvPr id="32" name="圆角矩形 3"/>
          <p:cNvSpPr/>
          <p:nvPr userDrawn="1"/>
        </p:nvSpPr>
        <p:spPr>
          <a:xfrm>
            <a:off x="10751110" y="536448"/>
            <a:ext cx="1080000" cy="370800"/>
          </a:xfrm>
          <a:prstGeom prst="roundRect">
            <a:avLst/>
          </a:prstGeom>
          <a:solidFill>
            <a:srgbClr val="E7E6E6">
              <a:lumMod val="50000"/>
            </a:srgbClr>
          </a:solidFill>
          <a:ln>
            <a:noFill/>
          </a:ln>
          <a:effectLst>
            <a:outerShdw blurRad="57150" dist="19050" dir="5400000" algn="ctr" rotWithShape="0">
              <a:srgbClr val="000000">
                <a:alpha val="63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1600" b="0" i="0" u="none" strike="noStrike" kern="0" cap="none" spc="0" normalizeH="0" baseline="0" noProof="0" dirty="0">
                <a:ln>
                  <a:noFill/>
                </a:ln>
                <a:solidFill>
                  <a:prstClr val="white"/>
                </a:solidFill>
                <a:effectLst>
                  <a:outerShdw blurRad="50800" dist="38100" algn="l" rotWithShape="0">
                    <a:prstClr val="black">
                      <a:alpha val="40000"/>
                    </a:prstClr>
                  </a:outerShdw>
                </a:effectLst>
                <a:uLnTx/>
                <a:uFillTx/>
                <a:latin typeface="微软雅黑" panose="020B0503020204020204" pitchFamily="34" charset="-122"/>
                <a:ea typeface="微软雅黑" panose="020B0503020204020204" pitchFamily="34" charset="-122"/>
                <a:cs typeface="+mn-cs"/>
              </a:rPr>
              <a:t>敏捷交付</a:t>
            </a:r>
            <a:endParaRPr kumimoji="0" lang="en-US" altLang="zh-CN" sz="1600" b="0" i="0" u="none" strike="noStrike" kern="0" cap="none" spc="0" normalizeH="0" baseline="0" noProof="0" dirty="0">
              <a:ln>
                <a:noFill/>
              </a:ln>
              <a:solidFill>
                <a:prstClr val="white"/>
              </a:solidFill>
              <a:effectLst>
                <a:outerShdw blurRad="50800" dist="38100" algn="l" rotWithShape="0">
                  <a:prstClr val="black">
                    <a:alpha val="40000"/>
                  </a:prstClr>
                </a:outerShdw>
              </a:effectLst>
              <a:uLnTx/>
              <a:uFillTx/>
              <a:latin typeface="微软雅黑" panose="020B0503020204020204" pitchFamily="34" charset="-122"/>
              <a:ea typeface="微软雅黑" panose="020B0503020204020204" pitchFamily="34" charset="-122"/>
              <a:cs typeface="+mn-cs"/>
            </a:endParaRPr>
          </a:p>
        </p:txBody>
      </p:sp>
    </p:spTree>
  </p:cSld>
  <p:clrMapOvr>
    <a:masterClrMapping/>
  </p:clrMapOvr>
  <p:hf sldNum="0"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3_程序页">
    <p:spTree>
      <p:nvGrpSpPr>
        <p:cNvPr id="1" name=""/>
        <p:cNvGrpSpPr/>
        <p:nvPr/>
      </p:nvGrpSpPr>
      <p:grpSpPr>
        <a:xfrm>
          <a:off x="0" y="0"/>
          <a:ext cx="0" cy="0"/>
          <a:chOff x="0" y="0"/>
          <a:chExt cx="0" cy="0"/>
        </a:xfrm>
      </p:grpSpPr>
      <p:sp>
        <p:nvSpPr>
          <p:cNvPr id="5" name="Rectangle 12"/>
          <p:cNvSpPr>
            <a:spLocks noChangeArrowheads="1"/>
          </p:cNvSpPr>
          <p:nvPr userDrawn="1"/>
        </p:nvSpPr>
        <p:spPr bwMode="auto">
          <a:xfrm>
            <a:off x="9937750" y="6392863"/>
            <a:ext cx="571500" cy="231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r>
              <a:rPr lang="en-US" altLang="zh-CN" sz="1000">
                <a:solidFill>
                  <a:srgbClr val="7F7F7F"/>
                </a:solidFill>
                <a:latin typeface="Arial" panose="020B0604020202020204" pitchFamily="34" charset="0"/>
                <a:cs typeface="Arial" panose="020B0604020202020204" pitchFamily="34" charset="0"/>
              </a:rPr>
              <a:t> </a:t>
            </a:r>
            <a:fld id="{5589E908-A67D-47BE-9761-2DF46A42FEB7}" type="slidenum">
              <a:rPr lang="en-US" altLang="zh-CN" sz="1000">
                <a:solidFill>
                  <a:srgbClr val="000000"/>
                </a:solidFill>
                <a:latin typeface="Arial" panose="020B0604020202020204" pitchFamily="34" charset="0"/>
                <a:cs typeface="Arial" panose="020B0604020202020204" pitchFamily="34" charset="0"/>
              </a:rPr>
            </a:fld>
            <a:endParaRPr lang="en-US" altLang="zh-CN" sz="1000">
              <a:solidFill>
                <a:srgbClr val="000000"/>
              </a:solidFill>
              <a:latin typeface="Arial" panose="020B0604020202020204" pitchFamily="34" charset="0"/>
              <a:cs typeface="Arial" panose="020B0604020202020204" pitchFamily="34" charset="0"/>
            </a:endParaRPr>
          </a:p>
        </p:txBody>
      </p:sp>
      <p:cxnSp>
        <p:nvCxnSpPr>
          <p:cNvPr id="6" name="直接连接符 19"/>
          <p:cNvCxnSpPr>
            <a:stCxn id="6" idx="3"/>
          </p:cNvCxnSpPr>
          <p:nvPr userDrawn="1"/>
        </p:nvCxnSpPr>
        <p:spPr>
          <a:xfrm>
            <a:off x="10509250" y="6508750"/>
            <a:ext cx="1019175" cy="0"/>
          </a:xfrm>
          <a:prstGeom prst="line">
            <a:avLst/>
          </a:prstGeom>
          <a:ln w="9525">
            <a:solidFill>
              <a:srgbClr val="F19500"/>
            </a:solidFill>
          </a:ln>
        </p:spPr>
        <p:style>
          <a:lnRef idx="1">
            <a:schemeClr val="accent1"/>
          </a:lnRef>
          <a:fillRef idx="0">
            <a:schemeClr val="accent1"/>
          </a:fillRef>
          <a:effectRef idx="0">
            <a:schemeClr val="accent1"/>
          </a:effectRef>
          <a:fontRef idx="minor">
            <a:schemeClr val="tx1"/>
          </a:fontRef>
        </p:style>
      </p:cxnSp>
      <p:cxnSp>
        <p:nvCxnSpPr>
          <p:cNvPr id="7" name="直接连接符 14"/>
          <p:cNvCxnSpPr/>
          <p:nvPr userDrawn="1"/>
        </p:nvCxnSpPr>
        <p:spPr>
          <a:xfrm>
            <a:off x="8977745" y="6508750"/>
            <a:ext cx="960005" cy="0"/>
          </a:xfrm>
          <a:prstGeom prst="line">
            <a:avLst/>
          </a:prstGeom>
          <a:ln>
            <a:solidFill>
              <a:srgbClr val="064BB2"/>
            </a:solidFill>
          </a:ln>
        </p:spPr>
        <p:style>
          <a:lnRef idx="1">
            <a:schemeClr val="accent1"/>
          </a:lnRef>
          <a:fillRef idx="0">
            <a:schemeClr val="accent1"/>
          </a:fillRef>
          <a:effectRef idx="0">
            <a:schemeClr val="accent1"/>
          </a:effectRef>
          <a:fontRef idx="minor">
            <a:schemeClr val="tx1"/>
          </a:fontRef>
        </p:style>
      </p:cxnSp>
      <p:sp>
        <p:nvSpPr>
          <p:cNvPr id="8" name="AutoShape 23"/>
          <p:cNvSpPr>
            <a:spLocks noChangeArrowheads="1"/>
          </p:cNvSpPr>
          <p:nvPr userDrawn="1"/>
        </p:nvSpPr>
        <p:spPr bwMode="auto">
          <a:xfrm>
            <a:off x="246063" y="915988"/>
            <a:ext cx="9596437" cy="46037"/>
          </a:xfrm>
          <a:prstGeom prst="rect">
            <a:avLst/>
          </a:prstGeom>
          <a:solidFill>
            <a:srgbClr val="064BB2"/>
          </a:solidFill>
          <a:ln>
            <a:noFill/>
          </a:ln>
        </p:spPr>
        <p:txBody>
          <a:bodyPr wrap="none" anchor="ctr"/>
          <a:lstStyle>
            <a:lvl1pPr>
              <a:defRPr sz="900">
                <a:solidFill>
                  <a:srgbClr val="000000"/>
                </a:solidFill>
                <a:latin typeface="Arial" panose="020B0604020202020204" pitchFamily="34" charset="0"/>
                <a:ea typeface="宋体" panose="02010600030101010101" pitchFamily="2" charset="-122"/>
              </a:defRPr>
            </a:lvl1pPr>
            <a:lvl2pPr marL="742950" indent="-285750">
              <a:defRPr sz="900">
                <a:solidFill>
                  <a:srgbClr val="000000"/>
                </a:solidFill>
                <a:latin typeface="Arial" panose="020B0604020202020204" pitchFamily="34" charset="0"/>
                <a:ea typeface="宋体" panose="02010600030101010101" pitchFamily="2" charset="-122"/>
              </a:defRPr>
            </a:lvl2pPr>
            <a:lvl3pPr marL="1143000" indent="-228600">
              <a:defRPr sz="900">
                <a:solidFill>
                  <a:srgbClr val="000000"/>
                </a:solidFill>
                <a:latin typeface="Arial" panose="020B0604020202020204" pitchFamily="34" charset="0"/>
                <a:ea typeface="宋体" panose="02010600030101010101" pitchFamily="2" charset="-122"/>
              </a:defRPr>
            </a:lvl3pPr>
            <a:lvl4pPr marL="1600200" indent="-228600">
              <a:defRPr sz="900">
                <a:solidFill>
                  <a:srgbClr val="000000"/>
                </a:solidFill>
                <a:latin typeface="Arial" panose="020B0604020202020204" pitchFamily="34" charset="0"/>
                <a:ea typeface="宋体" panose="02010600030101010101" pitchFamily="2" charset="-122"/>
              </a:defRPr>
            </a:lvl4pPr>
            <a:lvl5pPr marL="2057400" indent="-228600">
              <a:defRPr sz="900">
                <a:solidFill>
                  <a:srgbClr val="000000"/>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900">
                <a:solidFill>
                  <a:srgbClr val="000000"/>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900">
                <a:solidFill>
                  <a:srgbClr val="000000"/>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900">
                <a:solidFill>
                  <a:srgbClr val="000000"/>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900">
                <a:solidFill>
                  <a:srgbClr val="000000"/>
                </a:solidFill>
                <a:latin typeface="Arial" panose="020B0604020202020204" pitchFamily="34" charset="0"/>
                <a:ea typeface="宋体" panose="02010600030101010101" pitchFamily="2" charset="-122"/>
              </a:defRPr>
            </a:lvl9pPr>
          </a:lstStyle>
          <a:p>
            <a:pPr algn="ctr" eaLnBrk="1" fontAlgn="auto" hangingPunct="1">
              <a:spcBef>
                <a:spcPct val="50000"/>
              </a:spcBef>
              <a:spcAft>
                <a:spcPts val="0"/>
              </a:spcAft>
              <a:defRPr/>
            </a:pPr>
            <a:endParaRPr lang="zh-CN" altLang="en-US" sz="950"/>
          </a:p>
        </p:txBody>
      </p:sp>
      <p:sp>
        <p:nvSpPr>
          <p:cNvPr id="9" name="AutoShape 23"/>
          <p:cNvSpPr>
            <a:spLocks noChangeArrowheads="1"/>
          </p:cNvSpPr>
          <p:nvPr userDrawn="1"/>
        </p:nvSpPr>
        <p:spPr bwMode="auto">
          <a:xfrm>
            <a:off x="9842500" y="915988"/>
            <a:ext cx="1989138" cy="46037"/>
          </a:xfrm>
          <a:prstGeom prst="rect">
            <a:avLst/>
          </a:prstGeom>
          <a:solidFill>
            <a:srgbClr val="FB9708"/>
          </a:solidFill>
          <a:ln>
            <a:noFill/>
          </a:ln>
        </p:spPr>
        <p:txBody>
          <a:bodyPr wrap="none" anchor="ctr"/>
          <a:lstStyle>
            <a:lvl1pPr>
              <a:defRPr sz="900">
                <a:solidFill>
                  <a:srgbClr val="000000"/>
                </a:solidFill>
                <a:latin typeface="Arial" panose="020B0604020202020204" pitchFamily="34" charset="0"/>
                <a:ea typeface="宋体" panose="02010600030101010101" pitchFamily="2" charset="-122"/>
              </a:defRPr>
            </a:lvl1pPr>
            <a:lvl2pPr marL="742950" indent="-285750">
              <a:defRPr sz="900">
                <a:solidFill>
                  <a:srgbClr val="000000"/>
                </a:solidFill>
                <a:latin typeface="Arial" panose="020B0604020202020204" pitchFamily="34" charset="0"/>
                <a:ea typeface="宋体" panose="02010600030101010101" pitchFamily="2" charset="-122"/>
              </a:defRPr>
            </a:lvl2pPr>
            <a:lvl3pPr marL="1143000" indent="-228600">
              <a:defRPr sz="900">
                <a:solidFill>
                  <a:srgbClr val="000000"/>
                </a:solidFill>
                <a:latin typeface="Arial" panose="020B0604020202020204" pitchFamily="34" charset="0"/>
                <a:ea typeface="宋体" panose="02010600030101010101" pitchFamily="2" charset="-122"/>
              </a:defRPr>
            </a:lvl3pPr>
            <a:lvl4pPr marL="1600200" indent="-228600">
              <a:defRPr sz="900">
                <a:solidFill>
                  <a:srgbClr val="000000"/>
                </a:solidFill>
                <a:latin typeface="Arial" panose="020B0604020202020204" pitchFamily="34" charset="0"/>
                <a:ea typeface="宋体" panose="02010600030101010101" pitchFamily="2" charset="-122"/>
              </a:defRPr>
            </a:lvl4pPr>
            <a:lvl5pPr marL="2057400" indent="-228600">
              <a:defRPr sz="900">
                <a:solidFill>
                  <a:srgbClr val="000000"/>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900">
                <a:solidFill>
                  <a:srgbClr val="000000"/>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900">
                <a:solidFill>
                  <a:srgbClr val="000000"/>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900">
                <a:solidFill>
                  <a:srgbClr val="000000"/>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900">
                <a:solidFill>
                  <a:srgbClr val="000000"/>
                </a:solidFill>
                <a:latin typeface="Arial" panose="020B0604020202020204" pitchFamily="34" charset="0"/>
                <a:ea typeface="宋体" panose="02010600030101010101" pitchFamily="2" charset="-122"/>
              </a:defRPr>
            </a:lvl9pPr>
          </a:lstStyle>
          <a:p>
            <a:pPr algn="ctr" eaLnBrk="1" fontAlgn="auto" hangingPunct="1">
              <a:spcBef>
                <a:spcPct val="50000"/>
              </a:spcBef>
              <a:spcAft>
                <a:spcPts val="0"/>
              </a:spcAft>
              <a:defRPr/>
            </a:pPr>
            <a:endParaRPr lang="zh-CN" altLang="en-US" sz="950"/>
          </a:p>
        </p:txBody>
      </p:sp>
      <p:pic>
        <p:nvPicPr>
          <p:cNvPr id="3" name="图片 2"/>
          <p:cNvPicPr>
            <a:picLocks noChangeAspect="1"/>
          </p:cNvPicPr>
          <p:nvPr userDrawn="1"/>
        </p:nvPicPr>
        <p:blipFill>
          <a:blip r:embed="rId2"/>
          <a:stretch>
            <a:fillRect/>
          </a:stretch>
        </p:blipFill>
        <p:spPr>
          <a:xfrm>
            <a:off x="4320667" y="6195942"/>
            <a:ext cx="3537966" cy="625616"/>
          </a:xfrm>
          <a:prstGeom prst="rect">
            <a:avLst/>
          </a:prstGeom>
        </p:spPr>
      </p:pic>
      <p:sp>
        <p:nvSpPr>
          <p:cNvPr id="28" name="圆角矩形 2"/>
          <p:cNvSpPr/>
          <p:nvPr userDrawn="1"/>
        </p:nvSpPr>
        <p:spPr>
          <a:xfrm>
            <a:off x="8309854" y="474239"/>
            <a:ext cx="1224000" cy="504000"/>
          </a:xfrm>
          <a:prstGeom prst="roundRect">
            <a:avLst/>
          </a:prstGeom>
          <a:solidFill>
            <a:srgbClr val="015077"/>
          </a:solidFill>
          <a:ln w="635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1800" b="1" i="0" u="none" strike="noStrike" kern="0" cap="none" spc="0" normalizeH="0" baseline="0" noProof="0" dirty="0">
                <a:ln>
                  <a:noFill/>
                </a:ln>
                <a:solidFill>
                  <a:prstClr val="white"/>
                </a:solidFill>
                <a:effectLst>
                  <a:outerShdw blurRad="50800" dist="38100" algn="l" rotWithShape="0">
                    <a:prstClr val="black">
                      <a:alpha val="40000"/>
                    </a:prstClr>
                  </a:outerShdw>
                </a:effectLst>
                <a:uLnTx/>
                <a:uFillTx/>
                <a:latin typeface="微软雅黑" panose="020B0503020204020204" pitchFamily="34" charset="-122"/>
                <a:ea typeface="微软雅黑" panose="020B0503020204020204" pitchFamily="34" charset="-122"/>
                <a:cs typeface="+mn-cs"/>
              </a:rPr>
              <a:t>工单派发</a:t>
            </a:r>
            <a:endParaRPr kumimoji="0" lang="zh-CN" altLang="en-US" sz="1800" b="1" i="0" u="none" strike="noStrike" kern="0" cap="none" spc="0" normalizeH="0" baseline="0" noProof="0" dirty="0">
              <a:ln>
                <a:noFill/>
              </a:ln>
              <a:solidFill>
                <a:prstClr val="white"/>
              </a:solidFill>
              <a:effectLst>
                <a:outerShdw blurRad="50800" dist="38100" algn="l" rotWithShape="0">
                  <a:prstClr val="black">
                    <a:alpha val="40000"/>
                  </a:prstClr>
                </a:outerShdw>
              </a:effectLst>
              <a:uLnTx/>
              <a:uFillTx/>
              <a:latin typeface="微软雅黑" panose="020B0503020204020204" pitchFamily="34" charset="-122"/>
              <a:ea typeface="微软雅黑" panose="020B0503020204020204" pitchFamily="34" charset="-122"/>
              <a:cs typeface="+mn-cs"/>
            </a:endParaRPr>
          </a:p>
        </p:txBody>
      </p:sp>
      <p:sp>
        <p:nvSpPr>
          <p:cNvPr id="29" name="圆角矩形 3"/>
          <p:cNvSpPr/>
          <p:nvPr userDrawn="1"/>
        </p:nvSpPr>
        <p:spPr>
          <a:xfrm>
            <a:off x="6005629" y="536394"/>
            <a:ext cx="1080000" cy="370800"/>
          </a:xfrm>
          <a:prstGeom prst="roundRect">
            <a:avLst/>
          </a:prstGeom>
          <a:solidFill>
            <a:srgbClr val="E7E6E6">
              <a:lumMod val="50000"/>
            </a:srgbClr>
          </a:solidFill>
          <a:ln>
            <a:noFill/>
          </a:ln>
          <a:effectLst>
            <a:outerShdw blurRad="57150" dist="19050" dir="5400000" algn="ctr" rotWithShape="0">
              <a:srgbClr val="000000">
                <a:alpha val="63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1600" b="0" i="0" u="none" strike="noStrike" kern="0" cap="none" spc="0" normalizeH="0" baseline="0" noProof="0" dirty="0">
                <a:ln>
                  <a:noFill/>
                </a:ln>
                <a:solidFill>
                  <a:prstClr val="white"/>
                </a:solidFill>
                <a:effectLst>
                  <a:outerShdw blurRad="50800" dist="38100" algn="l" rotWithShape="0">
                    <a:prstClr val="black">
                      <a:alpha val="40000"/>
                    </a:prstClr>
                  </a:outerShdw>
                </a:effectLst>
                <a:uLnTx/>
                <a:uFillTx/>
                <a:latin typeface="微软雅黑" panose="020B0503020204020204" pitchFamily="34" charset="-122"/>
                <a:ea typeface="微软雅黑" panose="020B0503020204020204" pitchFamily="34" charset="-122"/>
                <a:cs typeface="+mn-cs"/>
              </a:rPr>
              <a:t>需求研讨</a:t>
            </a:r>
            <a:endParaRPr kumimoji="0" lang="en-US" altLang="zh-CN" sz="1600" b="0" i="0" u="none" strike="noStrike" kern="0" cap="none" spc="0" normalizeH="0" baseline="0" noProof="0" dirty="0">
              <a:ln>
                <a:noFill/>
              </a:ln>
              <a:solidFill>
                <a:prstClr val="white"/>
              </a:solidFill>
              <a:effectLst>
                <a:outerShdw blurRad="50800" dist="38100" algn="l" rotWithShape="0">
                  <a:prstClr val="black">
                    <a:alpha val="40000"/>
                  </a:prstClr>
                </a:outerShdw>
              </a:effectLst>
              <a:uLnTx/>
              <a:uFillTx/>
              <a:latin typeface="微软雅黑" panose="020B0503020204020204" pitchFamily="34" charset="-122"/>
              <a:ea typeface="微软雅黑" panose="020B0503020204020204" pitchFamily="34" charset="-122"/>
              <a:cs typeface="+mn-cs"/>
            </a:endParaRPr>
          </a:p>
        </p:txBody>
      </p:sp>
      <p:sp>
        <p:nvSpPr>
          <p:cNvPr id="30" name="圆角矩形 3"/>
          <p:cNvSpPr/>
          <p:nvPr userDrawn="1"/>
        </p:nvSpPr>
        <p:spPr>
          <a:xfrm>
            <a:off x="7164853" y="536394"/>
            <a:ext cx="1080000" cy="370800"/>
          </a:xfrm>
          <a:prstGeom prst="roundRect">
            <a:avLst/>
          </a:prstGeom>
          <a:solidFill>
            <a:srgbClr val="E7E6E6">
              <a:lumMod val="50000"/>
            </a:srgbClr>
          </a:solidFill>
          <a:ln>
            <a:noFill/>
          </a:ln>
          <a:effectLst>
            <a:outerShdw blurRad="57150" dist="19050" dir="5400000" algn="ctr" rotWithShape="0">
              <a:srgbClr val="000000">
                <a:alpha val="63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1600" b="0" i="0" u="none" strike="noStrike" kern="0" cap="none" spc="0" normalizeH="0" baseline="0" noProof="0" dirty="0">
                <a:ln>
                  <a:noFill/>
                </a:ln>
                <a:solidFill>
                  <a:prstClr val="white"/>
                </a:solidFill>
                <a:effectLst>
                  <a:outerShdw blurRad="50800" dist="38100" algn="l" rotWithShape="0">
                    <a:prstClr val="black">
                      <a:alpha val="40000"/>
                    </a:prstClr>
                  </a:outerShdw>
                </a:effectLst>
                <a:uLnTx/>
                <a:uFillTx/>
                <a:latin typeface="微软雅黑" panose="020B0503020204020204" pitchFamily="34" charset="-122"/>
                <a:ea typeface="微软雅黑" panose="020B0503020204020204" pitchFamily="34" charset="-122"/>
                <a:cs typeface="+mn-cs"/>
              </a:rPr>
              <a:t>示范训练</a:t>
            </a:r>
            <a:endParaRPr kumimoji="0" lang="zh-CN" altLang="en-US" sz="1600" b="0" i="0" u="none" strike="noStrike" kern="0" cap="none" spc="0" normalizeH="0" baseline="0" noProof="0" dirty="0">
              <a:ln>
                <a:noFill/>
              </a:ln>
              <a:solidFill>
                <a:prstClr val="white"/>
              </a:solidFill>
              <a:effectLst>
                <a:outerShdw blurRad="50800" dist="38100" algn="l" rotWithShape="0">
                  <a:prstClr val="black">
                    <a:alpha val="40000"/>
                  </a:prstClr>
                </a:outerShdw>
              </a:effectLst>
              <a:uLnTx/>
              <a:uFillTx/>
              <a:latin typeface="微软雅黑" panose="020B0503020204020204" pitchFamily="34" charset="-122"/>
              <a:ea typeface="微软雅黑" panose="020B0503020204020204" pitchFamily="34" charset="-122"/>
              <a:cs typeface="+mn-cs"/>
            </a:endParaRPr>
          </a:p>
        </p:txBody>
      </p:sp>
      <p:sp>
        <p:nvSpPr>
          <p:cNvPr id="31" name="圆角矩形 3"/>
          <p:cNvSpPr/>
          <p:nvPr userDrawn="1"/>
        </p:nvSpPr>
        <p:spPr>
          <a:xfrm>
            <a:off x="9599014" y="536448"/>
            <a:ext cx="1080000" cy="370800"/>
          </a:xfrm>
          <a:prstGeom prst="roundRect">
            <a:avLst/>
          </a:prstGeom>
          <a:solidFill>
            <a:srgbClr val="E7E6E6">
              <a:lumMod val="50000"/>
            </a:srgbClr>
          </a:solidFill>
          <a:ln>
            <a:noFill/>
          </a:ln>
          <a:effectLst>
            <a:outerShdw blurRad="57150" dist="19050" dir="5400000" algn="ctr" rotWithShape="0">
              <a:srgbClr val="000000">
                <a:alpha val="63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1600" b="0" i="0" u="none" strike="noStrike" kern="0" cap="none" spc="0" normalizeH="0" baseline="0" noProof="0" dirty="0">
                <a:ln>
                  <a:noFill/>
                </a:ln>
                <a:solidFill>
                  <a:prstClr val="white"/>
                </a:solidFill>
                <a:effectLst>
                  <a:outerShdw blurRad="50800" dist="38100" algn="l" rotWithShape="0">
                    <a:prstClr val="black">
                      <a:alpha val="40000"/>
                    </a:prstClr>
                  </a:outerShdw>
                </a:effectLst>
                <a:uLnTx/>
                <a:uFillTx/>
                <a:latin typeface="微软雅黑" panose="020B0503020204020204" pitchFamily="34" charset="-122"/>
                <a:ea typeface="微软雅黑" panose="020B0503020204020204" pitchFamily="34" charset="-122"/>
                <a:cs typeface="+mn-cs"/>
              </a:rPr>
              <a:t>分组实施</a:t>
            </a:r>
            <a:endParaRPr kumimoji="0" lang="zh-CN" altLang="en-US" sz="1600" b="0" i="0" u="none" strike="noStrike" kern="0" cap="none" spc="0" normalizeH="0" baseline="0" noProof="0" dirty="0">
              <a:ln>
                <a:noFill/>
              </a:ln>
              <a:solidFill>
                <a:prstClr val="white"/>
              </a:solidFill>
              <a:effectLst>
                <a:outerShdw blurRad="50800" dist="38100" algn="l" rotWithShape="0">
                  <a:prstClr val="black">
                    <a:alpha val="40000"/>
                  </a:prstClr>
                </a:outerShdw>
              </a:effectLst>
              <a:uLnTx/>
              <a:uFillTx/>
              <a:latin typeface="微软雅黑" panose="020B0503020204020204" pitchFamily="34" charset="-122"/>
              <a:ea typeface="微软雅黑" panose="020B0503020204020204" pitchFamily="34" charset="-122"/>
              <a:cs typeface="+mn-cs"/>
            </a:endParaRPr>
          </a:p>
        </p:txBody>
      </p:sp>
      <p:sp>
        <p:nvSpPr>
          <p:cNvPr id="32" name="圆角矩形 3"/>
          <p:cNvSpPr/>
          <p:nvPr userDrawn="1"/>
        </p:nvSpPr>
        <p:spPr>
          <a:xfrm>
            <a:off x="10751110" y="536448"/>
            <a:ext cx="1080000" cy="370800"/>
          </a:xfrm>
          <a:prstGeom prst="roundRect">
            <a:avLst/>
          </a:prstGeom>
          <a:solidFill>
            <a:srgbClr val="E7E6E6">
              <a:lumMod val="50000"/>
            </a:srgbClr>
          </a:solidFill>
          <a:ln>
            <a:noFill/>
          </a:ln>
          <a:effectLst>
            <a:outerShdw blurRad="57150" dist="19050" dir="5400000" algn="ctr" rotWithShape="0">
              <a:srgbClr val="000000">
                <a:alpha val="63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1600" b="0" i="0" u="none" strike="noStrike" kern="0" cap="none" spc="0" normalizeH="0" baseline="0" noProof="0" dirty="0">
                <a:ln>
                  <a:noFill/>
                </a:ln>
                <a:solidFill>
                  <a:prstClr val="white"/>
                </a:solidFill>
                <a:effectLst>
                  <a:outerShdw blurRad="50800" dist="38100" algn="l" rotWithShape="0">
                    <a:prstClr val="black">
                      <a:alpha val="40000"/>
                    </a:prstClr>
                  </a:outerShdw>
                </a:effectLst>
                <a:uLnTx/>
                <a:uFillTx/>
                <a:latin typeface="微软雅黑" panose="020B0503020204020204" pitchFamily="34" charset="-122"/>
                <a:ea typeface="微软雅黑" panose="020B0503020204020204" pitchFamily="34" charset="-122"/>
                <a:cs typeface="+mn-cs"/>
              </a:rPr>
              <a:t>敏捷交付</a:t>
            </a:r>
            <a:endParaRPr kumimoji="0" lang="en-US" altLang="zh-CN" sz="1600" b="0" i="0" u="none" strike="noStrike" kern="0" cap="none" spc="0" normalizeH="0" baseline="0" noProof="0" dirty="0">
              <a:ln>
                <a:noFill/>
              </a:ln>
              <a:solidFill>
                <a:prstClr val="white"/>
              </a:solidFill>
              <a:effectLst>
                <a:outerShdw blurRad="50800" dist="38100" algn="l" rotWithShape="0">
                  <a:prstClr val="black">
                    <a:alpha val="40000"/>
                  </a:prstClr>
                </a:outerShdw>
              </a:effectLst>
              <a:uLnTx/>
              <a:uFillTx/>
              <a:latin typeface="微软雅黑" panose="020B0503020204020204" pitchFamily="34" charset="-122"/>
              <a:ea typeface="微软雅黑" panose="020B0503020204020204" pitchFamily="34" charset="-122"/>
              <a:cs typeface="+mn-cs"/>
            </a:endParaRPr>
          </a:p>
        </p:txBody>
      </p:sp>
    </p:spTree>
  </p:cSld>
  <p:clrMapOvr>
    <a:masterClrMapping/>
  </p:clrMapOvr>
  <p:hf sldNum="0"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4_程序页">
    <p:spTree>
      <p:nvGrpSpPr>
        <p:cNvPr id="1" name=""/>
        <p:cNvGrpSpPr/>
        <p:nvPr/>
      </p:nvGrpSpPr>
      <p:grpSpPr>
        <a:xfrm>
          <a:off x="0" y="0"/>
          <a:ext cx="0" cy="0"/>
          <a:chOff x="0" y="0"/>
          <a:chExt cx="0" cy="0"/>
        </a:xfrm>
      </p:grpSpPr>
      <p:sp>
        <p:nvSpPr>
          <p:cNvPr id="5" name="Rectangle 12"/>
          <p:cNvSpPr>
            <a:spLocks noChangeArrowheads="1"/>
          </p:cNvSpPr>
          <p:nvPr userDrawn="1"/>
        </p:nvSpPr>
        <p:spPr bwMode="auto">
          <a:xfrm>
            <a:off x="9937750" y="6392863"/>
            <a:ext cx="571500" cy="231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r>
              <a:rPr lang="en-US" altLang="zh-CN" sz="1000">
                <a:solidFill>
                  <a:srgbClr val="7F7F7F"/>
                </a:solidFill>
                <a:latin typeface="Arial" panose="020B0604020202020204" pitchFamily="34" charset="0"/>
                <a:cs typeface="Arial" panose="020B0604020202020204" pitchFamily="34" charset="0"/>
              </a:rPr>
              <a:t> </a:t>
            </a:r>
            <a:fld id="{5589E908-A67D-47BE-9761-2DF46A42FEB7}" type="slidenum">
              <a:rPr lang="en-US" altLang="zh-CN" sz="1000">
                <a:solidFill>
                  <a:srgbClr val="000000"/>
                </a:solidFill>
                <a:latin typeface="Arial" panose="020B0604020202020204" pitchFamily="34" charset="0"/>
                <a:cs typeface="Arial" panose="020B0604020202020204" pitchFamily="34" charset="0"/>
              </a:rPr>
            </a:fld>
            <a:endParaRPr lang="en-US" altLang="zh-CN" sz="1000">
              <a:solidFill>
                <a:srgbClr val="000000"/>
              </a:solidFill>
              <a:latin typeface="Arial" panose="020B0604020202020204" pitchFamily="34" charset="0"/>
              <a:cs typeface="Arial" panose="020B0604020202020204" pitchFamily="34" charset="0"/>
            </a:endParaRPr>
          </a:p>
        </p:txBody>
      </p:sp>
      <p:cxnSp>
        <p:nvCxnSpPr>
          <p:cNvPr id="6" name="直接连接符 19"/>
          <p:cNvCxnSpPr>
            <a:stCxn id="6" idx="3"/>
          </p:cNvCxnSpPr>
          <p:nvPr userDrawn="1"/>
        </p:nvCxnSpPr>
        <p:spPr>
          <a:xfrm>
            <a:off x="10509250" y="6508750"/>
            <a:ext cx="1019175" cy="0"/>
          </a:xfrm>
          <a:prstGeom prst="line">
            <a:avLst/>
          </a:prstGeom>
          <a:ln w="9525">
            <a:solidFill>
              <a:srgbClr val="F19500"/>
            </a:solidFill>
          </a:ln>
        </p:spPr>
        <p:style>
          <a:lnRef idx="1">
            <a:schemeClr val="accent1"/>
          </a:lnRef>
          <a:fillRef idx="0">
            <a:schemeClr val="accent1"/>
          </a:fillRef>
          <a:effectRef idx="0">
            <a:schemeClr val="accent1"/>
          </a:effectRef>
          <a:fontRef idx="minor">
            <a:schemeClr val="tx1"/>
          </a:fontRef>
        </p:style>
      </p:cxnSp>
      <p:cxnSp>
        <p:nvCxnSpPr>
          <p:cNvPr id="7" name="直接连接符 14"/>
          <p:cNvCxnSpPr/>
          <p:nvPr userDrawn="1"/>
        </p:nvCxnSpPr>
        <p:spPr>
          <a:xfrm>
            <a:off x="8977745" y="6508750"/>
            <a:ext cx="960005" cy="0"/>
          </a:xfrm>
          <a:prstGeom prst="line">
            <a:avLst/>
          </a:prstGeom>
          <a:ln>
            <a:solidFill>
              <a:srgbClr val="064BB2"/>
            </a:solidFill>
          </a:ln>
        </p:spPr>
        <p:style>
          <a:lnRef idx="1">
            <a:schemeClr val="accent1"/>
          </a:lnRef>
          <a:fillRef idx="0">
            <a:schemeClr val="accent1"/>
          </a:fillRef>
          <a:effectRef idx="0">
            <a:schemeClr val="accent1"/>
          </a:effectRef>
          <a:fontRef idx="minor">
            <a:schemeClr val="tx1"/>
          </a:fontRef>
        </p:style>
      </p:cxnSp>
      <p:sp>
        <p:nvSpPr>
          <p:cNvPr id="8" name="AutoShape 23"/>
          <p:cNvSpPr>
            <a:spLocks noChangeArrowheads="1"/>
          </p:cNvSpPr>
          <p:nvPr userDrawn="1"/>
        </p:nvSpPr>
        <p:spPr bwMode="auto">
          <a:xfrm>
            <a:off x="246063" y="915988"/>
            <a:ext cx="9596437" cy="46037"/>
          </a:xfrm>
          <a:prstGeom prst="rect">
            <a:avLst/>
          </a:prstGeom>
          <a:solidFill>
            <a:srgbClr val="064BB2"/>
          </a:solidFill>
          <a:ln>
            <a:noFill/>
          </a:ln>
        </p:spPr>
        <p:txBody>
          <a:bodyPr wrap="none" anchor="ctr"/>
          <a:lstStyle>
            <a:lvl1pPr>
              <a:defRPr sz="900">
                <a:solidFill>
                  <a:srgbClr val="000000"/>
                </a:solidFill>
                <a:latin typeface="Arial" panose="020B0604020202020204" pitchFamily="34" charset="0"/>
                <a:ea typeface="宋体" panose="02010600030101010101" pitchFamily="2" charset="-122"/>
              </a:defRPr>
            </a:lvl1pPr>
            <a:lvl2pPr marL="742950" indent="-285750">
              <a:defRPr sz="900">
                <a:solidFill>
                  <a:srgbClr val="000000"/>
                </a:solidFill>
                <a:latin typeface="Arial" panose="020B0604020202020204" pitchFamily="34" charset="0"/>
                <a:ea typeface="宋体" panose="02010600030101010101" pitchFamily="2" charset="-122"/>
              </a:defRPr>
            </a:lvl2pPr>
            <a:lvl3pPr marL="1143000" indent="-228600">
              <a:defRPr sz="900">
                <a:solidFill>
                  <a:srgbClr val="000000"/>
                </a:solidFill>
                <a:latin typeface="Arial" panose="020B0604020202020204" pitchFamily="34" charset="0"/>
                <a:ea typeface="宋体" panose="02010600030101010101" pitchFamily="2" charset="-122"/>
              </a:defRPr>
            </a:lvl3pPr>
            <a:lvl4pPr marL="1600200" indent="-228600">
              <a:defRPr sz="900">
                <a:solidFill>
                  <a:srgbClr val="000000"/>
                </a:solidFill>
                <a:latin typeface="Arial" panose="020B0604020202020204" pitchFamily="34" charset="0"/>
                <a:ea typeface="宋体" panose="02010600030101010101" pitchFamily="2" charset="-122"/>
              </a:defRPr>
            </a:lvl4pPr>
            <a:lvl5pPr marL="2057400" indent="-228600">
              <a:defRPr sz="900">
                <a:solidFill>
                  <a:srgbClr val="000000"/>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900">
                <a:solidFill>
                  <a:srgbClr val="000000"/>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900">
                <a:solidFill>
                  <a:srgbClr val="000000"/>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900">
                <a:solidFill>
                  <a:srgbClr val="000000"/>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900">
                <a:solidFill>
                  <a:srgbClr val="000000"/>
                </a:solidFill>
                <a:latin typeface="Arial" panose="020B0604020202020204" pitchFamily="34" charset="0"/>
                <a:ea typeface="宋体" panose="02010600030101010101" pitchFamily="2" charset="-122"/>
              </a:defRPr>
            </a:lvl9pPr>
          </a:lstStyle>
          <a:p>
            <a:pPr algn="ctr" eaLnBrk="1" fontAlgn="auto" hangingPunct="1">
              <a:spcBef>
                <a:spcPct val="50000"/>
              </a:spcBef>
              <a:spcAft>
                <a:spcPts val="0"/>
              </a:spcAft>
              <a:defRPr/>
            </a:pPr>
            <a:endParaRPr lang="zh-CN" altLang="en-US" sz="950"/>
          </a:p>
        </p:txBody>
      </p:sp>
      <p:sp>
        <p:nvSpPr>
          <p:cNvPr id="9" name="AutoShape 23"/>
          <p:cNvSpPr>
            <a:spLocks noChangeArrowheads="1"/>
          </p:cNvSpPr>
          <p:nvPr userDrawn="1"/>
        </p:nvSpPr>
        <p:spPr bwMode="auto">
          <a:xfrm>
            <a:off x="9842500" y="915988"/>
            <a:ext cx="1989138" cy="46037"/>
          </a:xfrm>
          <a:prstGeom prst="rect">
            <a:avLst/>
          </a:prstGeom>
          <a:solidFill>
            <a:srgbClr val="FB9708"/>
          </a:solidFill>
          <a:ln>
            <a:noFill/>
          </a:ln>
        </p:spPr>
        <p:txBody>
          <a:bodyPr wrap="none" anchor="ctr"/>
          <a:lstStyle>
            <a:lvl1pPr>
              <a:defRPr sz="900">
                <a:solidFill>
                  <a:srgbClr val="000000"/>
                </a:solidFill>
                <a:latin typeface="Arial" panose="020B0604020202020204" pitchFamily="34" charset="0"/>
                <a:ea typeface="宋体" panose="02010600030101010101" pitchFamily="2" charset="-122"/>
              </a:defRPr>
            </a:lvl1pPr>
            <a:lvl2pPr marL="742950" indent="-285750">
              <a:defRPr sz="900">
                <a:solidFill>
                  <a:srgbClr val="000000"/>
                </a:solidFill>
                <a:latin typeface="Arial" panose="020B0604020202020204" pitchFamily="34" charset="0"/>
                <a:ea typeface="宋体" panose="02010600030101010101" pitchFamily="2" charset="-122"/>
              </a:defRPr>
            </a:lvl2pPr>
            <a:lvl3pPr marL="1143000" indent="-228600">
              <a:defRPr sz="900">
                <a:solidFill>
                  <a:srgbClr val="000000"/>
                </a:solidFill>
                <a:latin typeface="Arial" panose="020B0604020202020204" pitchFamily="34" charset="0"/>
                <a:ea typeface="宋体" panose="02010600030101010101" pitchFamily="2" charset="-122"/>
              </a:defRPr>
            </a:lvl3pPr>
            <a:lvl4pPr marL="1600200" indent="-228600">
              <a:defRPr sz="900">
                <a:solidFill>
                  <a:srgbClr val="000000"/>
                </a:solidFill>
                <a:latin typeface="Arial" panose="020B0604020202020204" pitchFamily="34" charset="0"/>
                <a:ea typeface="宋体" panose="02010600030101010101" pitchFamily="2" charset="-122"/>
              </a:defRPr>
            </a:lvl4pPr>
            <a:lvl5pPr marL="2057400" indent="-228600">
              <a:defRPr sz="900">
                <a:solidFill>
                  <a:srgbClr val="000000"/>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900">
                <a:solidFill>
                  <a:srgbClr val="000000"/>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900">
                <a:solidFill>
                  <a:srgbClr val="000000"/>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900">
                <a:solidFill>
                  <a:srgbClr val="000000"/>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900">
                <a:solidFill>
                  <a:srgbClr val="000000"/>
                </a:solidFill>
                <a:latin typeface="Arial" panose="020B0604020202020204" pitchFamily="34" charset="0"/>
                <a:ea typeface="宋体" panose="02010600030101010101" pitchFamily="2" charset="-122"/>
              </a:defRPr>
            </a:lvl9pPr>
          </a:lstStyle>
          <a:p>
            <a:pPr algn="ctr" eaLnBrk="1" fontAlgn="auto" hangingPunct="1">
              <a:spcBef>
                <a:spcPct val="50000"/>
              </a:spcBef>
              <a:spcAft>
                <a:spcPts val="0"/>
              </a:spcAft>
              <a:defRPr/>
            </a:pPr>
            <a:endParaRPr lang="zh-CN" altLang="en-US" sz="950"/>
          </a:p>
        </p:txBody>
      </p:sp>
      <p:pic>
        <p:nvPicPr>
          <p:cNvPr id="3" name="图片 2"/>
          <p:cNvPicPr>
            <a:picLocks noChangeAspect="1"/>
          </p:cNvPicPr>
          <p:nvPr userDrawn="1"/>
        </p:nvPicPr>
        <p:blipFill>
          <a:blip r:embed="rId2"/>
          <a:stretch>
            <a:fillRect/>
          </a:stretch>
        </p:blipFill>
        <p:spPr>
          <a:xfrm>
            <a:off x="4320667" y="6195942"/>
            <a:ext cx="3537966" cy="625616"/>
          </a:xfrm>
          <a:prstGeom prst="rect">
            <a:avLst/>
          </a:prstGeom>
        </p:spPr>
      </p:pic>
      <p:sp>
        <p:nvSpPr>
          <p:cNvPr id="28" name="圆角矩形 2"/>
          <p:cNvSpPr/>
          <p:nvPr userDrawn="1"/>
        </p:nvSpPr>
        <p:spPr>
          <a:xfrm>
            <a:off x="9465554" y="475509"/>
            <a:ext cx="1224000" cy="504000"/>
          </a:xfrm>
          <a:prstGeom prst="roundRect">
            <a:avLst/>
          </a:prstGeom>
          <a:solidFill>
            <a:srgbClr val="015077"/>
          </a:solidFill>
          <a:ln w="635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1800" b="1" i="0" u="none" strike="noStrike" kern="0" cap="none" spc="0" normalizeH="0" baseline="0" noProof="0" dirty="0">
                <a:ln>
                  <a:noFill/>
                </a:ln>
                <a:solidFill>
                  <a:prstClr val="white"/>
                </a:solidFill>
                <a:effectLst>
                  <a:outerShdw blurRad="50800" dist="38100" algn="l" rotWithShape="0">
                    <a:prstClr val="black">
                      <a:alpha val="40000"/>
                    </a:prstClr>
                  </a:outerShdw>
                </a:effectLst>
                <a:uLnTx/>
                <a:uFillTx/>
                <a:latin typeface="微软雅黑" panose="020B0503020204020204" pitchFamily="34" charset="-122"/>
                <a:ea typeface="微软雅黑" panose="020B0503020204020204" pitchFamily="34" charset="-122"/>
                <a:cs typeface="+mn-cs"/>
              </a:rPr>
              <a:t>分组实施</a:t>
            </a:r>
            <a:endParaRPr kumimoji="0" lang="zh-CN" altLang="en-US" sz="1800" b="1" i="0" u="none" strike="noStrike" kern="0" cap="none" spc="0" normalizeH="0" baseline="0" noProof="0" dirty="0">
              <a:ln>
                <a:noFill/>
              </a:ln>
              <a:solidFill>
                <a:prstClr val="white"/>
              </a:solidFill>
              <a:effectLst>
                <a:outerShdw blurRad="50800" dist="38100" algn="l" rotWithShape="0">
                  <a:prstClr val="black">
                    <a:alpha val="40000"/>
                  </a:prstClr>
                </a:outerShdw>
              </a:effectLst>
              <a:uLnTx/>
              <a:uFillTx/>
              <a:latin typeface="微软雅黑" panose="020B0503020204020204" pitchFamily="34" charset="-122"/>
              <a:ea typeface="微软雅黑" panose="020B0503020204020204" pitchFamily="34" charset="-122"/>
              <a:cs typeface="+mn-cs"/>
            </a:endParaRPr>
          </a:p>
        </p:txBody>
      </p:sp>
      <p:sp>
        <p:nvSpPr>
          <p:cNvPr id="29" name="圆角矩形 3"/>
          <p:cNvSpPr/>
          <p:nvPr userDrawn="1"/>
        </p:nvSpPr>
        <p:spPr>
          <a:xfrm>
            <a:off x="6005629" y="536394"/>
            <a:ext cx="1080000" cy="370800"/>
          </a:xfrm>
          <a:prstGeom prst="roundRect">
            <a:avLst/>
          </a:prstGeom>
          <a:solidFill>
            <a:srgbClr val="E7E6E6">
              <a:lumMod val="50000"/>
            </a:srgbClr>
          </a:solidFill>
          <a:ln>
            <a:noFill/>
          </a:ln>
          <a:effectLst>
            <a:outerShdw blurRad="57150" dist="19050" dir="5400000" algn="ctr" rotWithShape="0">
              <a:srgbClr val="000000">
                <a:alpha val="63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1600" b="0" i="0" u="none" strike="noStrike" kern="0" cap="none" spc="0" normalizeH="0" baseline="0" noProof="0" dirty="0">
                <a:ln>
                  <a:noFill/>
                </a:ln>
                <a:solidFill>
                  <a:prstClr val="white"/>
                </a:solidFill>
                <a:effectLst>
                  <a:outerShdw blurRad="50800" dist="38100" algn="l" rotWithShape="0">
                    <a:prstClr val="black">
                      <a:alpha val="40000"/>
                    </a:prstClr>
                  </a:outerShdw>
                </a:effectLst>
                <a:uLnTx/>
                <a:uFillTx/>
                <a:latin typeface="微软雅黑" panose="020B0503020204020204" pitchFamily="34" charset="-122"/>
                <a:ea typeface="微软雅黑" panose="020B0503020204020204" pitchFamily="34" charset="-122"/>
                <a:cs typeface="+mn-cs"/>
              </a:rPr>
              <a:t>需求研讨</a:t>
            </a:r>
            <a:endParaRPr kumimoji="0" lang="en-US" altLang="zh-CN" sz="1600" b="0" i="0" u="none" strike="noStrike" kern="0" cap="none" spc="0" normalizeH="0" baseline="0" noProof="0" dirty="0">
              <a:ln>
                <a:noFill/>
              </a:ln>
              <a:solidFill>
                <a:prstClr val="white"/>
              </a:solidFill>
              <a:effectLst>
                <a:outerShdw blurRad="50800" dist="38100" algn="l" rotWithShape="0">
                  <a:prstClr val="black">
                    <a:alpha val="40000"/>
                  </a:prstClr>
                </a:outerShdw>
              </a:effectLst>
              <a:uLnTx/>
              <a:uFillTx/>
              <a:latin typeface="微软雅黑" panose="020B0503020204020204" pitchFamily="34" charset="-122"/>
              <a:ea typeface="微软雅黑" panose="020B0503020204020204" pitchFamily="34" charset="-122"/>
              <a:cs typeface="+mn-cs"/>
            </a:endParaRPr>
          </a:p>
        </p:txBody>
      </p:sp>
      <p:sp>
        <p:nvSpPr>
          <p:cNvPr id="30" name="圆角矩形 3"/>
          <p:cNvSpPr/>
          <p:nvPr userDrawn="1"/>
        </p:nvSpPr>
        <p:spPr>
          <a:xfrm>
            <a:off x="7164853" y="536394"/>
            <a:ext cx="1080000" cy="370800"/>
          </a:xfrm>
          <a:prstGeom prst="roundRect">
            <a:avLst/>
          </a:prstGeom>
          <a:solidFill>
            <a:srgbClr val="E7E6E6">
              <a:lumMod val="50000"/>
            </a:srgbClr>
          </a:solidFill>
          <a:ln>
            <a:noFill/>
          </a:ln>
          <a:effectLst>
            <a:outerShdw blurRad="57150" dist="19050" dir="5400000" algn="ctr" rotWithShape="0">
              <a:srgbClr val="000000">
                <a:alpha val="63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1600" b="0" i="0" u="none" strike="noStrike" kern="0" cap="none" spc="0" normalizeH="0" baseline="0" noProof="0" dirty="0">
                <a:ln>
                  <a:noFill/>
                </a:ln>
                <a:solidFill>
                  <a:prstClr val="white"/>
                </a:solidFill>
                <a:effectLst>
                  <a:outerShdw blurRad="50800" dist="38100" algn="l" rotWithShape="0">
                    <a:prstClr val="black">
                      <a:alpha val="40000"/>
                    </a:prstClr>
                  </a:outerShdw>
                </a:effectLst>
                <a:uLnTx/>
                <a:uFillTx/>
                <a:latin typeface="微软雅黑" panose="020B0503020204020204" pitchFamily="34" charset="-122"/>
                <a:ea typeface="微软雅黑" panose="020B0503020204020204" pitchFamily="34" charset="-122"/>
                <a:cs typeface="+mn-cs"/>
              </a:rPr>
              <a:t>示范训练</a:t>
            </a:r>
            <a:endParaRPr kumimoji="0" lang="zh-CN" altLang="en-US" sz="1600" b="0" i="0" u="none" strike="noStrike" kern="0" cap="none" spc="0" normalizeH="0" baseline="0" noProof="0" dirty="0">
              <a:ln>
                <a:noFill/>
              </a:ln>
              <a:solidFill>
                <a:prstClr val="white"/>
              </a:solidFill>
              <a:effectLst>
                <a:outerShdw blurRad="50800" dist="38100" algn="l" rotWithShape="0">
                  <a:prstClr val="black">
                    <a:alpha val="40000"/>
                  </a:prstClr>
                </a:outerShdw>
              </a:effectLst>
              <a:uLnTx/>
              <a:uFillTx/>
              <a:latin typeface="微软雅黑" panose="020B0503020204020204" pitchFamily="34" charset="-122"/>
              <a:ea typeface="微软雅黑" panose="020B0503020204020204" pitchFamily="34" charset="-122"/>
              <a:cs typeface="+mn-cs"/>
            </a:endParaRPr>
          </a:p>
        </p:txBody>
      </p:sp>
      <p:sp>
        <p:nvSpPr>
          <p:cNvPr id="31" name="圆角矩形 3"/>
          <p:cNvSpPr/>
          <p:nvPr userDrawn="1"/>
        </p:nvSpPr>
        <p:spPr>
          <a:xfrm>
            <a:off x="8323934" y="536448"/>
            <a:ext cx="1080000" cy="370800"/>
          </a:xfrm>
          <a:prstGeom prst="roundRect">
            <a:avLst/>
          </a:prstGeom>
          <a:solidFill>
            <a:srgbClr val="E7E6E6">
              <a:lumMod val="50000"/>
            </a:srgbClr>
          </a:solidFill>
          <a:ln>
            <a:noFill/>
          </a:ln>
          <a:effectLst>
            <a:outerShdw blurRad="57150" dist="19050" dir="5400000" algn="ctr" rotWithShape="0">
              <a:srgbClr val="000000">
                <a:alpha val="63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1600" b="0" i="0" u="none" strike="noStrike" kern="0" cap="none" spc="0" normalizeH="0" baseline="0" noProof="0" dirty="0">
                <a:ln>
                  <a:noFill/>
                </a:ln>
                <a:solidFill>
                  <a:prstClr val="white"/>
                </a:solidFill>
                <a:effectLst>
                  <a:outerShdw blurRad="50800" dist="38100" algn="l" rotWithShape="0">
                    <a:prstClr val="black">
                      <a:alpha val="40000"/>
                    </a:prstClr>
                  </a:outerShdw>
                </a:effectLst>
                <a:uLnTx/>
                <a:uFillTx/>
                <a:latin typeface="微软雅黑" panose="020B0503020204020204" pitchFamily="34" charset="-122"/>
                <a:ea typeface="微软雅黑" panose="020B0503020204020204" pitchFamily="34" charset="-122"/>
                <a:cs typeface="+mn-cs"/>
              </a:rPr>
              <a:t>工单派发</a:t>
            </a:r>
            <a:endParaRPr kumimoji="0" lang="zh-CN" altLang="en-US" sz="1600" b="0" i="0" u="none" strike="noStrike" kern="0" cap="none" spc="0" normalizeH="0" baseline="0" noProof="0" dirty="0">
              <a:ln>
                <a:noFill/>
              </a:ln>
              <a:solidFill>
                <a:prstClr val="white"/>
              </a:solidFill>
              <a:effectLst>
                <a:outerShdw blurRad="50800" dist="38100" algn="l" rotWithShape="0">
                  <a:prstClr val="black">
                    <a:alpha val="40000"/>
                  </a:prstClr>
                </a:outerShdw>
              </a:effectLst>
              <a:uLnTx/>
              <a:uFillTx/>
              <a:latin typeface="微软雅黑" panose="020B0503020204020204" pitchFamily="34" charset="-122"/>
              <a:ea typeface="微软雅黑" panose="020B0503020204020204" pitchFamily="34" charset="-122"/>
              <a:cs typeface="+mn-cs"/>
            </a:endParaRPr>
          </a:p>
        </p:txBody>
      </p:sp>
      <p:sp>
        <p:nvSpPr>
          <p:cNvPr id="32" name="圆角矩形 3"/>
          <p:cNvSpPr/>
          <p:nvPr userDrawn="1"/>
        </p:nvSpPr>
        <p:spPr>
          <a:xfrm>
            <a:off x="10751110" y="536448"/>
            <a:ext cx="1080000" cy="370800"/>
          </a:xfrm>
          <a:prstGeom prst="roundRect">
            <a:avLst/>
          </a:prstGeom>
          <a:solidFill>
            <a:srgbClr val="E7E6E6">
              <a:lumMod val="50000"/>
            </a:srgbClr>
          </a:solidFill>
          <a:ln>
            <a:noFill/>
          </a:ln>
          <a:effectLst>
            <a:outerShdw blurRad="57150" dist="19050" dir="5400000" algn="ctr" rotWithShape="0">
              <a:srgbClr val="000000">
                <a:alpha val="63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1600" b="0" i="0" u="none" strike="noStrike" kern="0" cap="none" spc="0" normalizeH="0" baseline="0" noProof="0" dirty="0">
                <a:ln>
                  <a:noFill/>
                </a:ln>
                <a:solidFill>
                  <a:prstClr val="white"/>
                </a:solidFill>
                <a:effectLst>
                  <a:outerShdw blurRad="50800" dist="38100" algn="l" rotWithShape="0">
                    <a:prstClr val="black">
                      <a:alpha val="40000"/>
                    </a:prstClr>
                  </a:outerShdw>
                </a:effectLst>
                <a:uLnTx/>
                <a:uFillTx/>
                <a:latin typeface="微软雅黑" panose="020B0503020204020204" pitchFamily="34" charset="-122"/>
                <a:ea typeface="微软雅黑" panose="020B0503020204020204" pitchFamily="34" charset="-122"/>
                <a:cs typeface="+mn-cs"/>
              </a:rPr>
              <a:t>敏捷交付</a:t>
            </a:r>
            <a:endParaRPr kumimoji="0" lang="en-US" altLang="zh-CN" sz="1600" b="0" i="0" u="none" strike="noStrike" kern="0" cap="none" spc="0" normalizeH="0" baseline="0" noProof="0" dirty="0">
              <a:ln>
                <a:noFill/>
              </a:ln>
              <a:solidFill>
                <a:prstClr val="white"/>
              </a:solidFill>
              <a:effectLst>
                <a:outerShdw blurRad="50800" dist="38100" algn="l" rotWithShape="0">
                  <a:prstClr val="black">
                    <a:alpha val="40000"/>
                  </a:prstClr>
                </a:outerShdw>
              </a:effectLst>
              <a:uLnTx/>
              <a:uFillTx/>
              <a:latin typeface="微软雅黑" panose="020B0503020204020204" pitchFamily="34" charset="-122"/>
              <a:ea typeface="微软雅黑" panose="020B0503020204020204" pitchFamily="34" charset="-122"/>
              <a:cs typeface="+mn-cs"/>
            </a:endParaRPr>
          </a:p>
        </p:txBody>
      </p:sp>
    </p:spTree>
  </p:cSld>
  <p:clrMapOvr>
    <a:masterClrMapping/>
  </p:clrMapOvr>
  <p:hf sldNum="0" hdr="0" ftr="0" dt="0"/>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5_程序页">
    <p:spTree>
      <p:nvGrpSpPr>
        <p:cNvPr id="1" name=""/>
        <p:cNvGrpSpPr/>
        <p:nvPr/>
      </p:nvGrpSpPr>
      <p:grpSpPr>
        <a:xfrm>
          <a:off x="0" y="0"/>
          <a:ext cx="0" cy="0"/>
          <a:chOff x="0" y="0"/>
          <a:chExt cx="0" cy="0"/>
        </a:xfrm>
      </p:grpSpPr>
      <p:sp>
        <p:nvSpPr>
          <p:cNvPr id="5" name="Rectangle 12"/>
          <p:cNvSpPr>
            <a:spLocks noChangeArrowheads="1"/>
          </p:cNvSpPr>
          <p:nvPr userDrawn="1"/>
        </p:nvSpPr>
        <p:spPr bwMode="auto">
          <a:xfrm>
            <a:off x="9937750" y="6392863"/>
            <a:ext cx="571500" cy="231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r>
              <a:rPr lang="en-US" altLang="zh-CN" sz="1000">
                <a:solidFill>
                  <a:srgbClr val="7F7F7F"/>
                </a:solidFill>
                <a:latin typeface="Arial" panose="020B0604020202020204" pitchFamily="34" charset="0"/>
                <a:cs typeface="Arial" panose="020B0604020202020204" pitchFamily="34" charset="0"/>
              </a:rPr>
              <a:t> </a:t>
            </a:r>
            <a:fld id="{5589E908-A67D-47BE-9761-2DF46A42FEB7}" type="slidenum">
              <a:rPr lang="en-US" altLang="zh-CN" sz="1000">
                <a:solidFill>
                  <a:srgbClr val="000000"/>
                </a:solidFill>
                <a:latin typeface="Arial" panose="020B0604020202020204" pitchFamily="34" charset="0"/>
                <a:cs typeface="Arial" panose="020B0604020202020204" pitchFamily="34" charset="0"/>
              </a:rPr>
            </a:fld>
            <a:endParaRPr lang="en-US" altLang="zh-CN" sz="1000">
              <a:solidFill>
                <a:srgbClr val="000000"/>
              </a:solidFill>
              <a:latin typeface="Arial" panose="020B0604020202020204" pitchFamily="34" charset="0"/>
              <a:cs typeface="Arial" panose="020B0604020202020204" pitchFamily="34" charset="0"/>
            </a:endParaRPr>
          </a:p>
        </p:txBody>
      </p:sp>
      <p:cxnSp>
        <p:nvCxnSpPr>
          <p:cNvPr id="6" name="直接连接符 19"/>
          <p:cNvCxnSpPr>
            <a:stCxn id="6" idx="3"/>
          </p:cNvCxnSpPr>
          <p:nvPr userDrawn="1"/>
        </p:nvCxnSpPr>
        <p:spPr>
          <a:xfrm>
            <a:off x="10509250" y="6508750"/>
            <a:ext cx="1019175" cy="0"/>
          </a:xfrm>
          <a:prstGeom prst="line">
            <a:avLst/>
          </a:prstGeom>
          <a:ln w="9525">
            <a:solidFill>
              <a:srgbClr val="F19500"/>
            </a:solidFill>
          </a:ln>
        </p:spPr>
        <p:style>
          <a:lnRef idx="1">
            <a:schemeClr val="accent1"/>
          </a:lnRef>
          <a:fillRef idx="0">
            <a:schemeClr val="accent1"/>
          </a:fillRef>
          <a:effectRef idx="0">
            <a:schemeClr val="accent1"/>
          </a:effectRef>
          <a:fontRef idx="minor">
            <a:schemeClr val="tx1"/>
          </a:fontRef>
        </p:style>
      </p:cxnSp>
      <p:cxnSp>
        <p:nvCxnSpPr>
          <p:cNvPr id="7" name="直接连接符 14"/>
          <p:cNvCxnSpPr/>
          <p:nvPr userDrawn="1"/>
        </p:nvCxnSpPr>
        <p:spPr>
          <a:xfrm>
            <a:off x="8977745" y="6508750"/>
            <a:ext cx="960005" cy="0"/>
          </a:xfrm>
          <a:prstGeom prst="line">
            <a:avLst/>
          </a:prstGeom>
          <a:ln>
            <a:solidFill>
              <a:srgbClr val="064BB2"/>
            </a:solidFill>
          </a:ln>
        </p:spPr>
        <p:style>
          <a:lnRef idx="1">
            <a:schemeClr val="accent1"/>
          </a:lnRef>
          <a:fillRef idx="0">
            <a:schemeClr val="accent1"/>
          </a:fillRef>
          <a:effectRef idx="0">
            <a:schemeClr val="accent1"/>
          </a:effectRef>
          <a:fontRef idx="minor">
            <a:schemeClr val="tx1"/>
          </a:fontRef>
        </p:style>
      </p:cxnSp>
      <p:sp>
        <p:nvSpPr>
          <p:cNvPr id="8" name="AutoShape 23"/>
          <p:cNvSpPr>
            <a:spLocks noChangeArrowheads="1"/>
          </p:cNvSpPr>
          <p:nvPr userDrawn="1"/>
        </p:nvSpPr>
        <p:spPr bwMode="auto">
          <a:xfrm>
            <a:off x="246063" y="915988"/>
            <a:ext cx="9596437" cy="46037"/>
          </a:xfrm>
          <a:prstGeom prst="rect">
            <a:avLst/>
          </a:prstGeom>
          <a:solidFill>
            <a:srgbClr val="064BB2"/>
          </a:solidFill>
          <a:ln>
            <a:noFill/>
          </a:ln>
        </p:spPr>
        <p:txBody>
          <a:bodyPr wrap="none" anchor="ctr"/>
          <a:lstStyle>
            <a:lvl1pPr>
              <a:defRPr sz="900">
                <a:solidFill>
                  <a:srgbClr val="000000"/>
                </a:solidFill>
                <a:latin typeface="Arial" panose="020B0604020202020204" pitchFamily="34" charset="0"/>
                <a:ea typeface="宋体" panose="02010600030101010101" pitchFamily="2" charset="-122"/>
              </a:defRPr>
            </a:lvl1pPr>
            <a:lvl2pPr marL="742950" indent="-285750">
              <a:defRPr sz="900">
                <a:solidFill>
                  <a:srgbClr val="000000"/>
                </a:solidFill>
                <a:latin typeface="Arial" panose="020B0604020202020204" pitchFamily="34" charset="0"/>
                <a:ea typeface="宋体" panose="02010600030101010101" pitchFamily="2" charset="-122"/>
              </a:defRPr>
            </a:lvl2pPr>
            <a:lvl3pPr marL="1143000" indent="-228600">
              <a:defRPr sz="900">
                <a:solidFill>
                  <a:srgbClr val="000000"/>
                </a:solidFill>
                <a:latin typeface="Arial" panose="020B0604020202020204" pitchFamily="34" charset="0"/>
                <a:ea typeface="宋体" panose="02010600030101010101" pitchFamily="2" charset="-122"/>
              </a:defRPr>
            </a:lvl3pPr>
            <a:lvl4pPr marL="1600200" indent="-228600">
              <a:defRPr sz="900">
                <a:solidFill>
                  <a:srgbClr val="000000"/>
                </a:solidFill>
                <a:latin typeface="Arial" panose="020B0604020202020204" pitchFamily="34" charset="0"/>
                <a:ea typeface="宋体" panose="02010600030101010101" pitchFamily="2" charset="-122"/>
              </a:defRPr>
            </a:lvl4pPr>
            <a:lvl5pPr marL="2057400" indent="-228600">
              <a:defRPr sz="900">
                <a:solidFill>
                  <a:srgbClr val="000000"/>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900">
                <a:solidFill>
                  <a:srgbClr val="000000"/>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900">
                <a:solidFill>
                  <a:srgbClr val="000000"/>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900">
                <a:solidFill>
                  <a:srgbClr val="000000"/>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900">
                <a:solidFill>
                  <a:srgbClr val="000000"/>
                </a:solidFill>
                <a:latin typeface="Arial" panose="020B0604020202020204" pitchFamily="34" charset="0"/>
                <a:ea typeface="宋体" panose="02010600030101010101" pitchFamily="2" charset="-122"/>
              </a:defRPr>
            </a:lvl9pPr>
          </a:lstStyle>
          <a:p>
            <a:pPr algn="ctr" eaLnBrk="1" fontAlgn="auto" hangingPunct="1">
              <a:spcBef>
                <a:spcPct val="50000"/>
              </a:spcBef>
              <a:spcAft>
                <a:spcPts val="0"/>
              </a:spcAft>
              <a:defRPr/>
            </a:pPr>
            <a:endParaRPr lang="zh-CN" altLang="en-US" sz="950"/>
          </a:p>
        </p:txBody>
      </p:sp>
      <p:sp>
        <p:nvSpPr>
          <p:cNvPr id="9" name="AutoShape 23"/>
          <p:cNvSpPr>
            <a:spLocks noChangeArrowheads="1"/>
          </p:cNvSpPr>
          <p:nvPr userDrawn="1"/>
        </p:nvSpPr>
        <p:spPr bwMode="auto">
          <a:xfrm>
            <a:off x="9842500" y="915988"/>
            <a:ext cx="1989138" cy="46037"/>
          </a:xfrm>
          <a:prstGeom prst="rect">
            <a:avLst/>
          </a:prstGeom>
          <a:solidFill>
            <a:srgbClr val="FB9708"/>
          </a:solidFill>
          <a:ln>
            <a:noFill/>
          </a:ln>
        </p:spPr>
        <p:txBody>
          <a:bodyPr wrap="none" anchor="ctr"/>
          <a:lstStyle>
            <a:lvl1pPr>
              <a:defRPr sz="900">
                <a:solidFill>
                  <a:srgbClr val="000000"/>
                </a:solidFill>
                <a:latin typeface="Arial" panose="020B0604020202020204" pitchFamily="34" charset="0"/>
                <a:ea typeface="宋体" panose="02010600030101010101" pitchFamily="2" charset="-122"/>
              </a:defRPr>
            </a:lvl1pPr>
            <a:lvl2pPr marL="742950" indent="-285750">
              <a:defRPr sz="900">
                <a:solidFill>
                  <a:srgbClr val="000000"/>
                </a:solidFill>
                <a:latin typeface="Arial" panose="020B0604020202020204" pitchFamily="34" charset="0"/>
                <a:ea typeface="宋体" panose="02010600030101010101" pitchFamily="2" charset="-122"/>
              </a:defRPr>
            </a:lvl2pPr>
            <a:lvl3pPr marL="1143000" indent="-228600">
              <a:defRPr sz="900">
                <a:solidFill>
                  <a:srgbClr val="000000"/>
                </a:solidFill>
                <a:latin typeface="Arial" panose="020B0604020202020204" pitchFamily="34" charset="0"/>
                <a:ea typeface="宋体" panose="02010600030101010101" pitchFamily="2" charset="-122"/>
              </a:defRPr>
            </a:lvl3pPr>
            <a:lvl4pPr marL="1600200" indent="-228600">
              <a:defRPr sz="900">
                <a:solidFill>
                  <a:srgbClr val="000000"/>
                </a:solidFill>
                <a:latin typeface="Arial" panose="020B0604020202020204" pitchFamily="34" charset="0"/>
                <a:ea typeface="宋体" panose="02010600030101010101" pitchFamily="2" charset="-122"/>
              </a:defRPr>
            </a:lvl4pPr>
            <a:lvl5pPr marL="2057400" indent="-228600">
              <a:defRPr sz="900">
                <a:solidFill>
                  <a:srgbClr val="000000"/>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900">
                <a:solidFill>
                  <a:srgbClr val="000000"/>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900">
                <a:solidFill>
                  <a:srgbClr val="000000"/>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900">
                <a:solidFill>
                  <a:srgbClr val="000000"/>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900">
                <a:solidFill>
                  <a:srgbClr val="000000"/>
                </a:solidFill>
                <a:latin typeface="Arial" panose="020B0604020202020204" pitchFamily="34" charset="0"/>
                <a:ea typeface="宋体" panose="02010600030101010101" pitchFamily="2" charset="-122"/>
              </a:defRPr>
            </a:lvl9pPr>
          </a:lstStyle>
          <a:p>
            <a:pPr algn="ctr" eaLnBrk="1" fontAlgn="auto" hangingPunct="1">
              <a:spcBef>
                <a:spcPct val="50000"/>
              </a:spcBef>
              <a:spcAft>
                <a:spcPts val="0"/>
              </a:spcAft>
              <a:defRPr/>
            </a:pPr>
            <a:endParaRPr lang="zh-CN" altLang="en-US" sz="950"/>
          </a:p>
        </p:txBody>
      </p:sp>
      <p:pic>
        <p:nvPicPr>
          <p:cNvPr id="3" name="图片 2"/>
          <p:cNvPicPr>
            <a:picLocks noChangeAspect="1"/>
          </p:cNvPicPr>
          <p:nvPr userDrawn="1"/>
        </p:nvPicPr>
        <p:blipFill>
          <a:blip r:embed="rId2"/>
          <a:stretch>
            <a:fillRect/>
          </a:stretch>
        </p:blipFill>
        <p:spPr>
          <a:xfrm>
            <a:off x="4320667" y="6195942"/>
            <a:ext cx="3537966" cy="625616"/>
          </a:xfrm>
          <a:prstGeom prst="rect">
            <a:avLst/>
          </a:prstGeom>
        </p:spPr>
      </p:pic>
      <p:sp>
        <p:nvSpPr>
          <p:cNvPr id="28" name="圆角矩形 2"/>
          <p:cNvSpPr/>
          <p:nvPr userDrawn="1"/>
        </p:nvSpPr>
        <p:spPr>
          <a:xfrm>
            <a:off x="10642844" y="466619"/>
            <a:ext cx="1224000" cy="504000"/>
          </a:xfrm>
          <a:prstGeom prst="roundRect">
            <a:avLst/>
          </a:prstGeom>
          <a:solidFill>
            <a:srgbClr val="015077"/>
          </a:solidFill>
          <a:ln w="635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1800" b="1" i="0" u="none" strike="noStrike" kern="0" cap="none" spc="0" normalizeH="0" baseline="0" noProof="0" dirty="0">
                <a:ln>
                  <a:noFill/>
                </a:ln>
                <a:solidFill>
                  <a:prstClr val="white"/>
                </a:solidFill>
                <a:effectLst>
                  <a:outerShdw blurRad="50800" dist="38100" algn="l" rotWithShape="0">
                    <a:prstClr val="black">
                      <a:alpha val="40000"/>
                    </a:prstClr>
                  </a:outerShdw>
                </a:effectLst>
                <a:uLnTx/>
                <a:uFillTx/>
                <a:latin typeface="微软雅黑" panose="020B0503020204020204" pitchFamily="34" charset="-122"/>
                <a:ea typeface="微软雅黑" panose="020B0503020204020204" pitchFamily="34" charset="-122"/>
                <a:cs typeface="+mn-cs"/>
              </a:rPr>
              <a:t>敏捷交付</a:t>
            </a:r>
            <a:endParaRPr kumimoji="0" lang="zh-CN" altLang="en-US" sz="1800" b="1" i="0" u="none" strike="noStrike" kern="0" cap="none" spc="0" normalizeH="0" baseline="0" noProof="0" dirty="0">
              <a:ln>
                <a:noFill/>
              </a:ln>
              <a:solidFill>
                <a:prstClr val="white"/>
              </a:solidFill>
              <a:effectLst>
                <a:outerShdw blurRad="50800" dist="38100" algn="l" rotWithShape="0">
                  <a:prstClr val="black">
                    <a:alpha val="40000"/>
                  </a:prstClr>
                </a:outerShdw>
              </a:effectLst>
              <a:uLnTx/>
              <a:uFillTx/>
              <a:latin typeface="微软雅黑" panose="020B0503020204020204" pitchFamily="34" charset="-122"/>
              <a:ea typeface="微软雅黑" panose="020B0503020204020204" pitchFamily="34" charset="-122"/>
              <a:cs typeface="+mn-cs"/>
            </a:endParaRPr>
          </a:p>
        </p:txBody>
      </p:sp>
      <p:sp>
        <p:nvSpPr>
          <p:cNvPr id="29" name="圆角矩形 3"/>
          <p:cNvSpPr/>
          <p:nvPr userDrawn="1"/>
        </p:nvSpPr>
        <p:spPr>
          <a:xfrm>
            <a:off x="6005629" y="536394"/>
            <a:ext cx="1080000" cy="370800"/>
          </a:xfrm>
          <a:prstGeom prst="roundRect">
            <a:avLst/>
          </a:prstGeom>
          <a:solidFill>
            <a:srgbClr val="E7E6E6">
              <a:lumMod val="50000"/>
            </a:srgbClr>
          </a:solidFill>
          <a:ln>
            <a:noFill/>
          </a:ln>
          <a:effectLst>
            <a:outerShdw blurRad="57150" dist="19050" dir="5400000" algn="ctr" rotWithShape="0">
              <a:srgbClr val="000000">
                <a:alpha val="63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1600" b="0" i="0" u="none" strike="noStrike" kern="0" cap="none" spc="0" normalizeH="0" baseline="0" noProof="0" dirty="0">
                <a:ln>
                  <a:noFill/>
                </a:ln>
                <a:solidFill>
                  <a:prstClr val="white"/>
                </a:solidFill>
                <a:effectLst>
                  <a:outerShdw blurRad="50800" dist="38100" algn="l" rotWithShape="0">
                    <a:prstClr val="black">
                      <a:alpha val="40000"/>
                    </a:prstClr>
                  </a:outerShdw>
                </a:effectLst>
                <a:uLnTx/>
                <a:uFillTx/>
                <a:latin typeface="微软雅黑" panose="020B0503020204020204" pitchFamily="34" charset="-122"/>
                <a:ea typeface="微软雅黑" panose="020B0503020204020204" pitchFamily="34" charset="-122"/>
                <a:cs typeface="+mn-cs"/>
              </a:rPr>
              <a:t>需求研讨</a:t>
            </a:r>
            <a:endParaRPr kumimoji="0" lang="en-US" altLang="zh-CN" sz="1600" b="0" i="0" u="none" strike="noStrike" kern="0" cap="none" spc="0" normalizeH="0" baseline="0" noProof="0" dirty="0">
              <a:ln>
                <a:noFill/>
              </a:ln>
              <a:solidFill>
                <a:prstClr val="white"/>
              </a:solidFill>
              <a:effectLst>
                <a:outerShdw blurRad="50800" dist="38100" algn="l" rotWithShape="0">
                  <a:prstClr val="black">
                    <a:alpha val="40000"/>
                  </a:prstClr>
                </a:outerShdw>
              </a:effectLst>
              <a:uLnTx/>
              <a:uFillTx/>
              <a:latin typeface="微软雅黑" panose="020B0503020204020204" pitchFamily="34" charset="-122"/>
              <a:ea typeface="微软雅黑" panose="020B0503020204020204" pitchFamily="34" charset="-122"/>
              <a:cs typeface="+mn-cs"/>
            </a:endParaRPr>
          </a:p>
        </p:txBody>
      </p:sp>
      <p:sp>
        <p:nvSpPr>
          <p:cNvPr id="30" name="圆角矩形 3"/>
          <p:cNvSpPr/>
          <p:nvPr userDrawn="1"/>
        </p:nvSpPr>
        <p:spPr>
          <a:xfrm>
            <a:off x="7164853" y="536394"/>
            <a:ext cx="1080000" cy="370800"/>
          </a:xfrm>
          <a:prstGeom prst="roundRect">
            <a:avLst/>
          </a:prstGeom>
          <a:solidFill>
            <a:srgbClr val="E7E6E6">
              <a:lumMod val="50000"/>
            </a:srgbClr>
          </a:solidFill>
          <a:ln>
            <a:noFill/>
          </a:ln>
          <a:effectLst>
            <a:outerShdw blurRad="57150" dist="19050" dir="5400000" algn="ctr" rotWithShape="0">
              <a:srgbClr val="000000">
                <a:alpha val="63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1600" b="0" i="0" u="none" strike="noStrike" kern="0" cap="none" spc="0" normalizeH="0" baseline="0" noProof="0" dirty="0">
                <a:ln>
                  <a:noFill/>
                </a:ln>
                <a:solidFill>
                  <a:prstClr val="white"/>
                </a:solidFill>
                <a:effectLst>
                  <a:outerShdw blurRad="50800" dist="38100" algn="l" rotWithShape="0">
                    <a:prstClr val="black">
                      <a:alpha val="40000"/>
                    </a:prstClr>
                  </a:outerShdw>
                </a:effectLst>
                <a:uLnTx/>
                <a:uFillTx/>
                <a:latin typeface="微软雅黑" panose="020B0503020204020204" pitchFamily="34" charset="-122"/>
                <a:ea typeface="微软雅黑" panose="020B0503020204020204" pitchFamily="34" charset="-122"/>
                <a:cs typeface="+mn-cs"/>
              </a:rPr>
              <a:t>示范训练</a:t>
            </a:r>
            <a:endParaRPr kumimoji="0" lang="zh-CN" altLang="en-US" sz="1600" b="0" i="0" u="none" strike="noStrike" kern="0" cap="none" spc="0" normalizeH="0" baseline="0" noProof="0" dirty="0">
              <a:ln>
                <a:noFill/>
              </a:ln>
              <a:solidFill>
                <a:prstClr val="white"/>
              </a:solidFill>
              <a:effectLst>
                <a:outerShdw blurRad="50800" dist="38100" algn="l" rotWithShape="0">
                  <a:prstClr val="black">
                    <a:alpha val="40000"/>
                  </a:prstClr>
                </a:outerShdw>
              </a:effectLst>
              <a:uLnTx/>
              <a:uFillTx/>
              <a:latin typeface="微软雅黑" panose="020B0503020204020204" pitchFamily="34" charset="-122"/>
              <a:ea typeface="微软雅黑" panose="020B0503020204020204" pitchFamily="34" charset="-122"/>
              <a:cs typeface="+mn-cs"/>
            </a:endParaRPr>
          </a:p>
        </p:txBody>
      </p:sp>
      <p:sp>
        <p:nvSpPr>
          <p:cNvPr id="31" name="圆角矩形 3"/>
          <p:cNvSpPr/>
          <p:nvPr userDrawn="1"/>
        </p:nvSpPr>
        <p:spPr>
          <a:xfrm>
            <a:off x="8323934" y="536448"/>
            <a:ext cx="1080000" cy="370800"/>
          </a:xfrm>
          <a:prstGeom prst="roundRect">
            <a:avLst/>
          </a:prstGeom>
          <a:solidFill>
            <a:srgbClr val="E7E6E6">
              <a:lumMod val="50000"/>
            </a:srgbClr>
          </a:solidFill>
          <a:ln>
            <a:noFill/>
          </a:ln>
          <a:effectLst>
            <a:outerShdw blurRad="57150" dist="19050" dir="5400000" algn="ctr" rotWithShape="0">
              <a:srgbClr val="000000">
                <a:alpha val="63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1600" b="0" i="0" u="none" strike="noStrike" kern="0" cap="none" spc="0" normalizeH="0" baseline="0" noProof="0" dirty="0">
                <a:ln>
                  <a:noFill/>
                </a:ln>
                <a:solidFill>
                  <a:prstClr val="white"/>
                </a:solidFill>
                <a:effectLst>
                  <a:outerShdw blurRad="50800" dist="38100" algn="l" rotWithShape="0">
                    <a:prstClr val="black">
                      <a:alpha val="40000"/>
                    </a:prstClr>
                  </a:outerShdw>
                </a:effectLst>
                <a:uLnTx/>
                <a:uFillTx/>
                <a:latin typeface="微软雅黑" panose="020B0503020204020204" pitchFamily="34" charset="-122"/>
                <a:ea typeface="微软雅黑" panose="020B0503020204020204" pitchFamily="34" charset="-122"/>
                <a:cs typeface="+mn-cs"/>
              </a:rPr>
              <a:t>工单派发</a:t>
            </a:r>
            <a:endParaRPr kumimoji="0" lang="zh-CN" altLang="en-US" sz="1600" b="0" i="0" u="none" strike="noStrike" kern="0" cap="none" spc="0" normalizeH="0" baseline="0" noProof="0" dirty="0">
              <a:ln>
                <a:noFill/>
              </a:ln>
              <a:solidFill>
                <a:prstClr val="white"/>
              </a:solidFill>
              <a:effectLst>
                <a:outerShdw blurRad="50800" dist="38100" algn="l" rotWithShape="0">
                  <a:prstClr val="black">
                    <a:alpha val="40000"/>
                  </a:prstClr>
                </a:outerShdw>
              </a:effectLst>
              <a:uLnTx/>
              <a:uFillTx/>
              <a:latin typeface="微软雅黑" panose="020B0503020204020204" pitchFamily="34" charset="-122"/>
              <a:ea typeface="微软雅黑" panose="020B0503020204020204" pitchFamily="34" charset="-122"/>
              <a:cs typeface="+mn-cs"/>
            </a:endParaRPr>
          </a:p>
        </p:txBody>
      </p:sp>
      <p:sp>
        <p:nvSpPr>
          <p:cNvPr id="32" name="圆角矩形 3"/>
          <p:cNvSpPr/>
          <p:nvPr userDrawn="1"/>
        </p:nvSpPr>
        <p:spPr>
          <a:xfrm>
            <a:off x="9483015" y="536448"/>
            <a:ext cx="1080000" cy="370800"/>
          </a:xfrm>
          <a:prstGeom prst="roundRect">
            <a:avLst/>
          </a:prstGeom>
          <a:solidFill>
            <a:srgbClr val="E7E6E6">
              <a:lumMod val="50000"/>
            </a:srgbClr>
          </a:solidFill>
          <a:ln>
            <a:noFill/>
          </a:ln>
          <a:effectLst>
            <a:outerShdw blurRad="57150" dist="19050" dir="5400000" algn="ctr" rotWithShape="0">
              <a:srgbClr val="000000">
                <a:alpha val="63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1600" b="0" i="0" u="none" strike="noStrike" kern="0" cap="none" spc="0" normalizeH="0" baseline="0" noProof="0" dirty="0">
                <a:ln>
                  <a:noFill/>
                </a:ln>
                <a:solidFill>
                  <a:prstClr val="white"/>
                </a:solidFill>
                <a:effectLst>
                  <a:outerShdw blurRad="50800" dist="38100" algn="l" rotWithShape="0">
                    <a:prstClr val="black">
                      <a:alpha val="40000"/>
                    </a:prstClr>
                  </a:outerShdw>
                </a:effectLst>
                <a:uLnTx/>
                <a:uFillTx/>
                <a:latin typeface="微软雅黑" panose="020B0503020204020204" pitchFamily="34" charset="-122"/>
                <a:ea typeface="微软雅黑" panose="020B0503020204020204" pitchFamily="34" charset="-122"/>
                <a:cs typeface="+mn-cs"/>
              </a:rPr>
              <a:t>分组实施</a:t>
            </a:r>
            <a:endParaRPr kumimoji="0" lang="zh-CN" altLang="en-US" sz="1600" b="0" i="0" u="none" strike="noStrike" kern="0" cap="none" spc="0" normalizeH="0" baseline="0" noProof="0" dirty="0">
              <a:ln>
                <a:noFill/>
              </a:ln>
              <a:solidFill>
                <a:prstClr val="white"/>
              </a:solidFill>
              <a:effectLst>
                <a:outerShdw blurRad="50800" dist="38100" algn="l" rotWithShape="0">
                  <a:prstClr val="black">
                    <a:alpha val="40000"/>
                  </a:prstClr>
                </a:outerShdw>
              </a:effectLst>
              <a:uLnTx/>
              <a:uFillTx/>
              <a:latin typeface="微软雅黑" panose="020B0503020204020204" pitchFamily="34" charset="-122"/>
              <a:ea typeface="微软雅黑" panose="020B0503020204020204" pitchFamily="34" charset="-122"/>
              <a:cs typeface="+mn-cs"/>
            </a:endParaRPr>
          </a:p>
        </p:txBody>
      </p:sp>
    </p:spTree>
  </p:cSld>
  <p:clrMapOvr>
    <a:masterClrMapping/>
  </p:clrMapOvr>
  <p:hf sldNum="0" hdr="0" ftr="0" dt="0"/>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标题幻灯片">
    <p:spTree>
      <p:nvGrpSpPr>
        <p:cNvPr id="1" name=""/>
        <p:cNvGrpSpPr/>
        <p:nvPr/>
      </p:nvGrpSpPr>
      <p:grpSpPr>
        <a:xfrm>
          <a:off x="0" y="0"/>
          <a:ext cx="0" cy="0"/>
          <a:chOff x="0" y="0"/>
          <a:chExt cx="0" cy="0"/>
        </a:xfrm>
      </p:grpSpPr>
      <p:sp>
        <p:nvSpPr>
          <p:cNvPr id="3" name="矩形 2"/>
          <p:cNvSpPr>
            <a:spLocks noChangeArrowheads="1"/>
          </p:cNvSpPr>
          <p:nvPr userDrawn="1"/>
        </p:nvSpPr>
        <p:spPr bwMode="auto">
          <a:xfrm>
            <a:off x="0" y="1968500"/>
            <a:ext cx="12190413" cy="2168525"/>
          </a:xfrm>
          <a:prstGeom prst="rect">
            <a:avLst/>
          </a:prstGeom>
          <a:solidFill>
            <a:srgbClr val="064BB2"/>
          </a:solidFill>
          <a:ln>
            <a:noFill/>
          </a:ln>
          <a:effectLst>
            <a:outerShdw blurRad="50800" dist="38100" dir="5400000" algn="t" rotWithShape="0">
              <a:srgbClr val="000000">
                <a:alpha val="0"/>
              </a:srgbClr>
            </a:outerShdw>
          </a:effectLst>
          <a:extLst>
            <a:ext uri="{91240B29-F687-4F45-9708-019B960494DF}">
              <a14:hiddenLine xmlns:a14="http://schemas.microsoft.com/office/drawing/2010/main" w="25400">
                <a:solidFill>
                  <a:srgbClr val="000000"/>
                </a:solidFill>
                <a:miter lim="800000"/>
                <a:headEnd/>
                <a:tailEnd/>
              </a14:hiddenLine>
            </a:ext>
          </a:extLst>
        </p:spPr>
        <p:txBody>
          <a:bodyPr anchor="ctr"/>
          <a:lstStyle/>
          <a:p>
            <a:pPr algn="ctr" eaLnBrk="1" hangingPunct="1">
              <a:defRPr/>
            </a:pPr>
            <a:endParaRPr lang="zh-CN" altLang="en-US" sz="950" dirty="0">
              <a:solidFill>
                <a:srgbClr val="FFFFFF"/>
              </a:solidFill>
              <a:latin typeface="+mn-lt"/>
              <a:ea typeface="+mn-ea"/>
              <a:cs typeface="宋体" panose="02010600030101010101" pitchFamily="2" charset="-122"/>
            </a:endParaRPr>
          </a:p>
        </p:txBody>
      </p:sp>
      <p:sp>
        <p:nvSpPr>
          <p:cNvPr id="5" name="文本框 15"/>
          <p:cNvSpPr txBox="1">
            <a:spLocks noChangeArrowheads="1"/>
          </p:cNvSpPr>
          <p:nvPr userDrawn="1"/>
        </p:nvSpPr>
        <p:spPr bwMode="auto">
          <a:xfrm>
            <a:off x="7875588" y="374650"/>
            <a:ext cx="2733675" cy="3692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343" tIns="45674" rIns="91343" bIns="45674">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defRPr/>
            </a:pPr>
            <a:r>
              <a:rPr lang="zh-CN" altLang="en-US" b="1" dirty="0">
                <a:solidFill>
                  <a:srgbClr val="064BB2"/>
                </a:solidFill>
                <a:latin typeface="仿宋" panose="02010609060101010101" pitchFamily="49" charset="-122"/>
                <a:ea typeface="仿宋" panose="02010609060101010101" pitchFamily="49" charset="-122"/>
              </a:rPr>
              <a:t>大数据，大智慧，大未来</a:t>
            </a:r>
            <a:endParaRPr lang="zh-CN" altLang="en-US" b="1" dirty="0">
              <a:solidFill>
                <a:srgbClr val="064BB2"/>
              </a:solidFill>
              <a:latin typeface="仿宋" panose="02010609060101010101" pitchFamily="49" charset="-122"/>
              <a:ea typeface="仿宋" panose="02010609060101010101" pitchFamily="49" charset="-122"/>
            </a:endParaRPr>
          </a:p>
        </p:txBody>
      </p:sp>
      <p:cxnSp>
        <p:nvCxnSpPr>
          <p:cNvPr id="6" name="直接连接符 5"/>
          <p:cNvCxnSpPr/>
          <p:nvPr userDrawn="1"/>
        </p:nvCxnSpPr>
        <p:spPr>
          <a:xfrm>
            <a:off x="10529888" y="558800"/>
            <a:ext cx="1285875" cy="0"/>
          </a:xfrm>
          <a:prstGeom prst="line">
            <a:avLst/>
          </a:prstGeom>
          <a:ln w="12700">
            <a:solidFill>
              <a:srgbClr val="064BB2"/>
            </a:solidFill>
          </a:ln>
        </p:spPr>
        <p:style>
          <a:lnRef idx="1">
            <a:schemeClr val="dk1"/>
          </a:lnRef>
          <a:fillRef idx="0">
            <a:schemeClr val="dk1"/>
          </a:fillRef>
          <a:effectRef idx="0">
            <a:schemeClr val="dk1"/>
          </a:effectRef>
          <a:fontRef idx="minor">
            <a:schemeClr val="tx1"/>
          </a:fontRef>
        </p:style>
      </p:cxnSp>
      <p:cxnSp>
        <p:nvCxnSpPr>
          <p:cNvPr id="7" name="直接连接符 6"/>
          <p:cNvCxnSpPr/>
          <p:nvPr userDrawn="1"/>
        </p:nvCxnSpPr>
        <p:spPr>
          <a:xfrm>
            <a:off x="6589713" y="558800"/>
            <a:ext cx="1285875" cy="0"/>
          </a:xfrm>
          <a:prstGeom prst="line">
            <a:avLst/>
          </a:prstGeom>
          <a:ln w="12700">
            <a:solidFill>
              <a:srgbClr val="064BB2"/>
            </a:solidFill>
          </a:ln>
        </p:spPr>
        <p:style>
          <a:lnRef idx="1">
            <a:schemeClr val="dk1"/>
          </a:lnRef>
          <a:fillRef idx="0">
            <a:schemeClr val="dk1"/>
          </a:fillRef>
          <a:effectRef idx="0">
            <a:schemeClr val="dk1"/>
          </a:effectRef>
          <a:fontRef idx="minor">
            <a:schemeClr val="tx1"/>
          </a:fontRef>
        </p:style>
      </p:cxnSp>
      <p:sp>
        <p:nvSpPr>
          <p:cNvPr id="15" name="标题 14"/>
          <p:cNvSpPr>
            <a:spLocks noGrp="1"/>
          </p:cNvSpPr>
          <p:nvPr>
            <p:ph type="title"/>
          </p:nvPr>
        </p:nvSpPr>
        <p:spPr>
          <a:xfrm>
            <a:off x="5926234" y="2706149"/>
            <a:ext cx="5889861" cy="692150"/>
          </a:xfrm>
        </p:spPr>
        <p:txBody>
          <a:bodyPr/>
          <a:lstStyle>
            <a:lvl1pPr algn="ctr">
              <a:defRPr sz="3600" b="1" baseline="0">
                <a:solidFill>
                  <a:schemeClr val="bg1"/>
                </a:solidFill>
                <a:latin typeface="Times New Roman" panose="02020603050405020304" pitchFamily="18" charset="0"/>
              </a:defRPr>
            </a:lvl1pPr>
          </a:lstStyle>
          <a:p>
            <a:r>
              <a:rPr lang="zh-CN" altLang="en-US" dirty="0"/>
              <a:t>单击此处编辑母版标题样式</a:t>
            </a:r>
            <a:endParaRPr lang="zh-CN" altLang="en-US" dirty="0"/>
          </a:p>
        </p:txBody>
      </p:sp>
      <p:sp>
        <p:nvSpPr>
          <p:cNvPr id="9" name="日期占位符 29"/>
          <p:cNvSpPr>
            <a:spLocks noGrp="1"/>
          </p:cNvSpPr>
          <p:nvPr>
            <p:ph type="dt" sz="half" idx="10"/>
          </p:nvPr>
        </p:nvSpPr>
        <p:spPr>
          <a:xfrm>
            <a:off x="9447213" y="3771900"/>
            <a:ext cx="2743200" cy="365125"/>
          </a:xfrm>
        </p:spPr>
        <p:txBody>
          <a:bodyPr/>
          <a:lstStyle>
            <a:lvl1pPr algn="r">
              <a:defRPr sz="2400" b="1">
                <a:solidFill>
                  <a:srgbClr val="FFFFFF"/>
                </a:solidFill>
                <a:latin typeface="微软雅黑" panose="020B0503020204020204" pitchFamily="34" charset="-122"/>
                <a:ea typeface="微软雅黑" panose="020B0503020204020204" pitchFamily="34" charset="-122"/>
              </a:defRPr>
            </a:lvl1pPr>
          </a:lstStyle>
          <a:p>
            <a:pPr>
              <a:defRPr/>
            </a:pPr>
            <a:fld id="{6CABCA7E-A68E-41AC-9666-8898847E04B3}" type="datetimeFigureOut">
              <a:rPr lang="zh-CN" altLang="en-US"/>
            </a:fld>
            <a:endParaRPr lang="zh-CN" altLang="en-US"/>
          </a:p>
        </p:txBody>
      </p:sp>
      <p:pic>
        <p:nvPicPr>
          <p:cNvPr id="4" name="图片 3"/>
          <p:cNvPicPr>
            <a:picLocks noChangeAspect="1"/>
          </p:cNvPicPr>
          <p:nvPr userDrawn="1"/>
        </p:nvPicPr>
        <p:blipFill>
          <a:blip r:embed="rId2"/>
          <a:stretch>
            <a:fillRect/>
          </a:stretch>
        </p:blipFill>
        <p:spPr>
          <a:xfrm>
            <a:off x="3790156" y="4586223"/>
            <a:ext cx="4610100" cy="1847850"/>
          </a:xfrm>
          <a:prstGeom prst="rect">
            <a:avLst/>
          </a:prstGeom>
        </p:spPr>
      </p:pic>
    </p:spTree>
  </p:cSld>
  <p:clrMapOvr>
    <a:masterClrMapping/>
  </p:clrMapOvr>
  <p:hf sldNum="0" hdr="0" ftr="0"/>
</p:sldLayout>
</file>

<file path=ppt/slideMasters/_rels/slideMaster1.xml.rels><?xml version="1.0" encoding="UTF-8" standalone="yes"?>
<Relationships xmlns="http://schemas.openxmlformats.org/package/2006/relationships"><Relationship Id="rId9" Type="http://schemas.openxmlformats.org/officeDocument/2006/relationships/theme" Target="../theme/theme1.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10.xml"/><Relationship Id="rId1" Type="http://schemas.openxmlformats.org/officeDocument/2006/relationships/slideLayout" Target="../slideLayouts/slideLayout9.xml"/></Relationships>
</file>

<file path=ppt/slideMasters/_rels/slideMaster3.xml.rels><?xml version="1.0" encoding="UTF-8" standalone="yes"?>
<Relationships xmlns="http://schemas.openxmlformats.org/package/2006/relationships"><Relationship Id="rId9" Type="http://schemas.openxmlformats.org/officeDocument/2006/relationships/theme" Target="../theme/theme3.xml"/><Relationship Id="rId8" Type="http://schemas.openxmlformats.org/officeDocument/2006/relationships/slideLayout" Target="../slideLayouts/slideLayout18.xml"/><Relationship Id="rId7" Type="http://schemas.openxmlformats.org/officeDocument/2006/relationships/slideLayout" Target="../slideLayouts/slideLayout17.xml"/><Relationship Id="rId6" Type="http://schemas.openxmlformats.org/officeDocument/2006/relationships/slideLayout" Target="../slideLayouts/slideLayout16.xml"/><Relationship Id="rId5" Type="http://schemas.openxmlformats.org/officeDocument/2006/relationships/slideLayout" Target="../slideLayouts/slideLayout15.xml"/><Relationship Id="rId4" Type="http://schemas.openxmlformats.org/officeDocument/2006/relationships/slideLayout" Target="../slideLayouts/slideLayout14.xml"/><Relationship Id="rId3" Type="http://schemas.openxmlformats.org/officeDocument/2006/relationships/slideLayout" Target="../slideLayouts/slideLayout13.xml"/><Relationship Id="rId2" Type="http://schemas.openxmlformats.org/officeDocument/2006/relationships/slideLayout" Target="../slideLayouts/slideLayout12.xml"/><Relationship Id="rId1" Type="http://schemas.openxmlformats.org/officeDocument/2006/relationships/slideLayout" Target="../slideLayouts/slideLayout1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255588" y="195263"/>
            <a:ext cx="10972800" cy="692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a:t>单击此处编辑母版标题样式</a:t>
            </a:r>
            <a:endParaRPr lang="zh-CN" altLang="en-US"/>
          </a:p>
        </p:txBody>
      </p:sp>
      <p:sp>
        <p:nvSpPr>
          <p:cNvPr id="1027" name="文本占位符 2"/>
          <p:cNvSpPr>
            <a:spLocks noGrp="1"/>
          </p:cNvSpPr>
          <p:nvPr>
            <p:ph type="body" idx="1"/>
          </p:nvPr>
        </p:nvSpPr>
        <p:spPr bwMode="auto">
          <a:xfrm>
            <a:off x="422275" y="1187450"/>
            <a:ext cx="10972800" cy="1008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a:t>单击此处编辑母版文本样</a:t>
            </a:r>
            <a:endParaRPr lang="zh-CN" altLang="en-US"/>
          </a:p>
        </p:txBody>
      </p:sp>
      <p:sp>
        <p:nvSpPr>
          <p:cNvPr id="8" name="日期占位符 7"/>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eaLnBrk="1" fontAlgn="auto" hangingPunct="1">
              <a:spcBef>
                <a:spcPts val="0"/>
              </a:spcBef>
              <a:spcAft>
                <a:spcPts val="0"/>
              </a:spcAft>
              <a:defRPr sz="1200">
                <a:solidFill>
                  <a:schemeClr val="tx1">
                    <a:tint val="75000"/>
                  </a:schemeClr>
                </a:solidFill>
                <a:latin typeface="+mn-lt"/>
                <a:ea typeface="+mn-ea"/>
              </a:defRPr>
            </a:lvl1pPr>
          </a:lstStyle>
          <a:p>
            <a:pPr>
              <a:defRPr/>
            </a:pPr>
            <a:fld id="{C6587DE6-4407-4621-BB17-3A8A7204AD38}" type="datetimeFigureOut">
              <a:rPr lang="zh-CN" altLang="en-US"/>
            </a:fld>
            <a:endParaRPr lang="zh-CN" altLang="en-US"/>
          </a:p>
        </p:txBody>
      </p:sp>
      <p:sp>
        <p:nvSpPr>
          <p:cNvPr id="13" name="页脚占位符 12"/>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eaLnBrk="1" fontAlgn="auto" hangingPunct="1">
              <a:spcBef>
                <a:spcPts val="0"/>
              </a:spcBef>
              <a:spcAft>
                <a:spcPts val="0"/>
              </a:spcAft>
              <a:defRPr sz="1200">
                <a:solidFill>
                  <a:schemeClr val="tx1">
                    <a:tint val="75000"/>
                  </a:schemeClr>
                </a:solidFill>
                <a:latin typeface="+mn-lt"/>
                <a:ea typeface="+mn-ea"/>
              </a:defRPr>
            </a:lvl1pPr>
          </a:lstStyle>
          <a:p>
            <a:pPr>
              <a:defRPr/>
            </a:pPr>
            <a:endParaRPr lang="zh-CN" altLang="en-US"/>
          </a:p>
        </p:txBody>
      </p:sp>
      <p:sp>
        <p:nvSpPr>
          <p:cNvPr id="14" name="灯片编号占位符 13"/>
          <p:cNvSpPr>
            <a:spLocks noGrp="1"/>
          </p:cNvSpPr>
          <p:nvPr>
            <p:ph type="sldNum" sz="quarter" idx="4"/>
          </p:nvPr>
        </p:nvSpPr>
        <p:spPr>
          <a:xfrm>
            <a:off x="8610600" y="6356350"/>
            <a:ext cx="2743200" cy="365125"/>
          </a:xfrm>
          <a:prstGeom prst="rect">
            <a:avLst/>
          </a:prstGeom>
        </p:spPr>
        <p:txBody>
          <a:bodyPr vert="horz" wrap="square" lIns="91440" tIns="45720" rIns="91440" bIns="45720" numCol="1" anchor="ctr" anchorCtr="0" compatLnSpc="1"/>
          <a:lstStyle>
            <a:lvl1pPr algn="r" eaLnBrk="1" hangingPunct="1">
              <a:defRPr sz="1200">
                <a:solidFill>
                  <a:srgbClr val="898989"/>
                </a:solidFill>
              </a:defRPr>
            </a:lvl1pPr>
          </a:lstStyle>
          <a:p>
            <a:fld id="{7558BA2A-750B-449B-B1D9-BD5A4096EEDE}" type="slidenum">
              <a:rPr lang="zh-CN" altLang="en-US"/>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Lst>
  <p:txStyles>
    <p:titleStyle>
      <a:lvl1pPr algn="l" rtl="0" eaLnBrk="0" fontAlgn="base" hangingPunct="0">
        <a:spcBef>
          <a:spcPct val="0"/>
        </a:spcBef>
        <a:spcAft>
          <a:spcPct val="0"/>
        </a:spcAft>
        <a:defRPr kumimoji="1" sz="2500">
          <a:solidFill>
            <a:schemeClr val="tx1"/>
          </a:solidFill>
          <a:latin typeface="+mj-lt"/>
          <a:ea typeface="微软雅黑" panose="020B0503020204020204" pitchFamily="34" charset="-122"/>
          <a:cs typeface="微软雅黑" panose="020B0503020204020204" pitchFamily="34" charset="-122"/>
        </a:defRPr>
      </a:lvl1pPr>
      <a:lvl2pPr algn="l" rtl="0" eaLnBrk="0" fontAlgn="base" hangingPunct="0">
        <a:spcBef>
          <a:spcPct val="0"/>
        </a:spcBef>
        <a:spcAft>
          <a:spcPct val="0"/>
        </a:spcAft>
        <a:defRPr kumimoji="1" sz="2500">
          <a:solidFill>
            <a:schemeClr val="tx1"/>
          </a:solidFill>
          <a:latin typeface="Calibri" panose="020F0502020204030204" pitchFamily="34" charset="0"/>
          <a:ea typeface="微软雅黑" panose="020B0503020204020204" pitchFamily="34" charset="-122"/>
          <a:cs typeface="微软雅黑" panose="020B0503020204020204" pitchFamily="34" charset="-122"/>
        </a:defRPr>
      </a:lvl2pPr>
      <a:lvl3pPr algn="l" rtl="0" eaLnBrk="0" fontAlgn="base" hangingPunct="0">
        <a:spcBef>
          <a:spcPct val="0"/>
        </a:spcBef>
        <a:spcAft>
          <a:spcPct val="0"/>
        </a:spcAft>
        <a:defRPr kumimoji="1" sz="2500">
          <a:solidFill>
            <a:schemeClr val="tx1"/>
          </a:solidFill>
          <a:latin typeface="Calibri" panose="020F0502020204030204" pitchFamily="34" charset="0"/>
          <a:ea typeface="微软雅黑" panose="020B0503020204020204" pitchFamily="34" charset="-122"/>
          <a:cs typeface="微软雅黑" panose="020B0503020204020204" pitchFamily="34" charset="-122"/>
        </a:defRPr>
      </a:lvl3pPr>
      <a:lvl4pPr algn="l" rtl="0" eaLnBrk="0" fontAlgn="base" hangingPunct="0">
        <a:spcBef>
          <a:spcPct val="0"/>
        </a:spcBef>
        <a:spcAft>
          <a:spcPct val="0"/>
        </a:spcAft>
        <a:defRPr kumimoji="1" sz="2500">
          <a:solidFill>
            <a:schemeClr val="tx1"/>
          </a:solidFill>
          <a:latin typeface="Calibri" panose="020F0502020204030204" pitchFamily="34" charset="0"/>
          <a:ea typeface="微软雅黑" panose="020B0503020204020204" pitchFamily="34" charset="-122"/>
          <a:cs typeface="微软雅黑" panose="020B0503020204020204" pitchFamily="34" charset="-122"/>
        </a:defRPr>
      </a:lvl4pPr>
      <a:lvl5pPr algn="l" rtl="0" eaLnBrk="0" fontAlgn="base" hangingPunct="0">
        <a:spcBef>
          <a:spcPct val="0"/>
        </a:spcBef>
        <a:spcAft>
          <a:spcPct val="0"/>
        </a:spcAft>
        <a:defRPr kumimoji="1" sz="2500">
          <a:solidFill>
            <a:schemeClr val="tx1"/>
          </a:solidFill>
          <a:latin typeface="Calibri" panose="020F0502020204030204" pitchFamily="34" charset="0"/>
          <a:ea typeface="微软雅黑" panose="020B0503020204020204" pitchFamily="34" charset="-122"/>
          <a:cs typeface="微软雅黑" panose="020B0503020204020204" pitchFamily="34" charset="-122"/>
        </a:defRPr>
      </a:lvl5pPr>
      <a:lvl6pPr marL="483870" algn="l" rtl="0" eaLnBrk="0" fontAlgn="base" hangingPunct="0">
        <a:spcBef>
          <a:spcPct val="0"/>
        </a:spcBef>
        <a:spcAft>
          <a:spcPct val="0"/>
        </a:spcAft>
        <a:defRPr sz="2540">
          <a:solidFill>
            <a:schemeClr val="tx1"/>
          </a:solidFill>
          <a:latin typeface="Calibri" panose="020F0502020204030204" pitchFamily="34" charset="0"/>
          <a:ea typeface="黑体" panose="02010609060101010101" pitchFamily="2" charset="-122"/>
        </a:defRPr>
      </a:lvl6pPr>
      <a:lvl7pPr marL="967740" algn="l" rtl="0" eaLnBrk="0" fontAlgn="base" hangingPunct="0">
        <a:spcBef>
          <a:spcPct val="0"/>
        </a:spcBef>
        <a:spcAft>
          <a:spcPct val="0"/>
        </a:spcAft>
        <a:defRPr sz="2540">
          <a:solidFill>
            <a:schemeClr val="tx1"/>
          </a:solidFill>
          <a:latin typeface="Calibri" panose="020F0502020204030204" pitchFamily="34" charset="0"/>
          <a:ea typeface="黑体" panose="02010609060101010101" pitchFamily="2" charset="-122"/>
        </a:defRPr>
      </a:lvl7pPr>
      <a:lvl8pPr marL="1450975" algn="l" rtl="0" eaLnBrk="0" fontAlgn="base" hangingPunct="0">
        <a:spcBef>
          <a:spcPct val="0"/>
        </a:spcBef>
        <a:spcAft>
          <a:spcPct val="0"/>
        </a:spcAft>
        <a:defRPr sz="2540">
          <a:solidFill>
            <a:schemeClr val="tx1"/>
          </a:solidFill>
          <a:latin typeface="Calibri" panose="020F0502020204030204" pitchFamily="34" charset="0"/>
          <a:ea typeface="黑体" panose="02010609060101010101" pitchFamily="2" charset="-122"/>
        </a:defRPr>
      </a:lvl8pPr>
      <a:lvl9pPr marL="1934845" algn="l" rtl="0" eaLnBrk="0" fontAlgn="base" hangingPunct="0">
        <a:spcBef>
          <a:spcPct val="0"/>
        </a:spcBef>
        <a:spcAft>
          <a:spcPct val="0"/>
        </a:spcAft>
        <a:defRPr sz="2540">
          <a:solidFill>
            <a:schemeClr val="tx1"/>
          </a:solidFill>
          <a:latin typeface="Calibri" panose="020F0502020204030204" pitchFamily="34" charset="0"/>
          <a:ea typeface="黑体" panose="02010609060101010101" pitchFamily="2" charset="-122"/>
        </a:defRPr>
      </a:lvl9pPr>
    </p:titleStyle>
    <p:bodyStyle>
      <a:lvl1pPr marL="361950" indent="-361950" algn="l" rtl="0" eaLnBrk="0" fontAlgn="base" hangingPunct="0">
        <a:spcBef>
          <a:spcPct val="20000"/>
        </a:spcBef>
        <a:spcAft>
          <a:spcPct val="0"/>
        </a:spcAft>
        <a:buClr>
          <a:srgbClr val="000066"/>
        </a:buClr>
        <a:buFont typeface="Wingdings" panose="05000000000000000000" pitchFamily="2" charset="2"/>
        <a:buChar char="n"/>
        <a:defRPr kumimoji="1" sz="2100">
          <a:solidFill>
            <a:schemeClr val="tx1"/>
          </a:solidFill>
          <a:latin typeface="+mn-lt"/>
          <a:ea typeface="+mn-ea"/>
          <a:cs typeface="宋体" panose="02010600030101010101" pitchFamily="2" charset="-122"/>
        </a:defRPr>
      </a:lvl1pPr>
      <a:lvl2pPr marL="786130" indent="-301625" algn="l" rtl="0" eaLnBrk="0" fontAlgn="base" hangingPunct="0">
        <a:spcBef>
          <a:spcPct val="20000"/>
        </a:spcBef>
        <a:spcAft>
          <a:spcPct val="0"/>
        </a:spcAft>
        <a:buFont typeface="Arial" panose="020B0604020202020204" pitchFamily="34" charset="0"/>
        <a:buChar char="–"/>
        <a:defRPr kumimoji="1" sz="2900">
          <a:solidFill>
            <a:schemeClr val="tx1"/>
          </a:solidFill>
          <a:latin typeface="+mn-lt"/>
          <a:ea typeface="+mn-ea"/>
        </a:defRPr>
      </a:lvl2pPr>
      <a:lvl3pPr marL="1208405" indent="-241300" algn="l" rtl="0" eaLnBrk="0" fontAlgn="base" hangingPunct="0">
        <a:spcBef>
          <a:spcPct val="20000"/>
        </a:spcBef>
        <a:spcAft>
          <a:spcPct val="0"/>
        </a:spcAft>
        <a:buFont typeface="Arial" panose="020B0604020202020204" pitchFamily="34" charset="0"/>
        <a:buChar char="•"/>
        <a:defRPr kumimoji="1" sz="2500">
          <a:solidFill>
            <a:schemeClr val="tx1"/>
          </a:solidFill>
          <a:latin typeface="+mn-lt"/>
          <a:ea typeface="+mn-ea"/>
        </a:defRPr>
      </a:lvl3pPr>
      <a:lvl4pPr marL="1692275" indent="-241300" algn="l" rtl="0" eaLnBrk="0" fontAlgn="base" hangingPunct="0">
        <a:spcBef>
          <a:spcPct val="20000"/>
        </a:spcBef>
        <a:spcAft>
          <a:spcPct val="0"/>
        </a:spcAft>
        <a:buFont typeface="Arial" panose="020B0604020202020204" pitchFamily="34" charset="0"/>
        <a:buChar char="–"/>
        <a:defRPr kumimoji="1" sz="2100">
          <a:solidFill>
            <a:schemeClr val="tx1"/>
          </a:solidFill>
          <a:latin typeface="+mn-lt"/>
          <a:ea typeface="+mn-ea"/>
        </a:defRPr>
      </a:lvl4pPr>
      <a:lvl5pPr marL="2176780" indent="-241300" algn="l" rtl="0" eaLnBrk="0" fontAlgn="base" hangingPunct="0">
        <a:spcBef>
          <a:spcPct val="20000"/>
        </a:spcBef>
        <a:spcAft>
          <a:spcPct val="0"/>
        </a:spcAft>
        <a:buFont typeface="Arial" panose="020B0604020202020204" pitchFamily="34" charset="0"/>
        <a:buChar char="»"/>
        <a:defRPr kumimoji="1" sz="2100">
          <a:solidFill>
            <a:schemeClr val="tx1"/>
          </a:solidFill>
          <a:latin typeface="+mn-lt"/>
          <a:ea typeface="+mn-ea"/>
        </a:defRPr>
      </a:lvl5pPr>
      <a:lvl6pPr marL="2660650" indent="-241935" algn="l" rtl="0" eaLnBrk="0" fontAlgn="base" hangingPunct="0">
        <a:spcBef>
          <a:spcPct val="20000"/>
        </a:spcBef>
        <a:spcAft>
          <a:spcPct val="0"/>
        </a:spcAft>
        <a:buFont typeface="Arial" panose="020B0604020202020204" pitchFamily="34" charset="0"/>
        <a:buChar char="»"/>
        <a:defRPr sz="2115">
          <a:solidFill>
            <a:schemeClr val="tx1"/>
          </a:solidFill>
          <a:latin typeface="+mn-lt"/>
          <a:ea typeface="+mn-ea"/>
        </a:defRPr>
      </a:lvl6pPr>
      <a:lvl7pPr marL="3144520" indent="-241935" algn="l" rtl="0" eaLnBrk="0" fontAlgn="base" hangingPunct="0">
        <a:spcBef>
          <a:spcPct val="20000"/>
        </a:spcBef>
        <a:spcAft>
          <a:spcPct val="0"/>
        </a:spcAft>
        <a:buFont typeface="Arial" panose="020B0604020202020204" pitchFamily="34" charset="0"/>
        <a:buChar char="»"/>
        <a:defRPr sz="2115">
          <a:solidFill>
            <a:schemeClr val="tx1"/>
          </a:solidFill>
          <a:latin typeface="+mn-lt"/>
          <a:ea typeface="+mn-ea"/>
        </a:defRPr>
      </a:lvl7pPr>
      <a:lvl8pPr marL="3628390" indent="-241935" algn="l" rtl="0" eaLnBrk="0" fontAlgn="base" hangingPunct="0">
        <a:spcBef>
          <a:spcPct val="20000"/>
        </a:spcBef>
        <a:spcAft>
          <a:spcPct val="0"/>
        </a:spcAft>
        <a:buFont typeface="Arial" panose="020B0604020202020204" pitchFamily="34" charset="0"/>
        <a:buChar char="»"/>
        <a:defRPr sz="2115">
          <a:solidFill>
            <a:schemeClr val="tx1"/>
          </a:solidFill>
          <a:latin typeface="+mn-lt"/>
          <a:ea typeface="+mn-ea"/>
        </a:defRPr>
      </a:lvl8pPr>
      <a:lvl9pPr marL="4112260" indent="-241935" algn="l" rtl="0" eaLnBrk="0" fontAlgn="base" hangingPunct="0">
        <a:spcBef>
          <a:spcPct val="20000"/>
        </a:spcBef>
        <a:spcAft>
          <a:spcPct val="0"/>
        </a:spcAft>
        <a:buFont typeface="Arial" panose="020B0604020202020204" pitchFamily="34" charset="0"/>
        <a:buChar char="»"/>
        <a:defRPr sz="2115">
          <a:solidFill>
            <a:schemeClr val="tx1"/>
          </a:solidFill>
          <a:latin typeface="+mn-lt"/>
          <a:ea typeface="+mn-ea"/>
        </a:defRPr>
      </a:lvl9pPr>
    </p:bodyStyle>
    <p:otherStyle>
      <a:defPPr>
        <a:defRPr lang="zh-CN"/>
      </a:defPPr>
      <a:lvl1pPr marL="0" algn="l" defTabSz="967740" rtl="0" eaLnBrk="1" latinLnBrk="0" hangingPunct="1">
        <a:defRPr sz="1905" kern="1200">
          <a:solidFill>
            <a:schemeClr val="tx1"/>
          </a:solidFill>
          <a:latin typeface="+mn-lt"/>
          <a:ea typeface="+mn-ea"/>
          <a:cs typeface="+mn-cs"/>
        </a:defRPr>
      </a:lvl1pPr>
      <a:lvl2pPr marL="483870" algn="l" defTabSz="967740" rtl="0" eaLnBrk="1" latinLnBrk="0" hangingPunct="1">
        <a:defRPr sz="1905" kern="1200">
          <a:solidFill>
            <a:schemeClr val="tx1"/>
          </a:solidFill>
          <a:latin typeface="+mn-lt"/>
          <a:ea typeface="+mn-ea"/>
          <a:cs typeface="+mn-cs"/>
        </a:defRPr>
      </a:lvl2pPr>
      <a:lvl3pPr marL="967740" algn="l" defTabSz="967740" rtl="0" eaLnBrk="1" latinLnBrk="0" hangingPunct="1">
        <a:defRPr sz="1905" kern="1200">
          <a:solidFill>
            <a:schemeClr val="tx1"/>
          </a:solidFill>
          <a:latin typeface="+mn-lt"/>
          <a:ea typeface="+mn-ea"/>
          <a:cs typeface="+mn-cs"/>
        </a:defRPr>
      </a:lvl3pPr>
      <a:lvl4pPr marL="1450975" algn="l" defTabSz="967740" rtl="0" eaLnBrk="1" latinLnBrk="0" hangingPunct="1">
        <a:defRPr sz="1905" kern="1200">
          <a:solidFill>
            <a:schemeClr val="tx1"/>
          </a:solidFill>
          <a:latin typeface="+mn-lt"/>
          <a:ea typeface="+mn-ea"/>
          <a:cs typeface="+mn-cs"/>
        </a:defRPr>
      </a:lvl4pPr>
      <a:lvl5pPr marL="1934845" algn="l" defTabSz="967740" rtl="0" eaLnBrk="1" latinLnBrk="0" hangingPunct="1">
        <a:defRPr sz="1905" kern="1200">
          <a:solidFill>
            <a:schemeClr val="tx1"/>
          </a:solidFill>
          <a:latin typeface="+mn-lt"/>
          <a:ea typeface="+mn-ea"/>
          <a:cs typeface="+mn-cs"/>
        </a:defRPr>
      </a:lvl5pPr>
      <a:lvl6pPr marL="2418715" algn="l" defTabSz="967740" rtl="0" eaLnBrk="1" latinLnBrk="0" hangingPunct="1">
        <a:defRPr sz="1905" kern="1200">
          <a:solidFill>
            <a:schemeClr val="tx1"/>
          </a:solidFill>
          <a:latin typeface="+mn-lt"/>
          <a:ea typeface="+mn-ea"/>
          <a:cs typeface="+mn-cs"/>
        </a:defRPr>
      </a:lvl6pPr>
      <a:lvl7pPr marL="2902585" algn="l" defTabSz="967740" rtl="0" eaLnBrk="1" latinLnBrk="0" hangingPunct="1">
        <a:defRPr sz="1905" kern="1200">
          <a:solidFill>
            <a:schemeClr val="tx1"/>
          </a:solidFill>
          <a:latin typeface="+mn-lt"/>
          <a:ea typeface="+mn-ea"/>
          <a:cs typeface="+mn-cs"/>
        </a:defRPr>
      </a:lvl7pPr>
      <a:lvl8pPr marL="3386455" algn="l" defTabSz="967740" rtl="0" eaLnBrk="1" latinLnBrk="0" hangingPunct="1">
        <a:defRPr sz="1905" kern="1200">
          <a:solidFill>
            <a:schemeClr val="tx1"/>
          </a:solidFill>
          <a:latin typeface="+mn-lt"/>
          <a:ea typeface="+mn-ea"/>
          <a:cs typeface="+mn-cs"/>
        </a:defRPr>
      </a:lvl8pPr>
      <a:lvl9pPr marL="3870325" algn="l" defTabSz="967740" rtl="0" eaLnBrk="1" latinLnBrk="0" hangingPunct="1">
        <a:defRPr sz="1905"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050" name="标题占位符 1"/>
          <p:cNvSpPr>
            <a:spLocks noGrp="1"/>
          </p:cNvSpPr>
          <p:nvPr>
            <p:ph type="title"/>
          </p:nvPr>
        </p:nvSpPr>
        <p:spPr bwMode="auto">
          <a:xfrm>
            <a:off x="255588" y="195263"/>
            <a:ext cx="10972800" cy="692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a:t>单击此处编辑母版标题样式</a:t>
            </a:r>
            <a:endParaRPr lang="zh-CN" altLang="en-US"/>
          </a:p>
        </p:txBody>
      </p:sp>
      <p:sp>
        <p:nvSpPr>
          <p:cNvPr id="2051" name="文本占位符 2"/>
          <p:cNvSpPr>
            <a:spLocks noGrp="1"/>
          </p:cNvSpPr>
          <p:nvPr>
            <p:ph type="body" idx="1"/>
          </p:nvPr>
        </p:nvSpPr>
        <p:spPr bwMode="auto">
          <a:xfrm>
            <a:off x="422275" y="1187450"/>
            <a:ext cx="10972800" cy="1008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a:t>单击此处编辑母版文本样</a:t>
            </a:r>
            <a:endParaRPr lang="zh-CN" altLang="en-US"/>
          </a:p>
        </p:txBody>
      </p:sp>
      <p:sp>
        <p:nvSpPr>
          <p:cNvPr id="8" name="日期占位符 7"/>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eaLnBrk="1" fontAlgn="auto" hangingPunct="1">
              <a:spcBef>
                <a:spcPts val="0"/>
              </a:spcBef>
              <a:spcAft>
                <a:spcPts val="0"/>
              </a:spcAft>
              <a:defRPr sz="1200">
                <a:solidFill>
                  <a:srgbClr val="000000">
                    <a:tint val="75000"/>
                  </a:srgbClr>
                </a:solidFill>
                <a:latin typeface="+mn-lt"/>
                <a:ea typeface="+mn-ea"/>
              </a:defRPr>
            </a:lvl1pPr>
          </a:lstStyle>
          <a:p>
            <a:pPr>
              <a:defRPr/>
            </a:pPr>
            <a:fld id="{A15E5765-AB32-4239-BD9B-3269D673DF2F}" type="datetimeFigureOut">
              <a:rPr lang="zh-CN" altLang="en-US"/>
            </a:fld>
            <a:endParaRPr lang="zh-CN" altLang="en-US"/>
          </a:p>
        </p:txBody>
      </p:sp>
      <p:sp>
        <p:nvSpPr>
          <p:cNvPr id="13" name="页脚占位符 12"/>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eaLnBrk="1" fontAlgn="auto" hangingPunct="1">
              <a:spcBef>
                <a:spcPts val="0"/>
              </a:spcBef>
              <a:spcAft>
                <a:spcPts val="0"/>
              </a:spcAft>
              <a:defRPr sz="1200">
                <a:solidFill>
                  <a:srgbClr val="000000">
                    <a:tint val="75000"/>
                  </a:srgbClr>
                </a:solidFill>
                <a:latin typeface="+mn-lt"/>
                <a:ea typeface="+mn-ea"/>
              </a:defRPr>
            </a:lvl1pPr>
          </a:lstStyle>
          <a:p>
            <a:pPr>
              <a:defRPr/>
            </a:pPr>
            <a:endParaRPr lang="zh-CN" altLang="en-US"/>
          </a:p>
        </p:txBody>
      </p:sp>
      <p:sp>
        <p:nvSpPr>
          <p:cNvPr id="14" name="灯片编号占位符 13"/>
          <p:cNvSpPr>
            <a:spLocks noGrp="1"/>
          </p:cNvSpPr>
          <p:nvPr>
            <p:ph type="sldNum" sz="quarter" idx="4"/>
          </p:nvPr>
        </p:nvSpPr>
        <p:spPr>
          <a:xfrm>
            <a:off x="8610600" y="6356350"/>
            <a:ext cx="2743200" cy="365125"/>
          </a:xfrm>
          <a:prstGeom prst="rect">
            <a:avLst/>
          </a:prstGeom>
        </p:spPr>
        <p:txBody>
          <a:bodyPr vert="horz" wrap="square" lIns="91440" tIns="45720" rIns="91440" bIns="45720" numCol="1" anchor="ctr" anchorCtr="0" compatLnSpc="1"/>
          <a:lstStyle>
            <a:lvl1pPr algn="r" eaLnBrk="1" hangingPunct="1">
              <a:defRPr sz="1200">
                <a:solidFill>
                  <a:srgbClr val="898989"/>
                </a:solidFill>
              </a:defRPr>
            </a:lvl1pPr>
          </a:lstStyle>
          <a:p>
            <a:fld id="{6336B7E0-C2FC-47BB-9FB3-CE567CC2C0CF}" type="slidenum">
              <a:rPr lang="zh-CN" altLang="en-US"/>
            </a:fld>
            <a:endParaRPr lang="zh-CN" altLang="en-US"/>
          </a:p>
        </p:txBody>
      </p:sp>
    </p:spTree>
  </p:cSld>
  <p:clrMap bg1="lt1" tx1="dk1" bg2="lt2" tx2="dk2" accent1="accent1" accent2="accent2" accent3="accent3" accent4="accent4" accent5="accent5" accent6="accent6" hlink="hlink" folHlink="folHlink"/>
  <p:sldLayoutIdLst>
    <p:sldLayoutId id="2147483658" r:id="rId1"/>
    <p:sldLayoutId id="2147483659" r:id="rId2"/>
  </p:sldLayoutIdLst>
  <p:txStyles>
    <p:titleStyle>
      <a:lvl1pPr algn="l" rtl="0" eaLnBrk="0" fontAlgn="base" hangingPunct="0">
        <a:spcBef>
          <a:spcPct val="0"/>
        </a:spcBef>
        <a:spcAft>
          <a:spcPct val="0"/>
        </a:spcAft>
        <a:defRPr kumimoji="1" sz="2500">
          <a:solidFill>
            <a:schemeClr val="tx1"/>
          </a:solidFill>
          <a:latin typeface="+mj-lt"/>
          <a:ea typeface="微软雅黑" panose="020B0503020204020204" pitchFamily="34" charset="-122"/>
          <a:cs typeface="微软雅黑" panose="020B0503020204020204" pitchFamily="34" charset="-122"/>
        </a:defRPr>
      </a:lvl1pPr>
      <a:lvl2pPr algn="l" rtl="0" eaLnBrk="0" fontAlgn="base" hangingPunct="0">
        <a:spcBef>
          <a:spcPct val="0"/>
        </a:spcBef>
        <a:spcAft>
          <a:spcPct val="0"/>
        </a:spcAft>
        <a:defRPr kumimoji="1" sz="2500">
          <a:solidFill>
            <a:schemeClr val="tx1"/>
          </a:solidFill>
          <a:latin typeface="Calibri" panose="020F0502020204030204" pitchFamily="34" charset="0"/>
          <a:ea typeface="微软雅黑" panose="020B0503020204020204" pitchFamily="34" charset="-122"/>
          <a:cs typeface="微软雅黑" panose="020B0503020204020204" pitchFamily="34" charset="-122"/>
        </a:defRPr>
      </a:lvl2pPr>
      <a:lvl3pPr algn="l" rtl="0" eaLnBrk="0" fontAlgn="base" hangingPunct="0">
        <a:spcBef>
          <a:spcPct val="0"/>
        </a:spcBef>
        <a:spcAft>
          <a:spcPct val="0"/>
        </a:spcAft>
        <a:defRPr kumimoji="1" sz="2500">
          <a:solidFill>
            <a:schemeClr val="tx1"/>
          </a:solidFill>
          <a:latin typeface="Calibri" panose="020F0502020204030204" pitchFamily="34" charset="0"/>
          <a:ea typeface="微软雅黑" panose="020B0503020204020204" pitchFamily="34" charset="-122"/>
          <a:cs typeface="微软雅黑" panose="020B0503020204020204" pitchFamily="34" charset="-122"/>
        </a:defRPr>
      </a:lvl3pPr>
      <a:lvl4pPr algn="l" rtl="0" eaLnBrk="0" fontAlgn="base" hangingPunct="0">
        <a:spcBef>
          <a:spcPct val="0"/>
        </a:spcBef>
        <a:spcAft>
          <a:spcPct val="0"/>
        </a:spcAft>
        <a:defRPr kumimoji="1" sz="2500">
          <a:solidFill>
            <a:schemeClr val="tx1"/>
          </a:solidFill>
          <a:latin typeface="Calibri" panose="020F0502020204030204" pitchFamily="34" charset="0"/>
          <a:ea typeface="微软雅黑" panose="020B0503020204020204" pitchFamily="34" charset="-122"/>
          <a:cs typeface="微软雅黑" panose="020B0503020204020204" pitchFamily="34" charset="-122"/>
        </a:defRPr>
      </a:lvl4pPr>
      <a:lvl5pPr algn="l" rtl="0" eaLnBrk="0" fontAlgn="base" hangingPunct="0">
        <a:spcBef>
          <a:spcPct val="0"/>
        </a:spcBef>
        <a:spcAft>
          <a:spcPct val="0"/>
        </a:spcAft>
        <a:defRPr kumimoji="1" sz="2500">
          <a:solidFill>
            <a:schemeClr val="tx1"/>
          </a:solidFill>
          <a:latin typeface="Calibri" panose="020F0502020204030204" pitchFamily="34" charset="0"/>
          <a:ea typeface="微软雅黑" panose="020B0503020204020204" pitchFamily="34" charset="-122"/>
          <a:cs typeface="微软雅黑" panose="020B0503020204020204" pitchFamily="34" charset="-122"/>
        </a:defRPr>
      </a:lvl5pPr>
      <a:lvl6pPr marL="483870" algn="l" rtl="0" eaLnBrk="0" fontAlgn="base" hangingPunct="0">
        <a:spcBef>
          <a:spcPct val="0"/>
        </a:spcBef>
        <a:spcAft>
          <a:spcPct val="0"/>
        </a:spcAft>
        <a:defRPr sz="2540">
          <a:solidFill>
            <a:schemeClr val="tx1"/>
          </a:solidFill>
          <a:latin typeface="Calibri" panose="020F0502020204030204" pitchFamily="34" charset="0"/>
          <a:ea typeface="黑体" panose="02010609060101010101" pitchFamily="2" charset="-122"/>
        </a:defRPr>
      </a:lvl6pPr>
      <a:lvl7pPr marL="967740" algn="l" rtl="0" eaLnBrk="0" fontAlgn="base" hangingPunct="0">
        <a:spcBef>
          <a:spcPct val="0"/>
        </a:spcBef>
        <a:spcAft>
          <a:spcPct val="0"/>
        </a:spcAft>
        <a:defRPr sz="2540">
          <a:solidFill>
            <a:schemeClr val="tx1"/>
          </a:solidFill>
          <a:latin typeface="Calibri" panose="020F0502020204030204" pitchFamily="34" charset="0"/>
          <a:ea typeface="黑体" panose="02010609060101010101" pitchFamily="2" charset="-122"/>
        </a:defRPr>
      </a:lvl7pPr>
      <a:lvl8pPr marL="1450975" algn="l" rtl="0" eaLnBrk="0" fontAlgn="base" hangingPunct="0">
        <a:spcBef>
          <a:spcPct val="0"/>
        </a:spcBef>
        <a:spcAft>
          <a:spcPct val="0"/>
        </a:spcAft>
        <a:defRPr sz="2540">
          <a:solidFill>
            <a:schemeClr val="tx1"/>
          </a:solidFill>
          <a:latin typeface="Calibri" panose="020F0502020204030204" pitchFamily="34" charset="0"/>
          <a:ea typeface="黑体" panose="02010609060101010101" pitchFamily="2" charset="-122"/>
        </a:defRPr>
      </a:lvl8pPr>
      <a:lvl9pPr marL="1934845" algn="l" rtl="0" eaLnBrk="0" fontAlgn="base" hangingPunct="0">
        <a:spcBef>
          <a:spcPct val="0"/>
        </a:spcBef>
        <a:spcAft>
          <a:spcPct val="0"/>
        </a:spcAft>
        <a:defRPr sz="2540">
          <a:solidFill>
            <a:schemeClr val="tx1"/>
          </a:solidFill>
          <a:latin typeface="Calibri" panose="020F0502020204030204" pitchFamily="34" charset="0"/>
          <a:ea typeface="黑体" panose="02010609060101010101" pitchFamily="2" charset="-122"/>
        </a:defRPr>
      </a:lvl9pPr>
    </p:titleStyle>
    <p:bodyStyle>
      <a:lvl1pPr marL="361950" indent="-361950" algn="l" rtl="0" eaLnBrk="0" fontAlgn="base" hangingPunct="0">
        <a:spcBef>
          <a:spcPct val="20000"/>
        </a:spcBef>
        <a:spcAft>
          <a:spcPct val="0"/>
        </a:spcAft>
        <a:buClr>
          <a:srgbClr val="000066"/>
        </a:buClr>
        <a:buFont typeface="Wingdings" panose="05000000000000000000" pitchFamily="2" charset="2"/>
        <a:buChar char="n"/>
        <a:defRPr kumimoji="1" sz="2100">
          <a:solidFill>
            <a:schemeClr val="tx1"/>
          </a:solidFill>
          <a:latin typeface="+mn-lt"/>
          <a:ea typeface="+mn-ea"/>
          <a:cs typeface="宋体" panose="02010600030101010101" pitchFamily="2" charset="-122"/>
        </a:defRPr>
      </a:lvl1pPr>
      <a:lvl2pPr marL="786130" indent="-301625" algn="l" rtl="0" eaLnBrk="0" fontAlgn="base" hangingPunct="0">
        <a:spcBef>
          <a:spcPct val="20000"/>
        </a:spcBef>
        <a:spcAft>
          <a:spcPct val="0"/>
        </a:spcAft>
        <a:buFont typeface="Arial" panose="020B0604020202020204" pitchFamily="34" charset="0"/>
        <a:buChar char="–"/>
        <a:defRPr kumimoji="1" sz="2900">
          <a:solidFill>
            <a:schemeClr val="tx1"/>
          </a:solidFill>
          <a:latin typeface="+mn-lt"/>
          <a:ea typeface="+mn-ea"/>
        </a:defRPr>
      </a:lvl2pPr>
      <a:lvl3pPr marL="1208405" indent="-241300" algn="l" rtl="0" eaLnBrk="0" fontAlgn="base" hangingPunct="0">
        <a:spcBef>
          <a:spcPct val="20000"/>
        </a:spcBef>
        <a:spcAft>
          <a:spcPct val="0"/>
        </a:spcAft>
        <a:buFont typeface="Arial" panose="020B0604020202020204" pitchFamily="34" charset="0"/>
        <a:buChar char="•"/>
        <a:defRPr kumimoji="1" sz="2500">
          <a:solidFill>
            <a:schemeClr val="tx1"/>
          </a:solidFill>
          <a:latin typeface="+mn-lt"/>
          <a:ea typeface="+mn-ea"/>
        </a:defRPr>
      </a:lvl3pPr>
      <a:lvl4pPr marL="1692275" indent="-241300" algn="l" rtl="0" eaLnBrk="0" fontAlgn="base" hangingPunct="0">
        <a:spcBef>
          <a:spcPct val="20000"/>
        </a:spcBef>
        <a:spcAft>
          <a:spcPct val="0"/>
        </a:spcAft>
        <a:buFont typeface="Arial" panose="020B0604020202020204" pitchFamily="34" charset="0"/>
        <a:buChar char="–"/>
        <a:defRPr kumimoji="1" sz="2100">
          <a:solidFill>
            <a:schemeClr val="tx1"/>
          </a:solidFill>
          <a:latin typeface="+mn-lt"/>
          <a:ea typeface="+mn-ea"/>
        </a:defRPr>
      </a:lvl4pPr>
      <a:lvl5pPr marL="2176780" indent="-241300" algn="l" rtl="0" eaLnBrk="0" fontAlgn="base" hangingPunct="0">
        <a:spcBef>
          <a:spcPct val="20000"/>
        </a:spcBef>
        <a:spcAft>
          <a:spcPct val="0"/>
        </a:spcAft>
        <a:buFont typeface="Arial" panose="020B0604020202020204" pitchFamily="34" charset="0"/>
        <a:buChar char="»"/>
        <a:defRPr kumimoji="1" sz="2100">
          <a:solidFill>
            <a:schemeClr val="tx1"/>
          </a:solidFill>
          <a:latin typeface="+mn-lt"/>
          <a:ea typeface="+mn-ea"/>
        </a:defRPr>
      </a:lvl5pPr>
      <a:lvl6pPr marL="2660650" indent="-241935" algn="l" rtl="0" eaLnBrk="0" fontAlgn="base" hangingPunct="0">
        <a:spcBef>
          <a:spcPct val="20000"/>
        </a:spcBef>
        <a:spcAft>
          <a:spcPct val="0"/>
        </a:spcAft>
        <a:buFont typeface="Arial" panose="020B0604020202020204" pitchFamily="34" charset="0"/>
        <a:buChar char="»"/>
        <a:defRPr sz="2115">
          <a:solidFill>
            <a:schemeClr val="tx1"/>
          </a:solidFill>
          <a:latin typeface="+mn-lt"/>
          <a:ea typeface="+mn-ea"/>
        </a:defRPr>
      </a:lvl6pPr>
      <a:lvl7pPr marL="3144520" indent="-241935" algn="l" rtl="0" eaLnBrk="0" fontAlgn="base" hangingPunct="0">
        <a:spcBef>
          <a:spcPct val="20000"/>
        </a:spcBef>
        <a:spcAft>
          <a:spcPct val="0"/>
        </a:spcAft>
        <a:buFont typeface="Arial" panose="020B0604020202020204" pitchFamily="34" charset="0"/>
        <a:buChar char="»"/>
        <a:defRPr sz="2115">
          <a:solidFill>
            <a:schemeClr val="tx1"/>
          </a:solidFill>
          <a:latin typeface="+mn-lt"/>
          <a:ea typeface="+mn-ea"/>
        </a:defRPr>
      </a:lvl7pPr>
      <a:lvl8pPr marL="3628390" indent="-241935" algn="l" rtl="0" eaLnBrk="0" fontAlgn="base" hangingPunct="0">
        <a:spcBef>
          <a:spcPct val="20000"/>
        </a:spcBef>
        <a:spcAft>
          <a:spcPct val="0"/>
        </a:spcAft>
        <a:buFont typeface="Arial" panose="020B0604020202020204" pitchFamily="34" charset="0"/>
        <a:buChar char="»"/>
        <a:defRPr sz="2115">
          <a:solidFill>
            <a:schemeClr val="tx1"/>
          </a:solidFill>
          <a:latin typeface="+mn-lt"/>
          <a:ea typeface="+mn-ea"/>
        </a:defRPr>
      </a:lvl8pPr>
      <a:lvl9pPr marL="4112260" indent="-241935" algn="l" rtl="0" eaLnBrk="0" fontAlgn="base" hangingPunct="0">
        <a:spcBef>
          <a:spcPct val="20000"/>
        </a:spcBef>
        <a:spcAft>
          <a:spcPct val="0"/>
        </a:spcAft>
        <a:buFont typeface="Arial" panose="020B0604020202020204" pitchFamily="34" charset="0"/>
        <a:buChar char="»"/>
        <a:defRPr sz="2115">
          <a:solidFill>
            <a:schemeClr val="tx1"/>
          </a:solidFill>
          <a:latin typeface="+mn-lt"/>
          <a:ea typeface="+mn-ea"/>
        </a:defRPr>
      </a:lvl9pPr>
    </p:bodyStyle>
    <p:otherStyle>
      <a:defPPr>
        <a:defRPr lang="zh-CN"/>
      </a:defPPr>
      <a:lvl1pPr marL="0" algn="l" defTabSz="967740" rtl="0" eaLnBrk="1" latinLnBrk="0" hangingPunct="1">
        <a:defRPr sz="1905" kern="1200">
          <a:solidFill>
            <a:schemeClr val="tx1"/>
          </a:solidFill>
          <a:latin typeface="+mn-lt"/>
          <a:ea typeface="+mn-ea"/>
          <a:cs typeface="+mn-cs"/>
        </a:defRPr>
      </a:lvl1pPr>
      <a:lvl2pPr marL="483870" algn="l" defTabSz="967740" rtl="0" eaLnBrk="1" latinLnBrk="0" hangingPunct="1">
        <a:defRPr sz="1905" kern="1200">
          <a:solidFill>
            <a:schemeClr val="tx1"/>
          </a:solidFill>
          <a:latin typeface="+mn-lt"/>
          <a:ea typeface="+mn-ea"/>
          <a:cs typeface="+mn-cs"/>
        </a:defRPr>
      </a:lvl2pPr>
      <a:lvl3pPr marL="967740" algn="l" defTabSz="967740" rtl="0" eaLnBrk="1" latinLnBrk="0" hangingPunct="1">
        <a:defRPr sz="1905" kern="1200">
          <a:solidFill>
            <a:schemeClr val="tx1"/>
          </a:solidFill>
          <a:latin typeface="+mn-lt"/>
          <a:ea typeface="+mn-ea"/>
          <a:cs typeface="+mn-cs"/>
        </a:defRPr>
      </a:lvl3pPr>
      <a:lvl4pPr marL="1450975" algn="l" defTabSz="967740" rtl="0" eaLnBrk="1" latinLnBrk="0" hangingPunct="1">
        <a:defRPr sz="1905" kern="1200">
          <a:solidFill>
            <a:schemeClr val="tx1"/>
          </a:solidFill>
          <a:latin typeface="+mn-lt"/>
          <a:ea typeface="+mn-ea"/>
          <a:cs typeface="+mn-cs"/>
        </a:defRPr>
      </a:lvl4pPr>
      <a:lvl5pPr marL="1934845" algn="l" defTabSz="967740" rtl="0" eaLnBrk="1" latinLnBrk="0" hangingPunct="1">
        <a:defRPr sz="1905" kern="1200">
          <a:solidFill>
            <a:schemeClr val="tx1"/>
          </a:solidFill>
          <a:latin typeface="+mn-lt"/>
          <a:ea typeface="+mn-ea"/>
          <a:cs typeface="+mn-cs"/>
        </a:defRPr>
      </a:lvl5pPr>
      <a:lvl6pPr marL="2418715" algn="l" defTabSz="967740" rtl="0" eaLnBrk="1" latinLnBrk="0" hangingPunct="1">
        <a:defRPr sz="1905" kern="1200">
          <a:solidFill>
            <a:schemeClr val="tx1"/>
          </a:solidFill>
          <a:latin typeface="+mn-lt"/>
          <a:ea typeface="+mn-ea"/>
          <a:cs typeface="+mn-cs"/>
        </a:defRPr>
      </a:lvl6pPr>
      <a:lvl7pPr marL="2902585" algn="l" defTabSz="967740" rtl="0" eaLnBrk="1" latinLnBrk="0" hangingPunct="1">
        <a:defRPr sz="1905" kern="1200">
          <a:solidFill>
            <a:schemeClr val="tx1"/>
          </a:solidFill>
          <a:latin typeface="+mn-lt"/>
          <a:ea typeface="+mn-ea"/>
          <a:cs typeface="+mn-cs"/>
        </a:defRPr>
      </a:lvl7pPr>
      <a:lvl8pPr marL="3386455" algn="l" defTabSz="967740" rtl="0" eaLnBrk="1" latinLnBrk="0" hangingPunct="1">
        <a:defRPr sz="1905" kern="1200">
          <a:solidFill>
            <a:schemeClr val="tx1"/>
          </a:solidFill>
          <a:latin typeface="+mn-lt"/>
          <a:ea typeface="+mn-ea"/>
          <a:cs typeface="+mn-cs"/>
        </a:defRPr>
      </a:lvl8pPr>
      <a:lvl9pPr marL="3870325" algn="l" defTabSz="967740" rtl="0" eaLnBrk="1" latinLnBrk="0" hangingPunct="1">
        <a:defRPr sz="1905"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255588" y="195263"/>
            <a:ext cx="10972800" cy="692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a:t>单击此处编辑母版标题样式</a:t>
            </a:r>
            <a:endParaRPr lang="zh-CN" altLang="en-US"/>
          </a:p>
        </p:txBody>
      </p:sp>
      <p:sp>
        <p:nvSpPr>
          <p:cNvPr id="1027" name="文本占位符 2"/>
          <p:cNvSpPr>
            <a:spLocks noGrp="1"/>
          </p:cNvSpPr>
          <p:nvPr>
            <p:ph type="body" idx="1"/>
          </p:nvPr>
        </p:nvSpPr>
        <p:spPr bwMode="auto">
          <a:xfrm>
            <a:off x="422275" y="1187450"/>
            <a:ext cx="10972800" cy="1008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a:t>单击此处编辑母版文本样</a:t>
            </a:r>
            <a:endParaRPr lang="zh-CN" altLang="en-US"/>
          </a:p>
        </p:txBody>
      </p:sp>
      <p:sp>
        <p:nvSpPr>
          <p:cNvPr id="8" name="日期占位符 7"/>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eaLnBrk="1" fontAlgn="auto" hangingPunct="1">
              <a:spcBef>
                <a:spcPts val="0"/>
              </a:spcBef>
              <a:spcAft>
                <a:spcPts val="0"/>
              </a:spcAft>
              <a:defRPr sz="1200">
                <a:solidFill>
                  <a:schemeClr val="tx1">
                    <a:tint val="75000"/>
                  </a:schemeClr>
                </a:solidFill>
                <a:latin typeface="+mn-lt"/>
                <a:ea typeface="+mn-ea"/>
              </a:defRPr>
            </a:lvl1pPr>
          </a:lstStyle>
          <a:p>
            <a:pPr>
              <a:defRPr/>
            </a:pPr>
            <a:fld id="{C6587DE6-4407-4621-BB17-3A8A7204AD38}" type="datetimeFigureOut">
              <a:rPr lang="zh-CN" altLang="en-US"/>
            </a:fld>
            <a:endParaRPr lang="zh-CN" altLang="en-US"/>
          </a:p>
        </p:txBody>
      </p:sp>
      <p:sp>
        <p:nvSpPr>
          <p:cNvPr id="13" name="页脚占位符 12"/>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eaLnBrk="1" fontAlgn="auto" hangingPunct="1">
              <a:spcBef>
                <a:spcPts val="0"/>
              </a:spcBef>
              <a:spcAft>
                <a:spcPts val="0"/>
              </a:spcAft>
              <a:defRPr sz="1200">
                <a:solidFill>
                  <a:schemeClr val="tx1">
                    <a:tint val="75000"/>
                  </a:schemeClr>
                </a:solidFill>
                <a:latin typeface="+mn-lt"/>
                <a:ea typeface="+mn-ea"/>
              </a:defRPr>
            </a:lvl1pPr>
          </a:lstStyle>
          <a:p>
            <a:pPr>
              <a:defRPr/>
            </a:pPr>
            <a:endParaRPr lang="zh-CN" altLang="en-US"/>
          </a:p>
        </p:txBody>
      </p:sp>
      <p:sp>
        <p:nvSpPr>
          <p:cNvPr id="14" name="灯片编号占位符 13"/>
          <p:cNvSpPr>
            <a:spLocks noGrp="1"/>
          </p:cNvSpPr>
          <p:nvPr>
            <p:ph type="sldNum" sz="quarter" idx="4"/>
          </p:nvPr>
        </p:nvSpPr>
        <p:spPr>
          <a:xfrm>
            <a:off x="8610600" y="6356350"/>
            <a:ext cx="2743200" cy="365125"/>
          </a:xfrm>
          <a:prstGeom prst="rect">
            <a:avLst/>
          </a:prstGeom>
        </p:spPr>
        <p:txBody>
          <a:bodyPr vert="horz" wrap="square" lIns="91440" tIns="45720" rIns="91440" bIns="45720" numCol="1" anchor="ctr" anchorCtr="0" compatLnSpc="1"/>
          <a:lstStyle>
            <a:lvl1pPr algn="r" eaLnBrk="1" hangingPunct="1">
              <a:defRPr sz="1200">
                <a:solidFill>
                  <a:srgbClr val="898989"/>
                </a:solidFill>
              </a:defRPr>
            </a:lvl1pPr>
          </a:lstStyle>
          <a:p>
            <a:fld id="{7558BA2A-750B-449B-B1D9-BD5A4096EEDE}" type="slidenum">
              <a:rPr lang="zh-CN" altLang="en-US"/>
            </a:fld>
            <a:endParaRPr lang="zh-CN" alt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Lst>
  <p:txStyles>
    <p:titleStyle>
      <a:lvl1pPr algn="l" rtl="0" eaLnBrk="0" fontAlgn="base" hangingPunct="0">
        <a:spcBef>
          <a:spcPct val="0"/>
        </a:spcBef>
        <a:spcAft>
          <a:spcPct val="0"/>
        </a:spcAft>
        <a:defRPr kumimoji="1" sz="2500">
          <a:solidFill>
            <a:schemeClr val="tx1"/>
          </a:solidFill>
          <a:latin typeface="+mj-lt"/>
          <a:ea typeface="微软雅黑" panose="020B0503020204020204" pitchFamily="34" charset="-122"/>
          <a:cs typeface="微软雅黑" panose="020B0503020204020204" pitchFamily="34" charset="-122"/>
        </a:defRPr>
      </a:lvl1pPr>
      <a:lvl2pPr algn="l" rtl="0" eaLnBrk="0" fontAlgn="base" hangingPunct="0">
        <a:spcBef>
          <a:spcPct val="0"/>
        </a:spcBef>
        <a:spcAft>
          <a:spcPct val="0"/>
        </a:spcAft>
        <a:defRPr kumimoji="1" sz="2500">
          <a:solidFill>
            <a:schemeClr val="tx1"/>
          </a:solidFill>
          <a:latin typeface="Calibri" panose="020F0502020204030204" pitchFamily="34" charset="0"/>
          <a:ea typeface="微软雅黑" panose="020B0503020204020204" pitchFamily="34" charset="-122"/>
          <a:cs typeface="微软雅黑" panose="020B0503020204020204" pitchFamily="34" charset="-122"/>
        </a:defRPr>
      </a:lvl2pPr>
      <a:lvl3pPr algn="l" rtl="0" eaLnBrk="0" fontAlgn="base" hangingPunct="0">
        <a:spcBef>
          <a:spcPct val="0"/>
        </a:spcBef>
        <a:spcAft>
          <a:spcPct val="0"/>
        </a:spcAft>
        <a:defRPr kumimoji="1" sz="2500">
          <a:solidFill>
            <a:schemeClr val="tx1"/>
          </a:solidFill>
          <a:latin typeface="Calibri" panose="020F0502020204030204" pitchFamily="34" charset="0"/>
          <a:ea typeface="微软雅黑" panose="020B0503020204020204" pitchFamily="34" charset="-122"/>
          <a:cs typeface="微软雅黑" panose="020B0503020204020204" pitchFamily="34" charset="-122"/>
        </a:defRPr>
      </a:lvl3pPr>
      <a:lvl4pPr algn="l" rtl="0" eaLnBrk="0" fontAlgn="base" hangingPunct="0">
        <a:spcBef>
          <a:spcPct val="0"/>
        </a:spcBef>
        <a:spcAft>
          <a:spcPct val="0"/>
        </a:spcAft>
        <a:defRPr kumimoji="1" sz="2500">
          <a:solidFill>
            <a:schemeClr val="tx1"/>
          </a:solidFill>
          <a:latin typeface="Calibri" panose="020F0502020204030204" pitchFamily="34" charset="0"/>
          <a:ea typeface="微软雅黑" panose="020B0503020204020204" pitchFamily="34" charset="-122"/>
          <a:cs typeface="微软雅黑" panose="020B0503020204020204" pitchFamily="34" charset="-122"/>
        </a:defRPr>
      </a:lvl4pPr>
      <a:lvl5pPr algn="l" rtl="0" eaLnBrk="0" fontAlgn="base" hangingPunct="0">
        <a:spcBef>
          <a:spcPct val="0"/>
        </a:spcBef>
        <a:spcAft>
          <a:spcPct val="0"/>
        </a:spcAft>
        <a:defRPr kumimoji="1" sz="2500">
          <a:solidFill>
            <a:schemeClr val="tx1"/>
          </a:solidFill>
          <a:latin typeface="Calibri" panose="020F0502020204030204" pitchFamily="34" charset="0"/>
          <a:ea typeface="微软雅黑" panose="020B0503020204020204" pitchFamily="34" charset="-122"/>
          <a:cs typeface="微软雅黑" panose="020B0503020204020204" pitchFamily="34" charset="-122"/>
        </a:defRPr>
      </a:lvl5pPr>
      <a:lvl6pPr marL="483870" algn="l" rtl="0" eaLnBrk="0" fontAlgn="base" hangingPunct="0">
        <a:spcBef>
          <a:spcPct val="0"/>
        </a:spcBef>
        <a:spcAft>
          <a:spcPct val="0"/>
        </a:spcAft>
        <a:defRPr sz="2540">
          <a:solidFill>
            <a:schemeClr val="tx1"/>
          </a:solidFill>
          <a:latin typeface="Calibri" panose="020F0502020204030204" pitchFamily="34" charset="0"/>
          <a:ea typeface="黑体" panose="02010609060101010101" pitchFamily="2" charset="-122"/>
        </a:defRPr>
      </a:lvl6pPr>
      <a:lvl7pPr marL="967740" algn="l" rtl="0" eaLnBrk="0" fontAlgn="base" hangingPunct="0">
        <a:spcBef>
          <a:spcPct val="0"/>
        </a:spcBef>
        <a:spcAft>
          <a:spcPct val="0"/>
        </a:spcAft>
        <a:defRPr sz="2540">
          <a:solidFill>
            <a:schemeClr val="tx1"/>
          </a:solidFill>
          <a:latin typeface="Calibri" panose="020F0502020204030204" pitchFamily="34" charset="0"/>
          <a:ea typeface="黑体" panose="02010609060101010101" pitchFamily="2" charset="-122"/>
        </a:defRPr>
      </a:lvl7pPr>
      <a:lvl8pPr marL="1450975" algn="l" rtl="0" eaLnBrk="0" fontAlgn="base" hangingPunct="0">
        <a:spcBef>
          <a:spcPct val="0"/>
        </a:spcBef>
        <a:spcAft>
          <a:spcPct val="0"/>
        </a:spcAft>
        <a:defRPr sz="2540">
          <a:solidFill>
            <a:schemeClr val="tx1"/>
          </a:solidFill>
          <a:latin typeface="Calibri" panose="020F0502020204030204" pitchFamily="34" charset="0"/>
          <a:ea typeface="黑体" panose="02010609060101010101" pitchFamily="2" charset="-122"/>
        </a:defRPr>
      </a:lvl8pPr>
      <a:lvl9pPr marL="1934845" algn="l" rtl="0" eaLnBrk="0" fontAlgn="base" hangingPunct="0">
        <a:spcBef>
          <a:spcPct val="0"/>
        </a:spcBef>
        <a:spcAft>
          <a:spcPct val="0"/>
        </a:spcAft>
        <a:defRPr sz="2540">
          <a:solidFill>
            <a:schemeClr val="tx1"/>
          </a:solidFill>
          <a:latin typeface="Calibri" panose="020F0502020204030204" pitchFamily="34" charset="0"/>
          <a:ea typeface="黑体" panose="02010609060101010101" pitchFamily="2" charset="-122"/>
        </a:defRPr>
      </a:lvl9pPr>
    </p:titleStyle>
    <p:bodyStyle>
      <a:lvl1pPr marL="361950" indent="-361950" algn="l" rtl="0" eaLnBrk="0" fontAlgn="base" hangingPunct="0">
        <a:spcBef>
          <a:spcPct val="20000"/>
        </a:spcBef>
        <a:spcAft>
          <a:spcPct val="0"/>
        </a:spcAft>
        <a:buClr>
          <a:srgbClr val="000066"/>
        </a:buClr>
        <a:buFont typeface="Wingdings" panose="05000000000000000000" pitchFamily="2" charset="2"/>
        <a:buChar char="n"/>
        <a:defRPr kumimoji="1" sz="2100">
          <a:solidFill>
            <a:schemeClr val="tx1"/>
          </a:solidFill>
          <a:latin typeface="+mn-lt"/>
          <a:ea typeface="+mn-ea"/>
          <a:cs typeface="宋体" panose="02010600030101010101" pitchFamily="2" charset="-122"/>
        </a:defRPr>
      </a:lvl1pPr>
      <a:lvl2pPr marL="786130" indent="-301625" algn="l" rtl="0" eaLnBrk="0" fontAlgn="base" hangingPunct="0">
        <a:spcBef>
          <a:spcPct val="20000"/>
        </a:spcBef>
        <a:spcAft>
          <a:spcPct val="0"/>
        </a:spcAft>
        <a:buFont typeface="Arial" panose="020B0604020202020204" pitchFamily="34" charset="0"/>
        <a:buChar char="–"/>
        <a:defRPr kumimoji="1" sz="2900">
          <a:solidFill>
            <a:schemeClr val="tx1"/>
          </a:solidFill>
          <a:latin typeface="+mn-lt"/>
          <a:ea typeface="+mn-ea"/>
        </a:defRPr>
      </a:lvl2pPr>
      <a:lvl3pPr marL="1208405" indent="-241300" algn="l" rtl="0" eaLnBrk="0" fontAlgn="base" hangingPunct="0">
        <a:spcBef>
          <a:spcPct val="20000"/>
        </a:spcBef>
        <a:spcAft>
          <a:spcPct val="0"/>
        </a:spcAft>
        <a:buFont typeface="Arial" panose="020B0604020202020204" pitchFamily="34" charset="0"/>
        <a:buChar char="•"/>
        <a:defRPr kumimoji="1" sz="2500">
          <a:solidFill>
            <a:schemeClr val="tx1"/>
          </a:solidFill>
          <a:latin typeface="+mn-lt"/>
          <a:ea typeface="+mn-ea"/>
        </a:defRPr>
      </a:lvl3pPr>
      <a:lvl4pPr marL="1692275" indent="-241300" algn="l" rtl="0" eaLnBrk="0" fontAlgn="base" hangingPunct="0">
        <a:spcBef>
          <a:spcPct val="20000"/>
        </a:spcBef>
        <a:spcAft>
          <a:spcPct val="0"/>
        </a:spcAft>
        <a:buFont typeface="Arial" panose="020B0604020202020204" pitchFamily="34" charset="0"/>
        <a:buChar char="–"/>
        <a:defRPr kumimoji="1" sz="2100">
          <a:solidFill>
            <a:schemeClr val="tx1"/>
          </a:solidFill>
          <a:latin typeface="+mn-lt"/>
          <a:ea typeface="+mn-ea"/>
        </a:defRPr>
      </a:lvl4pPr>
      <a:lvl5pPr marL="2176780" indent="-241300" algn="l" rtl="0" eaLnBrk="0" fontAlgn="base" hangingPunct="0">
        <a:spcBef>
          <a:spcPct val="20000"/>
        </a:spcBef>
        <a:spcAft>
          <a:spcPct val="0"/>
        </a:spcAft>
        <a:buFont typeface="Arial" panose="020B0604020202020204" pitchFamily="34" charset="0"/>
        <a:buChar char="»"/>
        <a:defRPr kumimoji="1" sz="2100">
          <a:solidFill>
            <a:schemeClr val="tx1"/>
          </a:solidFill>
          <a:latin typeface="+mn-lt"/>
          <a:ea typeface="+mn-ea"/>
        </a:defRPr>
      </a:lvl5pPr>
      <a:lvl6pPr marL="2660650" indent="-241935" algn="l" rtl="0" eaLnBrk="0" fontAlgn="base" hangingPunct="0">
        <a:spcBef>
          <a:spcPct val="20000"/>
        </a:spcBef>
        <a:spcAft>
          <a:spcPct val="0"/>
        </a:spcAft>
        <a:buFont typeface="Arial" panose="020B0604020202020204" pitchFamily="34" charset="0"/>
        <a:buChar char="»"/>
        <a:defRPr sz="2115">
          <a:solidFill>
            <a:schemeClr val="tx1"/>
          </a:solidFill>
          <a:latin typeface="+mn-lt"/>
          <a:ea typeface="+mn-ea"/>
        </a:defRPr>
      </a:lvl6pPr>
      <a:lvl7pPr marL="3144520" indent="-241935" algn="l" rtl="0" eaLnBrk="0" fontAlgn="base" hangingPunct="0">
        <a:spcBef>
          <a:spcPct val="20000"/>
        </a:spcBef>
        <a:spcAft>
          <a:spcPct val="0"/>
        </a:spcAft>
        <a:buFont typeface="Arial" panose="020B0604020202020204" pitchFamily="34" charset="0"/>
        <a:buChar char="»"/>
        <a:defRPr sz="2115">
          <a:solidFill>
            <a:schemeClr val="tx1"/>
          </a:solidFill>
          <a:latin typeface="+mn-lt"/>
          <a:ea typeface="+mn-ea"/>
        </a:defRPr>
      </a:lvl7pPr>
      <a:lvl8pPr marL="3628390" indent="-241935" algn="l" rtl="0" eaLnBrk="0" fontAlgn="base" hangingPunct="0">
        <a:spcBef>
          <a:spcPct val="20000"/>
        </a:spcBef>
        <a:spcAft>
          <a:spcPct val="0"/>
        </a:spcAft>
        <a:buFont typeface="Arial" panose="020B0604020202020204" pitchFamily="34" charset="0"/>
        <a:buChar char="»"/>
        <a:defRPr sz="2115">
          <a:solidFill>
            <a:schemeClr val="tx1"/>
          </a:solidFill>
          <a:latin typeface="+mn-lt"/>
          <a:ea typeface="+mn-ea"/>
        </a:defRPr>
      </a:lvl8pPr>
      <a:lvl9pPr marL="4112260" indent="-241935" algn="l" rtl="0" eaLnBrk="0" fontAlgn="base" hangingPunct="0">
        <a:spcBef>
          <a:spcPct val="20000"/>
        </a:spcBef>
        <a:spcAft>
          <a:spcPct val="0"/>
        </a:spcAft>
        <a:buFont typeface="Arial" panose="020B0604020202020204" pitchFamily="34" charset="0"/>
        <a:buChar char="»"/>
        <a:defRPr sz="2115">
          <a:solidFill>
            <a:schemeClr val="tx1"/>
          </a:solidFill>
          <a:latin typeface="+mn-lt"/>
          <a:ea typeface="+mn-ea"/>
        </a:defRPr>
      </a:lvl9pPr>
    </p:bodyStyle>
    <p:otherStyle>
      <a:defPPr>
        <a:defRPr lang="zh-CN"/>
      </a:defPPr>
      <a:lvl1pPr marL="0" algn="l" defTabSz="967740" rtl="0" eaLnBrk="1" latinLnBrk="0" hangingPunct="1">
        <a:defRPr sz="1905" kern="1200">
          <a:solidFill>
            <a:schemeClr val="tx1"/>
          </a:solidFill>
          <a:latin typeface="+mn-lt"/>
          <a:ea typeface="+mn-ea"/>
          <a:cs typeface="+mn-cs"/>
        </a:defRPr>
      </a:lvl1pPr>
      <a:lvl2pPr marL="483870" algn="l" defTabSz="967740" rtl="0" eaLnBrk="1" latinLnBrk="0" hangingPunct="1">
        <a:defRPr sz="1905" kern="1200">
          <a:solidFill>
            <a:schemeClr val="tx1"/>
          </a:solidFill>
          <a:latin typeface="+mn-lt"/>
          <a:ea typeface="+mn-ea"/>
          <a:cs typeface="+mn-cs"/>
        </a:defRPr>
      </a:lvl2pPr>
      <a:lvl3pPr marL="967740" algn="l" defTabSz="967740" rtl="0" eaLnBrk="1" latinLnBrk="0" hangingPunct="1">
        <a:defRPr sz="1905" kern="1200">
          <a:solidFill>
            <a:schemeClr val="tx1"/>
          </a:solidFill>
          <a:latin typeface="+mn-lt"/>
          <a:ea typeface="+mn-ea"/>
          <a:cs typeface="+mn-cs"/>
        </a:defRPr>
      </a:lvl3pPr>
      <a:lvl4pPr marL="1450975" algn="l" defTabSz="967740" rtl="0" eaLnBrk="1" latinLnBrk="0" hangingPunct="1">
        <a:defRPr sz="1905" kern="1200">
          <a:solidFill>
            <a:schemeClr val="tx1"/>
          </a:solidFill>
          <a:latin typeface="+mn-lt"/>
          <a:ea typeface="+mn-ea"/>
          <a:cs typeface="+mn-cs"/>
        </a:defRPr>
      </a:lvl4pPr>
      <a:lvl5pPr marL="1934845" algn="l" defTabSz="967740" rtl="0" eaLnBrk="1" latinLnBrk="0" hangingPunct="1">
        <a:defRPr sz="1905" kern="1200">
          <a:solidFill>
            <a:schemeClr val="tx1"/>
          </a:solidFill>
          <a:latin typeface="+mn-lt"/>
          <a:ea typeface="+mn-ea"/>
          <a:cs typeface="+mn-cs"/>
        </a:defRPr>
      </a:lvl5pPr>
      <a:lvl6pPr marL="2418715" algn="l" defTabSz="967740" rtl="0" eaLnBrk="1" latinLnBrk="0" hangingPunct="1">
        <a:defRPr sz="1905" kern="1200">
          <a:solidFill>
            <a:schemeClr val="tx1"/>
          </a:solidFill>
          <a:latin typeface="+mn-lt"/>
          <a:ea typeface="+mn-ea"/>
          <a:cs typeface="+mn-cs"/>
        </a:defRPr>
      </a:lvl6pPr>
      <a:lvl7pPr marL="2902585" algn="l" defTabSz="967740" rtl="0" eaLnBrk="1" latinLnBrk="0" hangingPunct="1">
        <a:defRPr sz="1905" kern="1200">
          <a:solidFill>
            <a:schemeClr val="tx1"/>
          </a:solidFill>
          <a:latin typeface="+mn-lt"/>
          <a:ea typeface="+mn-ea"/>
          <a:cs typeface="+mn-cs"/>
        </a:defRPr>
      </a:lvl7pPr>
      <a:lvl8pPr marL="3386455" algn="l" defTabSz="967740" rtl="0" eaLnBrk="1" latinLnBrk="0" hangingPunct="1">
        <a:defRPr sz="1905" kern="1200">
          <a:solidFill>
            <a:schemeClr val="tx1"/>
          </a:solidFill>
          <a:latin typeface="+mn-lt"/>
          <a:ea typeface="+mn-ea"/>
          <a:cs typeface="+mn-cs"/>
        </a:defRPr>
      </a:lvl8pPr>
      <a:lvl9pPr marL="3870325" algn="l" defTabSz="967740" rtl="0" eaLnBrk="1" latinLnBrk="0" hangingPunct="1">
        <a:defRPr sz="1905"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tags" Target="../tags/tag1.xml"/></Relationships>
</file>

<file path=ppt/slides/_rels/slide10.xml.rels><?xml version="1.0" encoding="UTF-8" standalone="yes"?>
<Relationships xmlns="http://schemas.openxmlformats.org/package/2006/relationships"><Relationship Id="rId9" Type="http://schemas.openxmlformats.org/officeDocument/2006/relationships/tags" Target="../tags/tag50.xml"/><Relationship Id="rId8" Type="http://schemas.openxmlformats.org/officeDocument/2006/relationships/tags" Target="../tags/tag49.xml"/><Relationship Id="rId7" Type="http://schemas.openxmlformats.org/officeDocument/2006/relationships/tags" Target="../tags/tag48.xml"/><Relationship Id="rId6" Type="http://schemas.openxmlformats.org/officeDocument/2006/relationships/tags" Target="../tags/tag47.xml"/><Relationship Id="rId5" Type="http://schemas.openxmlformats.org/officeDocument/2006/relationships/tags" Target="../tags/tag46.xml"/><Relationship Id="rId4" Type="http://schemas.openxmlformats.org/officeDocument/2006/relationships/tags" Target="../tags/tag45.xml"/><Relationship Id="rId3" Type="http://schemas.openxmlformats.org/officeDocument/2006/relationships/tags" Target="../tags/tag44.xml"/><Relationship Id="rId20" Type="http://schemas.openxmlformats.org/officeDocument/2006/relationships/notesSlide" Target="../notesSlides/notesSlide9.xml"/><Relationship Id="rId2" Type="http://schemas.openxmlformats.org/officeDocument/2006/relationships/tags" Target="../tags/tag43.xml"/><Relationship Id="rId19" Type="http://schemas.openxmlformats.org/officeDocument/2006/relationships/slideLayout" Target="../slideLayouts/slideLayout10.xml"/><Relationship Id="rId18" Type="http://schemas.openxmlformats.org/officeDocument/2006/relationships/tags" Target="../tags/tag59.xml"/><Relationship Id="rId17" Type="http://schemas.openxmlformats.org/officeDocument/2006/relationships/tags" Target="../tags/tag58.xml"/><Relationship Id="rId16" Type="http://schemas.openxmlformats.org/officeDocument/2006/relationships/tags" Target="../tags/tag57.xml"/><Relationship Id="rId15" Type="http://schemas.openxmlformats.org/officeDocument/2006/relationships/tags" Target="../tags/tag56.xml"/><Relationship Id="rId14" Type="http://schemas.openxmlformats.org/officeDocument/2006/relationships/tags" Target="../tags/tag55.xml"/><Relationship Id="rId13" Type="http://schemas.openxmlformats.org/officeDocument/2006/relationships/tags" Target="../tags/tag54.xml"/><Relationship Id="rId12" Type="http://schemas.openxmlformats.org/officeDocument/2006/relationships/tags" Target="../tags/tag53.xml"/><Relationship Id="rId11" Type="http://schemas.openxmlformats.org/officeDocument/2006/relationships/tags" Target="../tags/tag52.xml"/><Relationship Id="rId10" Type="http://schemas.openxmlformats.org/officeDocument/2006/relationships/tags" Target="../tags/tag51.xml"/><Relationship Id="rId1" Type="http://schemas.openxmlformats.org/officeDocument/2006/relationships/tags" Target="../tags/tag42.xml"/></Relationships>
</file>

<file path=ppt/slides/_rels/slide11.xml.rels><?xml version="1.0" encoding="UTF-8" standalone="yes"?>
<Relationships xmlns="http://schemas.openxmlformats.org/package/2006/relationships"><Relationship Id="rId6" Type="http://schemas.openxmlformats.org/officeDocument/2006/relationships/notesSlide" Target="../notesSlides/notesSlide10.xml"/><Relationship Id="rId5" Type="http://schemas.openxmlformats.org/officeDocument/2006/relationships/slideLayout" Target="../slideLayouts/slideLayout4.xml"/><Relationship Id="rId4" Type="http://schemas.openxmlformats.org/officeDocument/2006/relationships/tags" Target="../tags/tag63.xml"/><Relationship Id="rId3" Type="http://schemas.openxmlformats.org/officeDocument/2006/relationships/tags" Target="../tags/tag62.xml"/><Relationship Id="rId2" Type="http://schemas.openxmlformats.org/officeDocument/2006/relationships/tags" Target="../tags/tag61.xml"/><Relationship Id="rId1" Type="http://schemas.openxmlformats.org/officeDocument/2006/relationships/tags" Target="../tags/tag60.xml"/></Relationships>
</file>

<file path=ppt/slides/_rels/slide12.xml.rels><?xml version="1.0" encoding="UTF-8" standalone="yes"?>
<Relationships xmlns="http://schemas.openxmlformats.org/package/2006/relationships"><Relationship Id="rId8" Type="http://schemas.openxmlformats.org/officeDocument/2006/relationships/notesSlide" Target="../notesSlides/notesSlide11.xml"/><Relationship Id="rId7" Type="http://schemas.openxmlformats.org/officeDocument/2006/relationships/slideLayout" Target="../slideLayouts/slideLayout15.xml"/><Relationship Id="rId6" Type="http://schemas.openxmlformats.org/officeDocument/2006/relationships/image" Target="../media/image4.png"/><Relationship Id="rId5" Type="http://schemas.openxmlformats.org/officeDocument/2006/relationships/tags" Target="../tags/tag68.xml"/><Relationship Id="rId4" Type="http://schemas.openxmlformats.org/officeDocument/2006/relationships/tags" Target="../tags/tag67.xml"/><Relationship Id="rId3" Type="http://schemas.openxmlformats.org/officeDocument/2006/relationships/tags" Target="../tags/tag66.xml"/><Relationship Id="rId2" Type="http://schemas.openxmlformats.org/officeDocument/2006/relationships/tags" Target="../tags/tag65.xml"/><Relationship Id="rId1" Type="http://schemas.openxmlformats.org/officeDocument/2006/relationships/tags" Target="../tags/tag64.xml"/></Relationships>
</file>

<file path=ppt/slides/_rels/slide13.xml.rels><?xml version="1.0" encoding="UTF-8" standalone="yes"?>
<Relationships xmlns="http://schemas.openxmlformats.org/package/2006/relationships"><Relationship Id="rId2" Type="http://schemas.openxmlformats.org/officeDocument/2006/relationships/slideLayout" Target="../slideLayouts/slideLayout15.xml"/><Relationship Id="rId1" Type="http://schemas.openxmlformats.org/officeDocument/2006/relationships/image" Target="../media/image5.png"/></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15.xml"/><Relationship Id="rId1" Type="http://schemas.openxmlformats.org/officeDocument/2006/relationships/image" Target="../media/image6.png"/></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15.xml"/><Relationship Id="rId1" Type="http://schemas.openxmlformats.org/officeDocument/2006/relationships/image" Target="../media/image7.pn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5.xml"/></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15.xml"/><Relationship Id="rId1" Type="http://schemas.openxmlformats.org/officeDocument/2006/relationships/image" Target="../media/image8.png"/></Relationships>
</file>

<file path=ppt/slides/_rels/slide18.xml.rels><?xml version="1.0" encoding="UTF-8" standalone="yes"?>
<Relationships xmlns="http://schemas.openxmlformats.org/package/2006/relationships"><Relationship Id="rId6" Type="http://schemas.openxmlformats.org/officeDocument/2006/relationships/notesSlide" Target="../notesSlides/notesSlide16.xml"/><Relationship Id="rId5" Type="http://schemas.openxmlformats.org/officeDocument/2006/relationships/slideLayout" Target="../slideLayouts/slideLayout6.xml"/><Relationship Id="rId4" Type="http://schemas.openxmlformats.org/officeDocument/2006/relationships/tags" Target="../tags/tag72.xml"/><Relationship Id="rId3" Type="http://schemas.openxmlformats.org/officeDocument/2006/relationships/tags" Target="../tags/tag71.xml"/><Relationship Id="rId2" Type="http://schemas.openxmlformats.org/officeDocument/2006/relationships/tags" Target="../tags/tag70.xml"/><Relationship Id="rId1" Type="http://schemas.openxmlformats.org/officeDocument/2006/relationships/tags" Target="../tags/tag69.xml"/></Relationships>
</file>

<file path=ppt/slides/_rels/slide19.xml.rels><?xml version="1.0" encoding="UTF-8" standalone="yes"?>
<Relationships xmlns="http://schemas.openxmlformats.org/package/2006/relationships"><Relationship Id="rId9" Type="http://schemas.openxmlformats.org/officeDocument/2006/relationships/tags" Target="../tags/tag81.xml"/><Relationship Id="rId8" Type="http://schemas.openxmlformats.org/officeDocument/2006/relationships/tags" Target="../tags/tag80.xml"/><Relationship Id="rId7" Type="http://schemas.openxmlformats.org/officeDocument/2006/relationships/tags" Target="../tags/tag79.xml"/><Relationship Id="rId6" Type="http://schemas.openxmlformats.org/officeDocument/2006/relationships/tags" Target="../tags/tag78.xml"/><Relationship Id="rId5" Type="http://schemas.openxmlformats.org/officeDocument/2006/relationships/tags" Target="../tags/tag77.xml"/><Relationship Id="rId4" Type="http://schemas.openxmlformats.org/officeDocument/2006/relationships/tags" Target="../tags/tag76.xml"/><Relationship Id="rId3" Type="http://schemas.openxmlformats.org/officeDocument/2006/relationships/tags" Target="../tags/tag75.xml"/><Relationship Id="rId20" Type="http://schemas.openxmlformats.org/officeDocument/2006/relationships/notesSlide" Target="../notesSlides/notesSlide17.xml"/><Relationship Id="rId2" Type="http://schemas.openxmlformats.org/officeDocument/2006/relationships/tags" Target="../tags/tag74.xml"/><Relationship Id="rId19" Type="http://schemas.openxmlformats.org/officeDocument/2006/relationships/slideLayout" Target="../slideLayouts/slideLayout10.xml"/><Relationship Id="rId18" Type="http://schemas.openxmlformats.org/officeDocument/2006/relationships/tags" Target="../tags/tag90.xml"/><Relationship Id="rId17" Type="http://schemas.openxmlformats.org/officeDocument/2006/relationships/tags" Target="../tags/tag89.xml"/><Relationship Id="rId16" Type="http://schemas.openxmlformats.org/officeDocument/2006/relationships/tags" Target="../tags/tag88.xml"/><Relationship Id="rId15" Type="http://schemas.openxmlformats.org/officeDocument/2006/relationships/tags" Target="../tags/tag87.xml"/><Relationship Id="rId14" Type="http://schemas.openxmlformats.org/officeDocument/2006/relationships/tags" Target="../tags/tag86.xml"/><Relationship Id="rId13" Type="http://schemas.openxmlformats.org/officeDocument/2006/relationships/tags" Target="../tags/tag85.xml"/><Relationship Id="rId12" Type="http://schemas.openxmlformats.org/officeDocument/2006/relationships/tags" Target="../tags/tag84.xml"/><Relationship Id="rId11" Type="http://schemas.openxmlformats.org/officeDocument/2006/relationships/tags" Target="../tags/tag83.xml"/><Relationship Id="rId10" Type="http://schemas.openxmlformats.org/officeDocument/2006/relationships/tags" Target="../tags/tag82.xml"/><Relationship Id="rId1" Type="http://schemas.openxmlformats.org/officeDocument/2006/relationships/tags" Target="../tags/tag73.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0.xml"/><Relationship Id="rId1" Type="http://schemas.openxmlformats.org/officeDocument/2006/relationships/tags" Target="../tags/tag2.xml"/></Relationships>
</file>

<file path=ppt/slides/_rels/slide20.xml.rels><?xml version="1.0" encoding="UTF-8" standalone="yes"?>
<Relationships xmlns="http://schemas.openxmlformats.org/package/2006/relationships"><Relationship Id="rId6" Type="http://schemas.openxmlformats.org/officeDocument/2006/relationships/notesSlide" Target="../notesSlides/notesSlide18.xml"/><Relationship Id="rId5" Type="http://schemas.openxmlformats.org/officeDocument/2006/relationships/slideLayout" Target="../slideLayouts/slideLayout4.xml"/><Relationship Id="rId4" Type="http://schemas.openxmlformats.org/officeDocument/2006/relationships/tags" Target="../tags/tag94.xml"/><Relationship Id="rId3" Type="http://schemas.openxmlformats.org/officeDocument/2006/relationships/tags" Target="../tags/tag93.xml"/><Relationship Id="rId2" Type="http://schemas.openxmlformats.org/officeDocument/2006/relationships/tags" Target="../tags/tag92.xml"/><Relationship Id="rId1" Type="http://schemas.openxmlformats.org/officeDocument/2006/relationships/tags" Target="../tags/tag91.xml"/></Relationships>
</file>

<file path=ppt/slides/_rels/slide21.xml.rels><?xml version="1.0" encoding="UTF-8" standalone="yes"?>
<Relationships xmlns="http://schemas.openxmlformats.org/package/2006/relationships"><Relationship Id="rId6" Type="http://schemas.openxmlformats.org/officeDocument/2006/relationships/notesSlide" Target="../notesSlides/notesSlide19.xml"/><Relationship Id="rId5" Type="http://schemas.openxmlformats.org/officeDocument/2006/relationships/slideLayout" Target="../slideLayouts/slideLayout4.xml"/><Relationship Id="rId4" Type="http://schemas.openxmlformats.org/officeDocument/2006/relationships/tags" Target="../tags/tag98.xml"/><Relationship Id="rId3" Type="http://schemas.openxmlformats.org/officeDocument/2006/relationships/tags" Target="../tags/tag97.xml"/><Relationship Id="rId2" Type="http://schemas.openxmlformats.org/officeDocument/2006/relationships/tags" Target="../tags/tag96.xml"/><Relationship Id="rId1" Type="http://schemas.openxmlformats.org/officeDocument/2006/relationships/tags" Target="../tags/tag95.xml"/></Relationships>
</file>

<file path=ppt/slides/_rels/slide22.xml.rels><?xml version="1.0" encoding="UTF-8" standalone="yes"?>
<Relationships xmlns="http://schemas.openxmlformats.org/package/2006/relationships"><Relationship Id="rId4" Type="http://schemas.openxmlformats.org/officeDocument/2006/relationships/notesSlide" Target="../notesSlides/notesSlide20.xml"/><Relationship Id="rId3" Type="http://schemas.openxmlformats.org/officeDocument/2006/relationships/slideLayout" Target="../slideLayouts/slideLayout5.xml"/><Relationship Id="rId2" Type="http://schemas.openxmlformats.org/officeDocument/2006/relationships/tags" Target="../tags/tag99.xml"/><Relationship Id="rId1" Type="http://schemas.openxmlformats.org/officeDocument/2006/relationships/image" Target="../media/image9.jpeg"/></Relationships>
</file>

<file path=ppt/slides/_rels/slide23.xml.rels><?xml version="1.0" encoding="UTF-8" standalone="yes"?>
<Relationships xmlns="http://schemas.openxmlformats.org/package/2006/relationships"><Relationship Id="rId4" Type="http://schemas.openxmlformats.org/officeDocument/2006/relationships/slideLayout" Target="../slideLayouts/slideLayout5.xml"/><Relationship Id="rId3" Type="http://schemas.openxmlformats.org/officeDocument/2006/relationships/tags" Target="../tags/tag100.xml"/><Relationship Id="rId2" Type="http://schemas.openxmlformats.org/officeDocument/2006/relationships/image" Target="../media/image11.png"/><Relationship Id="rId1" Type="http://schemas.openxmlformats.org/officeDocument/2006/relationships/image" Target="../media/image10.png"/></Relationships>
</file>

<file path=ppt/slides/_rels/slide24.xml.rels><?xml version="1.0" encoding="UTF-8" standalone="yes"?>
<Relationships xmlns="http://schemas.openxmlformats.org/package/2006/relationships"><Relationship Id="rId2" Type="http://schemas.openxmlformats.org/officeDocument/2006/relationships/slideLayout" Target="../slideLayouts/slideLayout5.xml"/><Relationship Id="rId1" Type="http://schemas.openxmlformats.org/officeDocument/2006/relationships/tags" Target="../tags/tag101.xml"/></Relationships>
</file>

<file path=ppt/slides/_rels/slide25.xml.rels><?xml version="1.0" encoding="UTF-8" standalone="yes"?>
<Relationships xmlns="http://schemas.openxmlformats.org/package/2006/relationships"><Relationship Id="rId2" Type="http://schemas.openxmlformats.org/officeDocument/2006/relationships/slideLayout" Target="../slideLayouts/slideLayout5.xml"/><Relationship Id="rId1" Type="http://schemas.openxmlformats.org/officeDocument/2006/relationships/tags" Target="../tags/tag102.xml"/></Relationships>
</file>

<file path=ppt/slides/_rels/slide26.xml.rels><?xml version="1.0" encoding="UTF-8" standalone="yes"?>
<Relationships xmlns="http://schemas.openxmlformats.org/package/2006/relationships"><Relationship Id="rId2" Type="http://schemas.openxmlformats.org/officeDocument/2006/relationships/slideLayout" Target="../slideLayouts/slideLayout5.xml"/><Relationship Id="rId1" Type="http://schemas.openxmlformats.org/officeDocument/2006/relationships/tags" Target="../tags/tag103.xml"/></Relationships>
</file>

<file path=ppt/slides/_rels/slide27.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openxmlformats.org/officeDocument/2006/relationships/tags" Target="../tags/tag104.xml"/><Relationship Id="rId1" Type="http://schemas.openxmlformats.org/officeDocument/2006/relationships/image" Target="../media/image12.png"/></Relationships>
</file>

<file path=ppt/slides/_rels/slide28.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openxmlformats.org/officeDocument/2006/relationships/tags" Target="../tags/tag105.xml"/><Relationship Id="rId1" Type="http://schemas.openxmlformats.org/officeDocument/2006/relationships/image" Target="../media/image13.png"/></Relationships>
</file>

<file path=ppt/slides/_rels/slide29.xml.rels><?xml version="1.0" encoding="UTF-8" standalone="yes"?>
<Relationships xmlns="http://schemas.openxmlformats.org/package/2006/relationships"><Relationship Id="rId5" Type="http://schemas.openxmlformats.org/officeDocument/2006/relationships/slideLayout" Target="../slideLayouts/slideLayout5.xml"/><Relationship Id="rId4" Type="http://schemas.openxmlformats.org/officeDocument/2006/relationships/tags" Target="../tags/tag108.xml"/><Relationship Id="rId3" Type="http://schemas.openxmlformats.org/officeDocument/2006/relationships/image" Target="../media/image14.png"/><Relationship Id="rId2" Type="http://schemas.openxmlformats.org/officeDocument/2006/relationships/tags" Target="../tags/tag107.xml"/><Relationship Id="rId1" Type="http://schemas.openxmlformats.org/officeDocument/2006/relationships/tags" Target="../tags/tag106.xml"/></Relationships>
</file>

<file path=ppt/slides/_rels/slide3.xml.rels><?xml version="1.0" encoding="UTF-8" standalone="yes"?>
<Relationships xmlns="http://schemas.openxmlformats.org/package/2006/relationships"><Relationship Id="rId4" Type="http://schemas.openxmlformats.org/officeDocument/2006/relationships/notesSlide" Target="../notesSlides/notesSlide2.xml"/><Relationship Id="rId3" Type="http://schemas.openxmlformats.org/officeDocument/2006/relationships/slideLayout" Target="../slideLayouts/slideLayout10.xml"/><Relationship Id="rId2" Type="http://schemas.openxmlformats.org/officeDocument/2006/relationships/image" Target="../media/image3.png"/><Relationship Id="rId1" Type="http://schemas.openxmlformats.org/officeDocument/2006/relationships/tags" Target="../tags/tag3.xml"/></Relationships>
</file>

<file path=ppt/slides/_rels/slide30.xml.rels><?xml version="1.0" encoding="UTF-8" standalone="yes"?>
<Relationships xmlns="http://schemas.openxmlformats.org/package/2006/relationships"><Relationship Id="rId4" Type="http://schemas.openxmlformats.org/officeDocument/2006/relationships/slideLayout" Target="../slideLayouts/slideLayout5.xml"/><Relationship Id="rId3" Type="http://schemas.openxmlformats.org/officeDocument/2006/relationships/image" Target="../media/image15.png"/><Relationship Id="rId2" Type="http://schemas.openxmlformats.org/officeDocument/2006/relationships/tags" Target="../tags/tag110.xml"/><Relationship Id="rId1" Type="http://schemas.openxmlformats.org/officeDocument/2006/relationships/tags" Target="../tags/tag109.xml"/></Relationships>
</file>

<file path=ppt/slides/_rels/slide31.xml.rels><?xml version="1.0" encoding="UTF-8" standalone="yes"?>
<Relationships xmlns="http://schemas.openxmlformats.org/package/2006/relationships"><Relationship Id="rId4" Type="http://schemas.openxmlformats.org/officeDocument/2006/relationships/slideLayout" Target="../slideLayouts/slideLayout5.xml"/><Relationship Id="rId3" Type="http://schemas.openxmlformats.org/officeDocument/2006/relationships/image" Target="../media/image16.png"/><Relationship Id="rId2" Type="http://schemas.openxmlformats.org/officeDocument/2006/relationships/tags" Target="../tags/tag112.xml"/><Relationship Id="rId1" Type="http://schemas.openxmlformats.org/officeDocument/2006/relationships/tags" Target="../tags/tag111.xml"/></Relationships>
</file>

<file path=ppt/slides/_rels/slide32.xml.rels><?xml version="1.0" encoding="UTF-8" standalone="yes"?>
<Relationships xmlns="http://schemas.openxmlformats.org/package/2006/relationships"><Relationship Id="rId4" Type="http://schemas.openxmlformats.org/officeDocument/2006/relationships/slideLayout" Target="../slideLayouts/slideLayout5.xml"/><Relationship Id="rId3" Type="http://schemas.openxmlformats.org/officeDocument/2006/relationships/image" Target="../media/image17.png"/><Relationship Id="rId2" Type="http://schemas.openxmlformats.org/officeDocument/2006/relationships/tags" Target="../tags/tag114.xml"/><Relationship Id="rId1" Type="http://schemas.openxmlformats.org/officeDocument/2006/relationships/tags" Target="../tags/tag113.xml"/></Relationships>
</file>

<file path=ppt/slides/_rels/slide33.xml.rels><?xml version="1.0" encoding="UTF-8" standalone="yes"?>
<Relationships xmlns="http://schemas.openxmlformats.org/package/2006/relationships"><Relationship Id="rId4" Type="http://schemas.openxmlformats.org/officeDocument/2006/relationships/slideLayout" Target="../slideLayouts/slideLayout5.xml"/><Relationship Id="rId3" Type="http://schemas.openxmlformats.org/officeDocument/2006/relationships/image" Target="../media/image18.png"/><Relationship Id="rId2" Type="http://schemas.openxmlformats.org/officeDocument/2006/relationships/tags" Target="../tags/tag116.xml"/><Relationship Id="rId1" Type="http://schemas.openxmlformats.org/officeDocument/2006/relationships/tags" Target="../tags/tag115.xml"/></Relationships>
</file>

<file path=ppt/slides/_rels/slide34.xml.rels><?xml version="1.0" encoding="UTF-8" standalone="yes"?>
<Relationships xmlns="http://schemas.openxmlformats.org/package/2006/relationships"><Relationship Id="rId4" Type="http://schemas.openxmlformats.org/officeDocument/2006/relationships/slideLayout" Target="../slideLayouts/slideLayout5.xml"/><Relationship Id="rId3" Type="http://schemas.openxmlformats.org/officeDocument/2006/relationships/image" Target="../media/image19.png"/><Relationship Id="rId2" Type="http://schemas.openxmlformats.org/officeDocument/2006/relationships/tags" Target="../tags/tag118.xml"/><Relationship Id="rId1" Type="http://schemas.openxmlformats.org/officeDocument/2006/relationships/tags" Target="../tags/tag117.xml"/></Relationships>
</file>

<file path=ppt/slides/_rels/slide35.xml.rels><?xml version="1.0" encoding="UTF-8" standalone="yes"?>
<Relationships xmlns="http://schemas.openxmlformats.org/package/2006/relationships"><Relationship Id="rId4" Type="http://schemas.openxmlformats.org/officeDocument/2006/relationships/slideLayout" Target="../slideLayouts/slideLayout5.xml"/><Relationship Id="rId3" Type="http://schemas.openxmlformats.org/officeDocument/2006/relationships/image" Target="../media/image20.png"/><Relationship Id="rId2" Type="http://schemas.openxmlformats.org/officeDocument/2006/relationships/tags" Target="../tags/tag120.xml"/><Relationship Id="rId1" Type="http://schemas.openxmlformats.org/officeDocument/2006/relationships/tags" Target="../tags/tag119.xml"/></Relationships>
</file>

<file path=ppt/slides/_rels/slide36.xml.rels><?xml version="1.0" encoding="UTF-8" standalone="yes"?>
<Relationships xmlns="http://schemas.openxmlformats.org/package/2006/relationships"><Relationship Id="rId4" Type="http://schemas.openxmlformats.org/officeDocument/2006/relationships/slideLayout" Target="../slideLayouts/slideLayout5.xml"/><Relationship Id="rId3" Type="http://schemas.openxmlformats.org/officeDocument/2006/relationships/image" Target="../media/image21.png"/><Relationship Id="rId2" Type="http://schemas.openxmlformats.org/officeDocument/2006/relationships/tags" Target="../tags/tag122.xml"/><Relationship Id="rId1" Type="http://schemas.openxmlformats.org/officeDocument/2006/relationships/tags" Target="../tags/tag121.xml"/></Relationships>
</file>

<file path=ppt/slides/_rels/slide37.xml.rels><?xml version="1.0" encoding="UTF-8" standalone="yes"?>
<Relationships xmlns="http://schemas.openxmlformats.org/package/2006/relationships"><Relationship Id="rId2" Type="http://schemas.openxmlformats.org/officeDocument/2006/relationships/slideLayout" Target="../slideLayouts/slideLayout5.xml"/><Relationship Id="rId1" Type="http://schemas.openxmlformats.org/officeDocument/2006/relationships/tags" Target="../tags/tag123.xml"/></Relationships>
</file>

<file path=ppt/slides/_rels/slide38.xml.rels><?xml version="1.0" encoding="UTF-8" standalone="yes"?>
<Relationships xmlns="http://schemas.openxmlformats.org/package/2006/relationships"><Relationship Id="rId9" Type="http://schemas.openxmlformats.org/officeDocument/2006/relationships/tags" Target="../tags/tag132.xml"/><Relationship Id="rId8" Type="http://schemas.openxmlformats.org/officeDocument/2006/relationships/tags" Target="../tags/tag131.xml"/><Relationship Id="rId7" Type="http://schemas.openxmlformats.org/officeDocument/2006/relationships/tags" Target="../tags/tag130.xml"/><Relationship Id="rId6" Type="http://schemas.openxmlformats.org/officeDocument/2006/relationships/tags" Target="../tags/tag129.xml"/><Relationship Id="rId5" Type="http://schemas.openxmlformats.org/officeDocument/2006/relationships/tags" Target="../tags/tag128.xml"/><Relationship Id="rId4" Type="http://schemas.openxmlformats.org/officeDocument/2006/relationships/tags" Target="../tags/tag127.xml"/><Relationship Id="rId3" Type="http://schemas.openxmlformats.org/officeDocument/2006/relationships/tags" Target="../tags/tag126.xml"/><Relationship Id="rId20" Type="http://schemas.openxmlformats.org/officeDocument/2006/relationships/notesSlide" Target="../notesSlides/notesSlide21.xml"/><Relationship Id="rId2" Type="http://schemas.openxmlformats.org/officeDocument/2006/relationships/tags" Target="../tags/tag125.xml"/><Relationship Id="rId19" Type="http://schemas.openxmlformats.org/officeDocument/2006/relationships/slideLayout" Target="../slideLayouts/slideLayout10.xml"/><Relationship Id="rId18" Type="http://schemas.openxmlformats.org/officeDocument/2006/relationships/tags" Target="../tags/tag141.xml"/><Relationship Id="rId17" Type="http://schemas.openxmlformats.org/officeDocument/2006/relationships/tags" Target="../tags/tag140.xml"/><Relationship Id="rId16" Type="http://schemas.openxmlformats.org/officeDocument/2006/relationships/tags" Target="../tags/tag139.xml"/><Relationship Id="rId15" Type="http://schemas.openxmlformats.org/officeDocument/2006/relationships/tags" Target="../tags/tag138.xml"/><Relationship Id="rId14" Type="http://schemas.openxmlformats.org/officeDocument/2006/relationships/tags" Target="../tags/tag137.xml"/><Relationship Id="rId13" Type="http://schemas.openxmlformats.org/officeDocument/2006/relationships/tags" Target="../tags/tag136.xml"/><Relationship Id="rId12" Type="http://schemas.openxmlformats.org/officeDocument/2006/relationships/tags" Target="../tags/tag135.xml"/><Relationship Id="rId11" Type="http://schemas.openxmlformats.org/officeDocument/2006/relationships/tags" Target="../tags/tag134.xml"/><Relationship Id="rId10" Type="http://schemas.openxmlformats.org/officeDocument/2006/relationships/tags" Target="../tags/tag133.xml"/><Relationship Id="rId1" Type="http://schemas.openxmlformats.org/officeDocument/2006/relationships/tags" Target="../tags/tag124.xml"/></Relationships>
</file>

<file path=ppt/slides/_rels/slide39.xml.rels><?xml version="1.0" encoding="UTF-8" standalone="yes"?>
<Relationships xmlns="http://schemas.openxmlformats.org/package/2006/relationships"><Relationship Id="rId2" Type="http://schemas.openxmlformats.org/officeDocument/2006/relationships/slideLayout" Target="../slideLayouts/slideLayout4.xml"/><Relationship Id="rId1" Type="http://schemas.openxmlformats.org/officeDocument/2006/relationships/tags" Target="../tags/tag142.xml"/></Relationships>
</file>

<file path=ppt/slides/_rels/slide4.xml.rels><?xml version="1.0" encoding="UTF-8" standalone="yes"?>
<Relationships xmlns="http://schemas.openxmlformats.org/package/2006/relationships"><Relationship Id="rId9" Type="http://schemas.openxmlformats.org/officeDocument/2006/relationships/tags" Target="../tags/tag12.xml"/><Relationship Id="rId8" Type="http://schemas.openxmlformats.org/officeDocument/2006/relationships/tags" Target="../tags/tag11.xml"/><Relationship Id="rId7" Type="http://schemas.openxmlformats.org/officeDocument/2006/relationships/tags" Target="../tags/tag10.xml"/><Relationship Id="rId6" Type="http://schemas.openxmlformats.org/officeDocument/2006/relationships/tags" Target="../tags/tag9.xml"/><Relationship Id="rId5" Type="http://schemas.openxmlformats.org/officeDocument/2006/relationships/tags" Target="../tags/tag8.xml"/><Relationship Id="rId4" Type="http://schemas.openxmlformats.org/officeDocument/2006/relationships/tags" Target="../tags/tag7.xml"/><Relationship Id="rId3" Type="http://schemas.openxmlformats.org/officeDocument/2006/relationships/tags" Target="../tags/tag6.xml"/><Relationship Id="rId20" Type="http://schemas.openxmlformats.org/officeDocument/2006/relationships/notesSlide" Target="../notesSlides/notesSlide3.xml"/><Relationship Id="rId2" Type="http://schemas.openxmlformats.org/officeDocument/2006/relationships/tags" Target="../tags/tag5.xml"/><Relationship Id="rId19" Type="http://schemas.openxmlformats.org/officeDocument/2006/relationships/slideLayout" Target="../slideLayouts/slideLayout10.xml"/><Relationship Id="rId18" Type="http://schemas.openxmlformats.org/officeDocument/2006/relationships/tags" Target="../tags/tag21.xml"/><Relationship Id="rId17" Type="http://schemas.openxmlformats.org/officeDocument/2006/relationships/tags" Target="../tags/tag20.xml"/><Relationship Id="rId16" Type="http://schemas.openxmlformats.org/officeDocument/2006/relationships/tags" Target="../tags/tag19.xml"/><Relationship Id="rId15" Type="http://schemas.openxmlformats.org/officeDocument/2006/relationships/tags" Target="../tags/tag18.xml"/><Relationship Id="rId14" Type="http://schemas.openxmlformats.org/officeDocument/2006/relationships/tags" Target="../tags/tag17.xml"/><Relationship Id="rId13" Type="http://schemas.openxmlformats.org/officeDocument/2006/relationships/tags" Target="../tags/tag16.xml"/><Relationship Id="rId12" Type="http://schemas.openxmlformats.org/officeDocument/2006/relationships/tags" Target="../tags/tag15.xml"/><Relationship Id="rId11" Type="http://schemas.openxmlformats.org/officeDocument/2006/relationships/tags" Target="../tags/tag14.xml"/><Relationship Id="rId10" Type="http://schemas.openxmlformats.org/officeDocument/2006/relationships/tags" Target="../tags/tag13.xml"/><Relationship Id="rId1" Type="http://schemas.openxmlformats.org/officeDocument/2006/relationships/tags" Target="../tags/tag4.xml"/></Relationships>
</file>

<file path=ppt/slides/_rels/slide40.xml.rels><?xml version="1.0" encoding="UTF-8" standalone="yes"?>
<Relationships xmlns="http://schemas.openxmlformats.org/package/2006/relationships"><Relationship Id="rId6" Type="http://schemas.openxmlformats.org/officeDocument/2006/relationships/slideLayout" Target="../slideLayouts/slideLayout5.xml"/><Relationship Id="rId5" Type="http://schemas.openxmlformats.org/officeDocument/2006/relationships/image" Target="../media/image23.png"/><Relationship Id="rId4" Type="http://schemas.openxmlformats.org/officeDocument/2006/relationships/tags" Target="../tags/tag145.xml"/><Relationship Id="rId3" Type="http://schemas.openxmlformats.org/officeDocument/2006/relationships/image" Target="../media/image22.png"/><Relationship Id="rId2" Type="http://schemas.openxmlformats.org/officeDocument/2006/relationships/tags" Target="../tags/tag144.xml"/><Relationship Id="rId1" Type="http://schemas.openxmlformats.org/officeDocument/2006/relationships/tags" Target="../tags/tag143.xml"/></Relationships>
</file>

<file path=ppt/slides/_rels/slide41.xml.rels><?xml version="1.0" encoding="UTF-8" standalone="yes"?>
<Relationships xmlns="http://schemas.openxmlformats.org/package/2006/relationships"><Relationship Id="rId4" Type="http://schemas.openxmlformats.org/officeDocument/2006/relationships/slideLayout" Target="../slideLayouts/slideLayout5.xml"/><Relationship Id="rId3" Type="http://schemas.openxmlformats.org/officeDocument/2006/relationships/image" Target="../media/image24.png"/><Relationship Id="rId2" Type="http://schemas.openxmlformats.org/officeDocument/2006/relationships/tags" Target="../tags/tag147.xml"/><Relationship Id="rId1" Type="http://schemas.openxmlformats.org/officeDocument/2006/relationships/tags" Target="../tags/tag146.xml"/></Relationships>
</file>

<file path=ppt/slides/_rels/slide42.xml.rels><?xml version="1.0" encoding="UTF-8" standalone="yes"?>
<Relationships xmlns="http://schemas.openxmlformats.org/package/2006/relationships"><Relationship Id="rId6" Type="http://schemas.openxmlformats.org/officeDocument/2006/relationships/slideLayout" Target="../slideLayouts/slideLayout5.xml"/><Relationship Id="rId5" Type="http://schemas.openxmlformats.org/officeDocument/2006/relationships/image" Target="../media/image26.png"/><Relationship Id="rId4" Type="http://schemas.openxmlformats.org/officeDocument/2006/relationships/tags" Target="../tags/tag150.xml"/><Relationship Id="rId3" Type="http://schemas.openxmlformats.org/officeDocument/2006/relationships/image" Target="../media/image25.png"/><Relationship Id="rId2" Type="http://schemas.openxmlformats.org/officeDocument/2006/relationships/tags" Target="../tags/tag149.xml"/><Relationship Id="rId1" Type="http://schemas.openxmlformats.org/officeDocument/2006/relationships/tags" Target="../tags/tag148.xml"/></Relationships>
</file>

<file path=ppt/slides/_rels/slide43.xml.rels><?xml version="1.0" encoding="UTF-8" standalone="yes"?>
<Relationships xmlns="http://schemas.openxmlformats.org/package/2006/relationships"><Relationship Id="rId4" Type="http://schemas.openxmlformats.org/officeDocument/2006/relationships/slideLayout" Target="../slideLayouts/slideLayout5.xml"/><Relationship Id="rId3" Type="http://schemas.openxmlformats.org/officeDocument/2006/relationships/image" Target="../media/image27.png"/><Relationship Id="rId2" Type="http://schemas.openxmlformats.org/officeDocument/2006/relationships/tags" Target="../tags/tag152.xml"/><Relationship Id="rId1" Type="http://schemas.openxmlformats.org/officeDocument/2006/relationships/tags" Target="../tags/tag151.xml"/></Relationships>
</file>

<file path=ppt/slides/_rels/slide44.xml.rels><?xml version="1.0" encoding="UTF-8" standalone="yes"?>
<Relationships xmlns="http://schemas.openxmlformats.org/package/2006/relationships"><Relationship Id="rId4" Type="http://schemas.openxmlformats.org/officeDocument/2006/relationships/slideLayout" Target="../slideLayouts/slideLayout5.xml"/><Relationship Id="rId3" Type="http://schemas.openxmlformats.org/officeDocument/2006/relationships/image" Target="../media/image28.png"/><Relationship Id="rId2" Type="http://schemas.openxmlformats.org/officeDocument/2006/relationships/tags" Target="../tags/tag154.xml"/><Relationship Id="rId1" Type="http://schemas.openxmlformats.org/officeDocument/2006/relationships/tags" Target="../tags/tag153.xml"/></Relationships>
</file>

<file path=ppt/slides/_rels/slide45.xml.rels><?xml version="1.0" encoding="UTF-8" standalone="yes"?>
<Relationships xmlns="http://schemas.openxmlformats.org/package/2006/relationships"><Relationship Id="rId4" Type="http://schemas.openxmlformats.org/officeDocument/2006/relationships/slideLayout" Target="../slideLayouts/slideLayout5.xml"/><Relationship Id="rId3" Type="http://schemas.openxmlformats.org/officeDocument/2006/relationships/image" Target="../media/image29.png"/><Relationship Id="rId2" Type="http://schemas.openxmlformats.org/officeDocument/2006/relationships/tags" Target="../tags/tag156.xml"/><Relationship Id="rId1" Type="http://schemas.openxmlformats.org/officeDocument/2006/relationships/tags" Target="../tags/tag155.xml"/></Relationships>
</file>

<file path=ppt/slides/_rels/slide46.xml.rels><?xml version="1.0" encoding="UTF-8" standalone="yes"?>
<Relationships xmlns="http://schemas.openxmlformats.org/package/2006/relationships"><Relationship Id="rId4" Type="http://schemas.openxmlformats.org/officeDocument/2006/relationships/slideLayout" Target="../slideLayouts/slideLayout5.xml"/><Relationship Id="rId3" Type="http://schemas.openxmlformats.org/officeDocument/2006/relationships/image" Target="../media/image30.png"/><Relationship Id="rId2" Type="http://schemas.openxmlformats.org/officeDocument/2006/relationships/tags" Target="../tags/tag158.xml"/><Relationship Id="rId1" Type="http://schemas.openxmlformats.org/officeDocument/2006/relationships/tags" Target="../tags/tag157.xml"/></Relationships>
</file>

<file path=ppt/slides/_rels/slide47.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openxmlformats.org/officeDocument/2006/relationships/tags" Target="../tags/tag160.xml"/><Relationship Id="rId1" Type="http://schemas.openxmlformats.org/officeDocument/2006/relationships/tags" Target="../tags/tag159.xml"/></Relationships>
</file>

<file path=ppt/slides/_rels/slide48.xml.rels><?xml version="1.0" encoding="UTF-8" standalone="yes"?>
<Relationships xmlns="http://schemas.openxmlformats.org/package/2006/relationships"><Relationship Id="rId4" Type="http://schemas.openxmlformats.org/officeDocument/2006/relationships/slideLayout" Target="../slideLayouts/slideLayout5.xml"/><Relationship Id="rId3" Type="http://schemas.openxmlformats.org/officeDocument/2006/relationships/image" Target="../media/image31.png"/><Relationship Id="rId2" Type="http://schemas.openxmlformats.org/officeDocument/2006/relationships/tags" Target="../tags/tag162.xml"/><Relationship Id="rId1" Type="http://schemas.openxmlformats.org/officeDocument/2006/relationships/tags" Target="../tags/tag161.xml"/></Relationships>
</file>

<file path=ppt/slides/_rels/slide49.xml.rels><?xml version="1.0" encoding="UTF-8" standalone="yes"?>
<Relationships xmlns="http://schemas.openxmlformats.org/package/2006/relationships"><Relationship Id="rId4" Type="http://schemas.openxmlformats.org/officeDocument/2006/relationships/slideLayout" Target="../slideLayouts/slideLayout5.xml"/><Relationship Id="rId3" Type="http://schemas.openxmlformats.org/officeDocument/2006/relationships/image" Target="../media/image32.png"/><Relationship Id="rId2" Type="http://schemas.openxmlformats.org/officeDocument/2006/relationships/tags" Target="../tags/tag164.xml"/><Relationship Id="rId1" Type="http://schemas.openxmlformats.org/officeDocument/2006/relationships/tags" Target="../tags/tag163.xml"/></Relationships>
</file>

<file path=ppt/slides/_rels/slide5.xml.rels><?xml version="1.0" encoding="UTF-8" standalone="yes"?>
<Relationships xmlns="http://schemas.openxmlformats.org/package/2006/relationships"><Relationship Id="rId6" Type="http://schemas.openxmlformats.org/officeDocument/2006/relationships/notesSlide" Target="../notesSlides/notesSlide4.xml"/><Relationship Id="rId5" Type="http://schemas.openxmlformats.org/officeDocument/2006/relationships/slideLayout" Target="../slideLayouts/slideLayout4.xml"/><Relationship Id="rId4" Type="http://schemas.openxmlformats.org/officeDocument/2006/relationships/tags" Target="../tags/tag25.xml"/><Relationship Id="rId3" Type="http://schemas.openxmlformats.org/officeDocument/2006/relationships/tags" Target="../tags/tag24.xml"/><Relationship Id="rId2" Type="http://schemas.openxmlformats.org/officeDocument/2006/relationships/tags" Target="../tags/tag23.xml"/><Relationship Id="rId1" Type="http://schemas.openxmlformats.org/officeDocument/2006/relationships/tags" Target="../tags/tag22.xml"/></Relationships>
</file>

<file path=ppt/slides/_rels/slide50.xml.rels><?xml version="1.0" encoding="UTF-8" standalone="yes"?>
<Relationships xmlns="http://schemas.openxmlformats.org/package/2006/relationships"><Relationship Id="rId4" Type="http://schemas.openxmlformats.org/officeDocument/2006/relationships/slideLayout" Target="../slideLayouts/slideLayout5.xml"/><Relationship Id="rId3" Type="http://schemas.openxmlformats.org/officeDocument/2006/relationships/image" Target="../media/image33.png"/><Relationship Id="rId2" Type="http://schemas.openxmlformats.org/officeDocument/2006/relationships/tags" Target="../tags/tag166.xml"/><Relationship Id="rId1" Type="http://schemas.openxmlformats.org/officeDocument/2006/relationships/tags" Target="../tags/tag165.xml"/></Relationships>
</file>

<file path=ppt/slides/_rels/slide51.xml.rels><?xml version="1.0" encoding="UTF-8" standalone="yes"?>
<Relationships xmlns="http://schemas.openxmlformats.org/package/2006/relationships"><Relationship Id="rId6" Type="http://schemas.openxmlformats.org/officeDocument/2006/relationships/slideLayout" Target="../slideLayouts/slideLayout5.xml"/><Relationship Id="rId5" Type="http://schemas.openxmlformats.org/officeDocument/2006/relationships/image" Target="../media/image35.png"/><Relationship Id="rId4" Type="http://schemas.openxmlformats.org/officeDocument/2006/relationships/tags" Target="../tags/tag169.xml"/><Relationship Id="rId3" Type="http://schemas.openxmlformats.org/officeDocument/2006/relationships/image" Target="../media/image34.png"/><Relationship Id="rId2" Type="http://schemas.openxmlformats.org/officeDocument/2006/relationships/tags" Target="../tags/tag168.xml"/><Relationship Id="rId1" Type="http://schemas.openxmlformats.org/officeDocument/2006/relationships/tags" Target="../tags/tag167.xml"/></Relationships>
</file>

<file path=ppt/slides/_rels/slide52.xml.rels><?xml version="1.0" encoding="UTF-8" standalone="yes"?>
<Relationships xmlns="http://schemas.openxmlformats.org/package/2006/relationships"><Relationship Id="rId4" Type="http://schemas.openxmlformats.org/officeDocument/2006/relationships/slideLayout" Target="../slideLayouts/slideLayout5.xml"/><Relationship Id="rId3" Type="http://schemas.openxmlformats.org/officeDocument/2006/relationships/image" Target="../media/image36.png"/><Relationship Id="rId2" Type="http://schemas.openxmlformats.org/officeDocument/2006/relationships/tags" Target="../tags/tag171.xml"/><Relationship Id="rId1" Type="http://schemas.openxmlformats.org/officeDocument/2006/relationships/tags" Target="../tags/tag170.xml"/></Relationships>
</file>

<file path=ppt/slides/_rels/slide53.xml.rels><?xml version="1.0" encoding="UTF-8" standalone="yes"?>
<Relationships xmlns="http://schemas.openxmlformats.org/package/2006/relationships"><Relationship Id="rId4" Type="http://schemas.openxmlformats.org/officeDocument/2006/relationships/slideLayout" Target="../slideLayouts/slideLayout5.xml"/><Relationship Id="rId3" Type="http://schemas.openxmlformats.org/officeDocument/2006/relationships/image" Target="../media/image37.png"/><Relationship Id="rId2" Type="http://schemas.openxmlformats.org/officeDocument/2006/relationships/tags" Target="../tags/tag173.xml"/><Relationship Id="rId1" Type="http://schemas.openxmlformats.org/officeDocument/2006/relationships/tags" Target="../tags/tag172.xml"/></Relationships>
</file>

<file path=ppt/slides/_rels/slide54.xml.rels><?xml version="1.0" encoding="UTF-8" standalone="yes"?>
<Relationships xmlns="http://schemas.openxmlformats.org/package/2006/relationships"><Relationship Id="rId9" Type="http://schemas.openxmlformats.org/officeDocument/2006/relationships/tags" Target="../tags/tag182.xml"/><Relationship Id="rId8" Type="http://schemas.openxmlformats.org/officeDocument/2006/relationships/tags" Target="../tags/tag181.xml"/><Relationship Id="rId7" Type="http://schemas.openxmlformats.org/officeDocument/2006/relationships/tags" Target="../tags/tag180.xml"/><Relationship Id="rId6" Type="http://schemas.openxmlformats.org/officeDocument/2006/relationships/tags" Target="../tags/tag179.xml"/><Relationship Id="rId5" Type="http://schemas.openxmlformats.org/officeDocument/2006/relationships/tags" Target="../tags/tag178.xml"/><Relationship Id="rId4" Type="http://schemas.openxmlformats.org/officeDocument/2006/relationships/tags" Target="../tags/tag177.xml"/><Relationship Id="rId3" Type="http://schemas.openxmlformats.org/officeDocument/2006/relationships/tags" Target="../tags/tag176.xml"/><Relationship Id="rId20" Type="http://schemas.openxmlformats.org/officeDocument/2006/relationships/notesSlide" Target="../notesSlides/notesSlide22.xml"/><Relationship Id="rId2" Type="http://schemas.openxmlformats.org/officeDocument/2006/relationships/tags" Target="../tags/tag175.xml"/><Relationship Id="rId19" Type="http://schemas.openxmlformats.org/officeDocument/2006/relationships/slideLayout" Target="../slideLayouts/slideLayout10.xml"/><Relationship Id="rId18" Type="http://schemas.openxmlformats.org/officeDocument/2006/relationships/tags" Target="../tags/tag191.xml"/><Relationship Id="rId17" Type="http://schemas.openxmlformats.org/officeDocument/2006/relationships/tags" Target="../tags/tag190.xml"/><Relationship Id="rId16" Type="http://schemas.openxmlformats.org/officeDocument/2006/relationships/tags" Target="../tags/tag189.xml"/><Relationship Id="rId15" Type="http://schemas.openxmlformats.org/officeDocument/2006/relationships/tags" Target="../tags/tag188.xml"/><Relationship Id="rId14" Type="http://schemas.openxmlformats.org/officeDocument/2006/relationships/tags" Target="../tags/tag187.xml"/><Relationship Id="rId13" Type="http://schemas.openxmlformats.org/officeDocument/2006/relationships/tags" Target="../tags/tag186.xml"/><Relationship Id="rId12" Type="http://schemas.openxmlformats.org/officeDocument/2006/relationships/tags" Target="../tags/tag185.xml"/><Relationship Id="rId11" Type="http://schemas.openxmlformats.org/officeDocument/2006/relationships/tags" Target="../tags/tag184.xml"/><Relationship Id="rId10" Type="http://schemas.openxmlformats.org/officeDocument/2006/relationships/tags" Target="../tags/tag183.xml"/><Relationship Id="rId1" Type="http://schemas.openxmlformats.org/officeDocument/2006/relationships/tags" Target="../tags/tag174.xml"/></Relationships>
</file>

<file path=ppt/slides/_rels/slide55.xml.rels><?xml version="1.0" encoding="UTF-8" standalone="yes"?>
<Relationships xmlns="http://schemas.openxmlformats.org/package/2006/relationships"><Relationship Id="rId2" Type="http://schemas.openxmlformats.org/officeDocument/2006/relationships/slideLayout" Target="../slideLayouts/slideLayout4.xml"/><Relationship Id="rId1" Type="http://schemas.openxmlformats.org/officeDocument/2006/relationships/tags" Target="../tags/tag192.xml"/></Relationships>
</file>

<file path=ppt/slides/_rels/slide56.xml.rels><?xml version="1.0" encoding="UTF-8" standalone="yes"?>
<Relationships xmlns="http://schemas.openxmlformats.org/package/2006/relationships"><Relationship Id="rId4" Type="http://schemas.openxmlformats.org/officeDocument/2006/relationships/slideLayout" Target="../slideLayouts/slideLayout4.xml"/><Relationship Id="rId3" Type="http://schemas.openxmlformats.org/officeDocument/2006/relationships/image" Target="../media/image38.png"/><Relationship Id="rId2" Type="http://schemas.openxmlformats.org/officeDocument/2006/relationships/tags" Target="../tags/tag194.xml"/><Relationship Id="rId1" Type="http://schemas.openxmlformats.org/officeDocument/2006/relationships/tags" Target="../tags/tag193.xml"/></Relationships>
</file>

<file path=ppt/slides/_rels/slide57.xml.rels><?xml version="1.0" encoding="UTF-8" standalone="yes"?>
<Relationships xmlns="http://schemas.openxmlformats.org/package/2006/relationships"><Relationship Id="rId4" Type="http://schemas.openxmlformats.org/officeDocument/2006/relationships/slideLayout" Target="../slideLayouts/slideLayout4.xml"/><Relationship Id="rId3" Type="http://schemas.openxmlformats.org/officeDocument/2006/relationships/image" Target="../media/image39.png"/><Relationship Id="rId2" Type="http://schemas.openxmlformats.org/officeDocument/2006/relationships/tags" Target="../tags/tag196.xml"/><Relationship Id="rId1" Type="http://schemas.openxmlformats.org/officeDocument/2006/relationships/tags" Target="../tags/tag195.xml"/></Relationships>
</file>

<file path=ppt/slides/_rels/slide58.xml.rels><?xml version="1.0" encoding="UTF-8" standalone="yes"?>
<Relationships xmlns="http://schemas.openxmlformats.org/package/2006/relationships"><Relationship Id="rId9" Type="http://schemas.openxmlformats.org/officeDocument/2006/relationships/tags" Target="../tags/tag205.xml"/><Relationship Id="rId8" Type="http://schemas.openxmlformats.org/officeDocument/2006/relationships/tags" Target="../tags/tag204.xml"/><Relationship Id="rId7" Type="http://schemas.openxmlformats.org/officeDocument/2006/relationships/tags" Target="../tags/tag203.xml"/><Relationship Id="rId6" Type="http://schemas.openxmlformats.org/officeDocument/2006/relationships/tags" Target="../tags/tag202.xml"/><Relationship Id="rId5" Type="http://schemas.openxmlformats.org/officeDocument/2006/relationships/tags" Target="../tags/tag201.xml"/><Relationship Id="rId4" Type="http://schemas.openxmlformats.org/officeDocument/2006/relationships/tags" Target="../tags/tag200.xml"/><Relationship Id="rId3" Type="http://schemas.openxmlformats.org/officeDocument/2006/relationships/tags" Target="../tags/tag199.xml"/><Relationship Id="rId20" Type="http://schemas.openxmlformats.org/officeDocument/2006/relationships/notesSlide" Target="../notesSlides/notesSlide23.xml"/><Relationship Id="rId2" Type="http://schemas.openxmlformats.org/officeDocument/2006/relationships/tags" Target="../tags/tag198.xml"/><Relationship Id="rId19" Type="http://schemas.openxmlformats.org/officeDocument/2006/relationships/slideLayout" Target="../slideLayouts/slideLayout10.xml"/><Relationship Id="rId18" Type="http://schemas.openxmlformats.org/officeDocument/2006/relationships/tags" Target="../tags/tag214.xml"/><Relationship Id="rId17" Type="http://schemas.openxmlformats.org/officeDocument/2006/relationships/tags" Target="../tags/tag213.xml"/><Relationship Id="rId16" Type="http://schemas.openxmlformats.org/officeDocument/2006/relationships/tags" Target="../tags/tag212.xml"/><Relationship Id="rId15" Type="http://schemas.openxmlformats.org/officeDocument/2006/relationships/tags" Target="../tags/tag211.xml"/><Relationship Id="rId14" Type="http://schemas.openxmlformats.org/officeDocument/2006/relationships/tags" Target="../tags/tag210.xml"/><Relationship Id="rId13" Type="http://schemas.openxmlformats.org/officeDocument/2006/relationships/tags" Target="../tags/tag209.xml"/><Relationship Id="rId12" Type="http://schemas.openxmlformats.org/officeDocument/2006/relationships/tags" Target="../tags/tag208.xml"/><Relationship Id="rId11" Type="http://schemas.openxmlformats.org/officeDocument/2006/relationships/tags" Target="../tags/tag207.xml"/><Relationship Id="rId10" Type="http://schemas.openxmlformats.org/officeDocument/2006/relationships/tags" Target="../tags/tag206.xml"/><Relationship Id="rId1" Type="http://schemas.openxmlformats.org/officeDocument/2006/relationships/tags" Target="../tags/tag197.xml"/></Relationships>
</file>

<file path=ppt/slides/_rels/slide59.xml.rels><?xml version="1.0" encoding="UTF-8" standalone="yes"?>
<Relationships xmlns="http://schemas.openxmlformats.org/package/2006/relationships"><Relationship Id="rId2" Type="http://schemas.openxmlformats.org/officeDocument/2006/relationships/slideLayout" Target="../slideLayouts/slideLayout4.xml"/><Relationship Id="rId1" Type="http://schemas.openxmlformats.org/officeDocument/2006/relationships/tags" Target="../tags/tag215.xml"/></Relationships>
</file>

<file path=ppt/slides/_rels/slide6.xml.rels><?xml version="1.0" encoding="UTF-8" standalone="yes"?>
<Relationships xmlns="http://schemas.openxmlformats.org/package/2006/relationships"><Relationship Id="rId6" Type="http://schemas.openxmlformats.org/officeDocument/2006/relationships/notesSlide" Target="../notesSlides/notesSlide5.xml"/><Relationship Id="rId5" Type="http://schemas.openxmlformats.org/officeDocument/2006/relationships/slideLayout" Target="../slideLayouts/slideLayout4.xml"/><Relationship Id="rId4" Type="http://schemas.openxmlformats.org/officeDocument/2006/relationships/tags" Target="../tags/tag29.xml"/><Relationship Id="rId3" Type="http://schemas.openxmlformats.org/officeDocument/2006/relationships/tags" Target="../tags/tag28.xml"/><Relationship Id="rId2" Type="http://schemas.openxmlformats.org/officeDocument/2006/relationships/tags" Target="../tags/tag27.xml"/><Relationship Id="rId1" Type="http://schemas.openxmlformats.org/officeDocument/2006/relationships/tags" Target="../tags/tag26.xml"/></Relationships>
</file>

<file path=ppt/slides/_rels/slide60.xml.rels><?xml version="1.0" encoding="UTF-8" standalone="yes"?>
<Relationships xmlns="http://schemas.openxmlformats.org/package/2006/relationships"><Relationship Id="rId4" Type="http://schemas.openxmlformats.org/officeDocument/2006/relationships/slideLayout" Target="../slideLayouts/slideLayout4.xml"/><Relationship Id="rId3" Type="http://schemas.openxmlformats.org/officeDocument/2006/relationships/image" Target="../media/image40.jpeg"/><Relationship Id="rId2" Type="http://schemas.openxmlformats.org/officeDocument/2006/relationships/tags" Target="../tags/tag217.xml"/><Relationship Id="rId1" Type="http://schemas.openxmlformats.org/officeDocument/2006/relationships/tags" Target="../tags/tag216.xml"/></Relationships>
</file>

<file path=ppt/slides/_rels/slide61.xml.rels><?xml version="1.0" encoding="UTF-8" standalone="yes"?>
<Relationships xmlns="http://schemas.openxmlformats.org/package/2006/relationships"><Relationship Id="rId4" Type="http://schemas.openxmlformats.org/officeDocument/2006/relationships/slideLayout" Target="../slideLayouts/slideLayout4.xml"/><Relationship Id="rId3" Type="http://schemas.openxmlformats.org/officeDocument/2006/relationships/image" Target="../media/image41.jpeg"/><Relationship Id="rId2" Type="http://schemas.openxmlformats.org/officeDocument/2006/relationships/tags" Target="../tags/tag219.xml"/><Relationship Id="rId1" Type="http://schemas.openxmlformats.org/officeDocument/2006/relationships/tags" Target="../tags/tag218.xml"/></Relationships>
</file>

<file path=ppt/slides/_rels/slide62.xml.rels><?xml version="1.0" encoding="UTF-8" standalone="yes"?>
<Relationships xmlns="http://schemas.openxmlformats.org/package/2006/relationships"><Relationship Id="rId2" Type="http://schemas.openxmlformats.org/officeDocument/2006/relationships/slideLayout" Target="../slideLayouts/slideLayout5.xml"/><Relationship Id="rId1" Type="http://schemas.openxmlformats.org/officeDocument/2006/relationships/tags" Target="../tags/tag220.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0.xml"/></Relationships>
</file>

<file path=ppt/slides/_rels/slide64.xml.rels><?xml version="1.0" encoding="UTF-8" standalone="yes"?>
<Relationships xmlns="http://schemas.openxmlformats.org/package/2006/relationships"><Relationship Id="rId9" Type="http://schemas.openxmlformats.org/officeDocument/2006/relationships/tags" Target="../tags/tag229.xml"/><Relationship Id="rId8" Type="http://schemas.openxmlformats.org/officeDocument/2006/relationships/tags" Target="../tags/tag228.xml"/><Relationship Id="rId7" Type="http://schemas.openxmlformats.org/officeDocument/2006/relationships/tags" Target="../tags/tag227.xml"/><Relationship Id="rId6" Type="http://schemas.openxmlformats.org/officeDocument/2006/relationships/tags" Target="../tags/tag226.xml"/><Relationship Id="rId5" Type="http://schemas.openxmlformats.org/officeDocument/2006/relationships/tags" Target="../tags/tag225.xml"/><Relationship Id="rId4" Type="http://schemas.openxmlformats.org/officeDocument/2006/relationships/tags" Target="../tags/tag224.xml"/><Relationship Id="rId3" Type="http://schemas.openxmlformats.org/officeDocument/2006/relationships/tags" Target="../tags/tag223.xml"/><Relationship Id="rId2" Type="http://schemas.openxmlformats.org/officeDocument/2006/relationships/tags" Target="../tags/tag222.xml"/><Relationship Id="rId18" Type="http://schemas.openxmlformats.org/officeDocument/2006/relationships/slideLayout" Target="../slideLayouts/slideLayout13.xml"/><Relationship Id="rId17" Type="http://schemas.openxmlformats.org/officeDocument/2006/relationships/tags" Target="../tags/tag237.xml"/><Relationship Id="rId16" Type="http://schemas.openxmlformats.org/officeDocument/2006/relationships/tags" Target="../tags/tag236.xml"/><Relationship Id="rId15" Type="http://schemas.openxmlformats.org/officeDocument/2006/relationships/tags" Target="../tags/tag235.xml"/><Relationship Id="rId14" Type="http://schemas.openxmlformats.org/officeDocument/2006/relationships/tags" Target="../tags/tag234.xml"/><Relationship Id="rId13" Type="http://schemas.openxmlformats.org/officeDocument/2006/relationships/tags" Target="../tags/tag233.xml"/><Relationship Id="rId12" Type="http://schemas.openxmlformats.org/officeDocument/2006/relationships/tags" Target="../tags/tag232.xml"/><Relationship Id="rId11" Type="http://schemas.openxmlformats.org/officeDocument/2006/relationships/tags" Target="../tags/tag231.xml"/><Relationship Id="rId10" Type="http://schemas.openxmlformats.org/officeDocument/2006/relationships/tags" Target="../tags/tag230.xml"/><Relationship Id="rId1" Type="http://schemas.openxmlformats.org/officeDocument/2006/relationships/tags" Target="../tags/tag221.xml"/></Relationships>
</file>

<file path=ppt/slides/_rels/slide7.xml.rels><?xml version="1.0" encoding="UTF-8" standalone="yes"?>
<Relationships xmlns="http://schemas.openxmlformats.org/package/2006/relationships"><Relationship Id="rId6" Type="http://schemas.openxmlformats.org/officeDocument/2006/relationships/notesSlide" Target="../notesSlides/notesSlide6.xml"/><Relationship Id="rId5" Type="http://schemas.openxmlformats.org/officeDocument/2006/relationships/slideLayout" Target="../slideLayouts/slideLayout4.xml"/><Relationship Id="rId4" Type="http://schemas.openxmlformats.org/officeDocument/2006/relationships/tags" Target="../tags/tag33.xml"/><Relationship Id="rId3" Type="http://schemas.openxmlformats.org/officeDocument/2006/relationships/tags" Target="../tags/tag32.xml"/><Relationship Id="rId2" Type="http://schemas.openxmlformats.org/officeDocument/2006/relationships/tags" Target="../tags/tag31.xml"/><Relationship Id="rId1" Type="http://schemas.openxmlformats.org/officeDocument/2006/relationships/tags" Target="../tags/tag30.xml"/></Relationships>
</file>

<file path=ppt/slides/_rels/slide8.xml.rels><?xml version="1.0" encoding="UTF-8" standalone="yes"?>
<Relationships xmlns="http://schemas.openxmlformats.org/package/2006/relationships"><Relationship Id="rId6" Type="http://schemas.openxmlformats.org/officeDocument/2006/relationships/notesSlide" Target="../notesSlides/notesSlide7.xml"/><Relationship Id="rId5" Type="http://schemas.openxmlformats.org/officeDocument/2006/relationships/slideLayout" Target="../slideLayouts/slideLayout4.xml"/><Relationship Id="rId4" Type="http://schemas.openxmlformats.org/officeDocument/2006/relationships/tags" Target="../tags/tag37.xml"/><Relationship Id="rId3" Type="http://schemas.openxmlformats.org/officeDocument/2006/relationships/tags" Target="../tags/tag36.xml"/><Relationship Id="rId2" Type="http://schemas.openxmlformats.org/officeDocument/2006/relationships/tags" Target="../tags/tag35.xml"/><Relationship Id="rId1" Type="http://schemas.openxmlformats.org/officeDocument/2006/relationships/tags" Target="../tags/tag34.xml"/></Relationships>
</file>

<file path=ppt/slides/_rels/slide9.xml.rels><?xml version="1.0" encoding="UTF-8" standalone="yes"?>
<Relationships xmlns="http://schemas.openxmlformats.org/package/2006/relationships"><Relationship Id="rId6" Type="http://schemas.openxmlformats.org/officeDocument/2006/relationships/notesSlide" Target="../notesSlides/notesSlide8.xml"/><Relationship Id="rId5" Type="http://schemas.openxmlformats.org/officeDocument/2006/relationships/slideLayout" Target="../slideLayouts/slideLayout4.xml"/><Relationship Id="rId4" Type="http://schemas.openxmlformats.org/officeDocument/2006/relationships/tags" Target="../tags/tag41.xml"/><Relationship Id="rId3" Type="http://schemas.openxmlformats.org/officeDocument/2006/relationships/tags" Target="../tags/tag40.xml"/><Relationship Id="rId2" Type="http://schemas.openxmlformats.org/officeDocument/2006/relationships/tags" Target="../tags/tag39.xml"/><Relationship Id="rId1" Type="http://schemas.openxmlformats.org/officeDocument/2006/relationships/tags" Target="../tags/tag3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a:xfrm>
            <a:off x="1691881" y="1187263"/>
            <a:ext cx="9023744" cy="1853101"/>
          </a:xfrm>
        </p:spPr>
        <p:txBody>
          <a:bodyPr>
            <a:normAutofit/>
          </a:bodyPr>
          <a:lstStyle/>
          <a:p>
            <a:pPr>
              <a:lnSpc>
                <a:spcPct val="114000"/>
              </a:lnSpc>
            </a:pPr>
            <a:r>
              <a:rPr lang="en-US" altLang="zh-CN" sz="4400" b="0" dirty="0">
                <a:latin typeface="+mn-lt"/>
                <a:ea typeface="+mn-ea"/>
                <a:cs typeface="+mn-ea"/>
                <a:sym typeface="+mn-lt"/>
              </a:rPr>
              <a:t>Python</a:t>
            </a:r>
            <a:r>
              <a:rPr lang="zh-CN" altLang="en-US" sz="4400" b="0" dirty="0">
                <a:latin typeface="+mn-lt"/>
                <a:ea typeface="+mn-ea"/>
                <a:cs typeface="+mn-ea"/>
                <a:sym typeface="+mn-lt"/>
              </a:rPr>
              <a:t>数据分析</a:t>
            </a:r>
            <a:br>
              <a:rPr lang="en-US" altLang="zh-CN" sz="4400" b="0" dirty="0">
                <a:latin typeface="+mn-lt"/>
                <a:ea typeface="+mn-ea"/>
                <a:cs typeface="+mn-ea"/>
                <a:sym typeface="+mn-lt"/>
              </a:rPr>
            </a:br>
            <a:r>
              <a:rPr sz="4800" dirty="0" smtClean="0">
                <a:cs typeface="+mn-ea"/>
                <a:sym typeface="+mn-lt"/>
              </a:rPr>
              <a:t>项目</a:t>
            </a:r>
            <a:r>
              <a:rPr lang="zh-CN" sz="4800" dirty="0" smtClean="0">
                <a:cs typeface="+mn-ea"/>
                <a:sym typeface="+mn-lt"/>
              </a:rPr>
              <a:t>二</a:t>
            </a:r>
            <a:r>
              <a:rPr sz="4800" dirty="0" smtClean="0">
                <a:cs typeface="+mn-ea"/>
                <a:sym typeface="+mn-lt"/>
              </a:rPr>
              <a:t> Python</a:t>
            </a:r>
            <a:r>
              <a:rPr lang="zh-CN" sz="4800" dirty="0" smtClean="0">
                <a:cs typeface="+mn-ea"/>
                <a:sym typeface="+mn-lt"/>
              </a:rPr>
              <a:t>科学计算库训练</a:t>
            </a:r>
            <a:endParaRPr lang="zh-CN" sz="4800" dirty="0" smtClean="0">
              <a:cs typeface="+mn-ea"/>
              <a:sym typeface="+mn-lt"/>
            </a:endParaRPr>
          </a:p>
        </p:txBody>
      </p:sp>
      <p:sp>
        <p:nvSpPr>
          <p:cNvPr id="3" name="副标题 2"/>
          <p:cNvSpPr>
            <a:spLocks noGrp="1"/>
          </p:cNvSpPr>
          <p:nvPr>
            <p:ph type="subTitle" idx="1"/>
          </p:nvPr>
        </p:nvSpPr>
        <p:spPr>
          <a:xfrm>
            <a:off x="2983358" y="3894318"/>
            <a:ext cx="6132537" cy="1143661"/>
          </a:xfrm>
        </p:spPr>
        <p:txBody>
          <a:bodyPr>
            <a:normAutofit/>
          </a:bodyPr>
          <a:lstStyle/>
          <a:p>
            <a:r>
              <a:rPr lang="zh-CN" altLang="en-US" sz="2400" dirty="0">
                <a:solidFill>
                  <a:schemeClr val="accent1"/>
                </a:solidFill>
                <a:cs typeface="+mn-ea"/>
                <a:sym typeface="+mn-lt"/>
              </a:rPr>
              <a:t>信息工程学院</a:t>
            </a:r>
            <a:endParaRPr lang="en-US" altLang="zh-CN" sz="2400" dirty="0">
              <a:solidFill>
                <a:schemeClr val="accent1"/>
              </a:solidFill>
              <a:cs typeface="+mn-ea"/>
              <a:sym typeface="+mn-lt"/>
            </a:endParaRPr>
          </a:p>
          <a:p>
            <a:r>
              <a:rPr lang="zh-CN" altLang="en-US" sz="2400" dirty="0">
                <a:solidFill>
                  <a:schemeClr val="accent1"/>
                </a:solidFill>
                <a:cs typeface="+mn-ea"/>
                <a:sym typeface="+mn-lt"/>
              </a:rPr>
              <a:t>主讲人</a:t>
            </a:r>
            <a:r>
              <a:rPr lang="zh-CN" altLang="en-US" sz="2400" dirty="0" smtClean="0">
                <a:solidFill>
                  <a:schemeClr val="accent1"/>
                </a:solidFill>
                <a:cs typeface="+mn-ea"/>
                <a:sym typeface="+mn-lt"/>
              </a:rPr>
              <a:t>：</a:t>
            </a:r>
            <a:r>
              <a:rPr lang="zh-CN" altLang="en-US" sz="2400" dirty="0">
                <a:solidFill>
                  <a:schemeClr val="accent1"/>
                </a:solidFill>
                <a:cs typeface="+mn-ea"/>
                <a:sym typeface="+mn-lt"/>
              </a:rPr>
              <a:t>侯柏苓</a:t>
            </a:r>
            <a:endParaRPr lang="zh-CN" altLang="en-US" dirty="0">
              <a:cs typeface="+mn-ea"/>
              <a:sym typeface="+mn-lt"/>
            </a:endParaRPr>
          </a:p>
        </p:txBody>
      </p:sp>
    </p:spTree>
    <p:custDataLst>
      <p:tags r:id="rId1"/>
    </p:custData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标题 2"/>
          <p:cNvSpPr>
            <a:spLocks noGrp="1"/>
          </p:cNvSpPr>
          <p:nvPr>
            <p:ph type="title" idx="4294967295"/>
          </p:nvPr>
        </p:nvSpPr>
        <p:spPr>
          <a:xfrm>
            <a:off x="0" y="358775"/>
            <a:ext cx="10972800" cy="528955"/>
          </a:xfrm>
        </p:spPr>
        <p:txBody>
          <a:bodyPr/>
          <a:lstStyle/>
          <a:p>
            <a:r>
              <a:rPr lang="en-US" altLang="zh-CN" dirty="0"/>
              <a:t>   </a:t>
            </a:r>
            <a:r>
              <a:rPr lang="zh-CN" altLang="en-US" dirty="0"/>
              <a:t>目录</a:t>
            </a:r>
            <a:endParaRPr lang="zh-CN" altLang="en-US" dirty="0"/>
          </a:p>
        </p:txBody>
      </p:sp>
      <p:grpSp>
        <p:nvGrpSpPr>
          <p:cNvPr id="4" name="组合 3"/>
          <p:cNvGrpSpPr/>
          <p:nvPr/>
        </p:nvGrpSpPr>
        <p:grpSpPr>
          <a:xfrm>
            <a:off x="1577535" y="1060666"/>
            <a:ext cx="7948546" cy="595277"/>
            <a:chOff x="520218" y="437796"/>
            <a:chExt cx="9236734" cy="691752"/>
          </a:xfrm>
        </p:grpSpPr>
        <p:sp>
          <p:nvSpPr>
            <p:cNvPr id="5" name="矩形: 圆角 4"/>
            <p:cNvSpPr/>
            <p:nvPr>
              <p:custDataLst>
                <p:tags r:id="rId1"/>
              </p:custDataLst>
            </p:nvPr>
          </p:nvSpPr>
          <p:spPr>
            <a:xfrm>
              <a:off x="520218" y="437796"/>
              <a:ext cx="684468" cy="691752"/>
            </a:xfrm>
            <a:prstGeom prst="roundRect">
              <a:avLst/>
            </a:prstGeom>
            <a:noFill/>
            <a:ln w="34925">
              <a:gradFill>
                <a:gsLst>
                  <a:gs pos="0">
                    <a:srgbClr val="62FFFF"/>
                  </a:gs>
                  <a:gs pos="68000">
                    <a:srgbClr val="0D69FF"/>
                  </a:gs>
                  <a:gs pos="43000">
                    <a:srgbClr val="0D69FF"/>
                  </a:gs>
                  <a:gs pos="100000">
                    <a:srgbClr val="62FFFF"/>
                  </a:gs>
                </a:gsLst>
                <a:lin ang="5400000" scaled="1"/>
              </a:gra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rgbClr val="0070C0"/>
                </a:solidFill>
              </a:endParaRPr>
            </a:p>
          </p:txBody>
        </p:sp>
        <p:sp>
          <p:nvSpPr>
            <p:cNvPr id="8" name="文本框 7"/>
            <p:cNvSpPr txBox="1"/>
            <p:nvPr>
              <p:custDataLst>
                <p:tags r:id="rId2"/>
              </p:custDataLst>
            </p:nvPr>
          </p:nvSpPr>
          <p:spPr>
            <a:xfrm>
              <a:off x="1301959" y="529140"/>
              <a:ext cx="8454993" cy="534987"/>
            </a:xfrm>
            <a:prstGeom prst="rect">
              <a:avLst/>
            </a:prstGeom>
            <a:noFill/>
          </p:spPr>
          <p:txBody>
            <a:bodyPr wrap="square" rtlCol="0">
              <a:spAutoFit/>
              <a:scene3d>
                <a:camera prst="orthographicFront"/>
                <a:lightRig rig="threePt" dir="t"/>
              </a:scene3d>
              <a:sp3d contourW="12700"/>
            </a:bodyPr>
            <a:lstStyle/>
            <a:p>
              <a:pPr marR="0" lvl="0" algn="l" defTabSz="914400" rtl="0" eaLnBrk="1" fontAlgn="auto" latinLnBrk="0" hangingPunct="1">
                <a:lnSpc>
                  <a:spcPct val="100000"/>
                </a:lnSpc>
                <a:spcBef>
                  <a:spcPts val="0"/>
                </a:spcBef>
                <a:spcAft>
                  <a:spcPts val="0"/>
                </a:spcAft>
                <a:buClrTx/>
                <a:buSzTx/>
                <a:defRPr/>
              </a:pPr>
              <a:r>
                <a:rPr kumimoji="0" lang="en-US" altLang="zh-CN" sz="2400" b="1" i="0" u="none" strike="noStrike" kern="1200" cap="none" spc="0" normalizeH="0" baseline="0" noProof="0" dirty="0">
                  <a:ln>
                    <a:noFill/>
                  </a:ln>
                  <a:solidFill>
                    <a:srgbClr val="0070C0"/>
                  </a:solidFill>
                  <a:effectLst/>
                  <a:uLnTx/>
                  <a:uFillTx/>
                  <a:latin typeface="微软雅黑" panose="020B0503020204020204" pitchFamily="34" charset="-122"/>
                  <a:ea typeface="微软雅黑" panose="020B0503020204020204" pitchFamily="34" charset="-122"/>
                  <a:cs typeface="+mn-cs"/>
                </a:rPr>
                <a:t>任务一 初识NumPy</a:t>
              </a:r>
              <a:endParaRPr kumimoji="0" lang="en-US" altLang="zh-CN" sz="2400" b="1" i="0" u="none" strike="noStrike" kern="1200" cap="none" spc="0" normalizeH="0" baseline="0" noProof="0" dirty="0">
                <a:ln>
                  <a:noFill/>
                </a:ln>
                <a:solidFill>
                  <a:srgbClr val="0070C0"/>
                </a:solidFill>
                <a:effectLst/>
                <a:uLnTx/>
                <a:uFillTx/>
                <a:latin typeface="微软雅黑" panose="020B0503020204020204" pitchFamily="34" charset="-122"/>
                <a:ea typeface="微软雅黑" panose="020B0503020204020204" pitchFamily="34" charset="-122"/>
                <a:cs typeface="+mn-cs"/>
              </a:endParaRPr>
            </a:p>
          </p:txBody>
        </p:sp>
        <p:sp>
          <p:nvSpPr>
            <p:cNvPr id="7" name="椭圆 106"/>
            <p:cNvSpPr/>
            <p:nvPr>
              <p:custDataLst>
                <p:tags r:id="rId3"/>
              </p:custDataLst>
            </p:nvPr>
          </p:nvSpPr>
          <p:spPr>
            <a:xfrm>
              <a:off x="658980" y="573932"/>
              <a:ext cx="406944" cy="419480"/>
            </a:xfrm>
            <a:custGeom>
              <a:avLst/>
              <a:gdLst>
                <a:gd name="connsiteX0" fmla="*/ 157951 w 327026"/>
                <a:gd name="connsiteY0" fmla="*/ 134938 h 337100"/>
                <a:gd name="connsiteX1" fmla="*/ 327026 w 327026"/>
                <a:gd name="connsiteY1" fmla="*/ 239958 h 337100"/>
                <a:gd name="connsiteX2" fmla="*/ 259660 w 327026"/>
                <a:gd name="connsiteY2" fmla="*/ 254398 h 337100"/>
                <a:gd name="connsiteX3" fmla="*/ 295325 w 327026"/>
                <a:gd name="connsiteY3" fmla="*/ 305595 h 337100"/>
                <a:gd name="connsiteX4" fmla="*/ 292683 w 327026"/>
                <a:gd name="connsiteY4" fmla="*/ 334475 h 337100"/>
                <a:gd name="connsiteX5" fmla="*/ 263623 w 327026"/>
                <a:gd name="connsiteY5" fmla="*/ 326599 h 337100"/>
                <a:gd name="connsiteX6" fmla="*/ 227959 w 327026"/>
                <a:gd name="connsiteY6" fmla="*/ 275402 h 337100"/>
                <a:gd name="connsiteX7" fmla="*/ 192294 w 327026"/>
                <a:gd name="connsiteY7" fmla="*/ 333162 h 337100"/>
                <a:gd name="connsiteX8" fmla="*/ 153988 w 327026"/>
                <a:gd name="connsiteY8" fmla="*/ 137564 h 337100"/>
                <a:gd name="connsiteX9" fmla="*/ 157951 w 327026"/>
                <a:gd name="connsiteY9" fmla="*/ 134938 h 337100"/>
                <a:gd name="connsiteX10" fmla="*/ 287448 w 327026"/>
                <a:gd name="connsiteY10" fmla="*/ 96838 h 337100"/>
                <a:gd name="connsiteX11" fmla="*/ 270368 w 327026"/>
                <a:gd name="connsiteY11" fmla="*/ 108528 h 337100"/>
                <a:gd name="connsiteX12" fmla="*/ 280879 w 327026"/>
                <a:gd name="connsiteY12" fmla="*/ 150092 h 337100"/>
                <a:gd name="connsiteX13" fmla="*/ 301899 w 327026"/>
                <a:gd name="connsiteY13" fmla="*/ 182563 h 337100"/>
                <a:gd name="connsiteX14" fmla="*/ 303213 w 327026"/>
                <a:gd name="connsiteY14" fmla="*/ 161781 h 337100"/>
                <a:gd name="connsiteX15" fmla="*/ 287448 w 327026"/>
                <a:gd name="connsiteY15" fmla="*/ 96838 h 337100"/>
                <a:gd name="connsiteX16" fmla="*/ 160474 w 327026"/>
                <a:gd name="connsiteY16" fmla="*/ 0 h 337100"/>
                <a:gd name="connsiteX17" fmla="*/ 322263 w 327026"/>
                <a:gd name="connsiteY17" fmla="*/ 161925 h 337100"/>
                <a:gd name="connsiteX18" fmla="*/ 314371 w 327026"/>
                <a:gd name="connsiteY18" fmla="*/ 211951 h 337100"/>
                <a:gd name="connsiteX19" fmla="*/ 242026 w 327026"/>
                <a:gd name="connsiteY19" fmla="*/ 165875 h 337100"/>
                <a:gd name="connsiteX20" fmla="*/ 259126 w 327026"/>
                <a:gd name="connsiteY20" fmla="*/ 139545 h 337100"/>
                <a:gd name="connsiteX21" fmla="*/ 244657 w 327026"/>
                <a:gd name="connsiteY21" fmla="*/ 94785 h 337100"/>
                <a:gd name="connsiteX22" fmla="*/ 203881 w 327026"/>
                <a:gd name="connsiteY22" fmla="*/ 63190 h 337100"/>
                <a:gd name="connsiteX23" fmla="*/ 186781 w 327026"/>
                <a:gd name="connsiteY23" fmla="*/ 22380 h 337100"/>
                <a:gd name="connsiteX24" fmla="*/ 160474 w 327026"/>
                <a:gd name="connsiteY24" fmla="*/ 19747 h 337100"/>
                <a:gd name="connsiteX25" fmla="*/ 74975 w 327026"/>
                <a:gd name="connsiteY25" fmla="*/ 48709 h 337100"/>
                <a:gd name="connsiteX26" fmla="*/ 86814 w 327026"/>
                <a:gd name="connsiteY26" fmla="*/ 86886 h 337100"/>
                <a:gd name="connsiteX27" fmla="*/ 53930 w 327026"/>
                <a:gd name="connsiteY27" fmla="*/ 111899 h 337100"/>
                <a:gd name="connsiteX28" fmla="*/ 53930 w 327026"/>
                <a:gd name="connsiteY28" fmla="*/ 140862 h 337100"/>
                <a:gd name="connsiteX29" fmla="*/ 59191 w 327026"/>
                <a:gd name="connsiteY29" fmla="*/ 157976 h 337100"/>
                <a:gd name="connsiteX30" fmla="*/ 21046 w 327026"/>
                <a:gd name="connsiteY30" fmla="*/ 181672 h 337100"/>
                <a:gd name="connsiteX31" fmla="*/ 35515 w 327026"/>
                <a:gd name="connsiteY31" fmla="*/ 227748 h 337100"/>
                <a:gd name="connsiteX32" fmla="*/ 59191 w 327026"/>
                <a:gd name="connsiteY32" fmla="*/ 190887 h 337100"/>
                <a:gd name="connsiteX33" fmla="*/ 89444 w 327026"/>
                <a:gd name="connsiteY33" fmla="*/ 198786 h 337100"/>
                <a:gd name="connsiteX34" fmla="*/ 122328 w 327026"/>
                <a:gd name="connsiteY34" fmla="*/ 215900 h 337100"/>
                <a:gd name="connsiteX35" fmla="*/ 96021 w 327026"/>
                <a:gd name="connsiteY35" fmla="*/ 248812 h 337100"/>
                <a:gd name="connsiteX36" fmla="*/ 86814 w 327026"/>
                <a:gd name="connsiteY36" fmla="*/ 283040 h 337100"/>
                <a:gd name="connsiteX37" fmla="*/ 160474 w 327026"/>
                <a:gd name="connsiteY37" fmla="*/ 304103 h 337100"/>
                <a:gd name="connsiteX38" fmla="*/ 167051 w 327026"/>
                <a:gd name="connsiteY38" fmla="*/ 302787 h 337100"/>
                <a:gd name="connsiteX39" fmla="*/ 170997 w 327026"/>
                <a:gd name="connsiteY39" fmla="*/ 322534 h 337100"/>
                <a:gd name="connsiteX40" fmla="*/ 160474 w 327026"/>
                <a:gd name="connsiteY40" fmla="*/ 323850 h 337100"/>
                <a:gd name="connsiteX41" fmla="*/ 0 w 327026"/>
                <a:gd name="connsiteY41" fmla="*/ 161925 h 337100"/>
                <a:gd name="connsiteX42" fmla="*/ 160474 w 327026"/>
                <a:gd name="connsiteY42" fmla="*/ 0 h 337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327026" h="337100">
                  <a:moveTo>
                    <a:pt x="157951" y="134938"/>
                  </a:moveTo>
                  <a:cubicBezTo>
                    <a:pt x="157951" y="134938"/>
                    <a:pt x="157951" y="134938"/>
                    <a:pt x="327026" y="239958"/>
                  </a:cubicBezTo>
                  <a:cubicBezTo>
                    <a:pt x="327026" y="239958"/>
                    <a:pt x="327026" y="239958"/>
                    <a:pt x="259660" y="254398"/>
                  </a:cubicBezTo>
                  <a:lnTo>
                    <a:pt x="295325" y="305595"/>
                  </a:lnTo>
                  <a:cubicBezTo>
                    <a:pt x="301929" y="316097"/>
                    <a:pt x="300608" y="327911"/>
                    <a:pt x="292683" y="334475"/>
                  </a:cubicBezTo>
                  <a:cubicBezTo>
                    <a:pt x="283436" y="339726"/>
                    <a:pt x="271548" y="337101"/>
                    <a:pt x="263623" y="326599"/>
                  </a:cubicBezTo>
                  <a:cubicBezTo>
                    <a:pt x="263623" y="326599"/>
                    <a:pt x="263623" y="326599"/>
                    <a:pt x="227959" y="275402"/>
                  </a:cubicBezTo>
                  <a:cubicBezTo>
                    <a:pt x="227959" y="275402"/>
                    <a:pt x="227959" y="275402"/>
                    <a:pt x="192294" y="333162"/>
                  </a:cubicBezTo>
                  <a:cubicBezTo>
                    <a:pt x="192294" y="333162"/>
                    <a:pt x="192294" y="333162"/>
                    <a:pt x="153988" y="137564"/>
                  </a:cubicBezTo>
                  <a:cubicBezTo>
                    <a:pt x="153988" y="137564"/>
                    <a:pt x="153988" y="137564"/>
                    <a:pt x="157951" y="134938"/>
                  </a:cubicBezTo>
                  <a:close/>
                  <a:moveTo>
                    <a:pt x="287448" y="96838"/>
                  </a:moveTo>
                  <a:cubicBezTo>
                    <a:pt x="280879" y="99436"/>
                    <a:pt x="272996" y="103332"/>
                    <a:pt x="270368" y="108528"/>
                  </a:cubicBezTo>
                  <a:cubicBezTo>
                    <a:pt x="265113" y="117620"/>
                    <a:pt x="271682" y="143597"/>
                    <a:pt x="280879" y="150092"/>
                  </a:cubicBezTo>
                  <a:cubicBezTo>
                    <a:pt x="292703" y="159184"/>
                    <a:pt x="299272" y="170873"/>
                    <a:pt x="301899" y="182563"/>
                  </a:cubicBezTo>
                  <a:cubicBezTo>
                    <a:pt x="303213" y="176069"/>
                    <a:pt x="303213" y="168276"/>
                    <a:pt x="303213" y="161781"/>
                  </a:cubicBezTo>
                  <a:cubicBezTo>
                    <a:pt x="303213" y="138402"/>
                    <a:pt x="297958" y="116321"/>
                    <a:pt x="287448" y="96838"/>
                  </a:cubicBezTo>
                  <a:close/>
                  <a:moveTo>
                    <a:pt x="160474" y="0"/>
                  </a:moveTo>
                  <a:cubicBezTo>
                    <a:pt x="249918" y="0"/>
                    <a:pt x="322263" y="72405"/>
                    <a:pt x="322263" y="161925"/>
                  </a:cubicBezTo>
                  <a:cubicBezTo>
                    <a:pt x="322263" y="179039"/>
                    <a:pt x="319632" y="196153"/>
                    <a:pt x="314371" y="211951"/>
                  </a:cubicBezTo>
                  <a:cubicBezTo>
                    <a:pt x="314371" y="211951"/>
                    <a:pt x="314371" y="211951"/>
                    <a:pt x="242026" y="165875"/>
                  </a:cubicBezTo>
                  <a:cubicBezTo>
                    <a:pt x="247288" y="157976"/>
                    <a:pt x="257811" y="147444"/>
                    <a:pt x="259126" y="139545"/>
                  </a:cubicBezTo>
                  <a:cubicBezTo>
                    <a:pt x="260441" y="127697"/>
                    <a:pt x="251234" y="97418"/>
                    <a:pt x="244657" y="94785"/>
                  </a:cubicBezTo>
                  <a:cubicBezTo>
                    <a:pt x="238080" y="90836"/>
                    <a:pt x="218350" y="71089"/>
                    <a:pt x="203881" y="63190"/>
                  </a:cubicBezTo>
                  <a:cubicBezTo>
                    <a:pt x="193358" y="57924"/>
                    <a:pt x="188096" y="36861"/>
                    <a:pt x="186781" y="22380"/>
                  </a:cubicBezTo>
                  <a:cubicBezTo>
                    <a:pt x="177574" y="21063"/>
                    <a:pt x="169681" y="19747"/>
                    <a:pt x="160474" y="19747"/>
                  </a:cubicBezTo>
                  <a:cubicBezTo>
                    <a:pt x="128905" y="19747"/>
                    <a:pt x="98652" y="30279"/>
                    <a:pt x="74975" y="48709"/>
                  </a:cubicBezTo>
                  <a:cubicBezTo>
                    <a:pt x="81552" y="59241"/>
                    <a:pt x="93390" y="78988"/>
                    <a:pt x="86814" y="86886"/>
                  </a:cubicBezTo>
                  <a:cubicBezTo>
                    <a:pt x="78921" y="100051"/>
                    <a:pt x="53930" y="100051"/>
                    <a:pt x="53930" y="111899"/>
                  </a:cubicBezTo>
                  <a:cubicBezTo>
                    <a:pt x="53930" y="123747"/>
                    <a:pt x="52614" y="135596"/>
                    <a:pt x="53930" y="140862"/>
                  </a:cubicBezTo>
                  <a:cubicBezTo>
                    <a:pt x="55245" y="146128"/>
                    <a:pt x="69714" y="150077"/>
                    <a:pt x="59191" y="157976"/>
                  </a:cubicBezTo>
                  <a:cubicBezTo>
                    <a:pt x="52614" y="164558"/>
                    <a:pt x="32884" y="175090"/>
                    <a:pt x="21046" y="181672"/>
                  </a:cubicBezTo>
                  <a:cubicBezTo>
                    <a:pt x="22361" y="197470"/>
                    <a:pt x="27622" y="213267"/>
                    <a:pt x="35515" y="227748"/>
                  </a:cubicBezTo>
                  <a:cubicBezTo>
                    <a:pt x="38145" y="219850"/>
                    <a:pt x="49984" y="192204"/>
                    <a:pt x="59191" y="190887"/>
                  </a:cubicBezTo>
                  <a:cubicBezTo>
                    <a:pt x="69714" y="188254"/>
                    <a:pt x="78921" y="185621"/>
                    <a:pt x="89444" y="198786"/>
                  </a:cubicBezTo>
                  <a:cubicBezTo>
                    <a:pt x="99967" y="211951"/>
                    <a:pt x="114436" y="215900"/>
                    <a:pt x="122328" y="215900"/>
                  </a:cubicBezTo>
                  <a:cubicBezTo>
                    <a:pt x="130220" y="215900"/>
                    <a:pt x="121013" y="243546"/>
                    <a:pt x="96021" y="248812"/>
                  </a:cubicBezTo>
                  <a:cubicBezTo>
                    <a:pt x="72345" y="252761"/>
                    <a:pt x="106544" y="283040"/>
                    <a:pt x="86814" y="283040"/>
                  </a:cubicBezTo>
                  <a:cubicBezTo>
                    <a:pt x="109175" y="296204"/>
                    <a:pt x="134167" y="304103"/>
                    <a:pt x="160474" y="304103"/>
                  </a:cubicBezTo>
                  <a:cubicBezTo>
                    <a:pt x="163105" y="304103"/>
                    <a:pt x="165735" y="302787"/>
                    <a:pt x="167051" y="302787"/>
                  </a:cubicBezTo>
                  <a:cubicBezTo>
                    <a:pt x="167051" y="302787"/>
                    <a:pt x="167051" y="302787"/>
                    <a:pt x="170997" y="322534"/>
                  </a:cubicBezTo>
                  <a:cubicBezTo>
                    <a:pt x="168366" y="322534"/>
                    <a:pt x="164420" y="323850"/>
                    <a:pt x="160474" y="323850"/>
                  </a:cubicBezTo>
                  <a:cubicBezTo>
                    <a:pt x="72345" y="323850"/>
                    <a:pt x="0" y="251445"/>
                    <a:pt x="0" y="161925"/>
                  </a:cubicBezTo>
                  <a:cubicBezTo>
                    <a:pt x="0" y="72405"/>
                    <a:pt x="72345" y="0"/>
                    <a:pt x="160474" y="0"/>
                  </a:cubicBezTo>
                  <a:close/>
                </a:path>
              </a:pathLst>
            </a:custGeom>
            <a:solidFill>
              <a:srgbClr val="62FFFF"/>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1600">
                <a:solidFill>
                  <a:srgbClr val="0070C0"/>
                </a:solidFill>
              </a:endParaRPr>
            </a:p>
          </p:txBody>
        </p:sp>
      </p:grpSp>
      <p:grpSp>
        <p:nvGrpSpPr>
          <p:cNvPr id="10" name="组合 9"/>
          <p:cNvGrpSpPr/>
          <p:nvPr/>
        </p:nvGrpSpPr>
        <p:grpSpPr>
          <a:xfrm>
            <a:off x="1577535" y="1974584"/>
            <a:ext cx="8776335" cy="4270662"/>
            <a:chOff x="520218" y="63669"/>
            <a:chExt cx="10198679" cy="4962797"/>
          </a:xfrm>
        </p:grpSpPr>
        <p:sp>
          <p:nvSpPr>
            <p:cNvPr id="11" name="矩形: 圆角 10"/>
            <p:cNvSpPr/>
            <p:nvPr>
              <p:custDataLst>
                <p:tags r:id="rId4"/>
              </p:custDataLst>
            </p:nvPr>
          </p:nvSpPr>
          <p:spPr>
            <a:xfrm>
              <a:off x="520218" y="63669"/>
              <a:ext cx="684468" cy="691752"/>
            </a:xfrm>
            <a:prstGeom prst="roundRect">
              <a:avLst/>
            </a:prstGeom>
            <a:noFill/>
            <a:ln w="34925">
              <a:gradFill>
                <a:gsLst>
                  <a:gs pos="0">
                    <a:srgbClr val="62FFFF"/>
                  </a:gs>
                  <a:gs pos="68000">
                    <a:srgbClr val="0D69FF"/>
                  </a:gs>
                  <a:gs pos="43000">
                    <a:srgbClr val="0D69FF"/>
                  </a:gs>
                  <a:gs pos="100000">
                    <a:srgbClr val="62FFFF"/>
                  </a:gs>
                </a:gsLst>
                <a:lin ang="5400000" scaled="1"/>
              </a:gra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rgbClr val="0070C0"/>
                </a:solidFill>
              </a:endParaRPr>
            </a:p>
          </p:txBody>
        </p:sp>
        <p:sp>
          <p:nvSpPr>
            <p:cNvPr id="14" name="文本框 13"/>
            <p:cNvSpPr txBox="1"/>
            <p:nvPr>
              <p:custDataLst>
                <p:tags r:id="rId5"/>
              </p:custDataLst>
            </p:nvPr>
          </p:nvSpPr>
          <p:spPr>
            <a:xfrm>
              <a:off x="1301667" y="157384"/>
              <a:ext cx="9415754" cy="534987"/>
            </a:xfrm>
            <a:prstGeom prst="rect">
              <a:avLst/>
            </a:prstGeom>
            <a:noFill/>
          </p:spPr>
          <p:txBody>
            <a:bodyPr wrap="square" rtlCol="0">
              <a:spAutoFit/>
              <a:scene3d>
                <a:camera prst="orthographicFront"/>
                <a:lightRig rig="threePt" dir="t"/>
              </a:scene3d>
              <a:sp3d contourW="12700"/>
            </a:bodyPr>
            <a:lstStyle/>
            <a:p>
              <a:pPr marR="0" lvl="0" algn="l" defTabSz="914400" rtl="0" eaLnBrk="1" fontAlgn="auto" latinLnBrk="0" hangingPunct="1">
                <a:lnSpc>
                  <a:spcPct val="100000"/>
                </a:lnSpc>
                <a:spcBef>
                  <a:spcPts val="0"/>
                </a:spcBef>
                <a:spcAft>
                  <a:spcPts val="0"/>
                </a:spcAft>
                <a:buClrTx/>
                <a:buSzTx/>
                <a:defRPr/>
              </a:pPr>
              <a:r>
                <a:rPr kumimoji="0" lang="zh-CN" altLang="en-US" sz="2400" b="1" i="0" u="none" strike="noStrike" kern="1200" cap="none" spc="0" normalizeH="0" baseline="0" noProof="0" dirty="0">
                  <a:ln>
                    <a:noFill/>
                  </a:ln>
                  <a:solidFill>
                    <a:srgbClr val="FFC000"/>
                  </a:solidFill>
                  <a:effectLst/>
                  <a:uLnTx/>
                  <a:uFillTx/>
                  <a:latin typeface="微软雅黑" panose="020B0503020204020204" pitchFamily="34" charset="-122"/>
                  <a:ea typeface="微软雅黑" panose="020B0503020204020204" pitchFamily="34" charset="-122"/>
                  <a:cs typeface="+mn-cs"/>
                </a:rPr>
                <a:t>任务二 创建</a:t>
              </a:r>
              <a:r>
                <a:rPr kumimoji="0" lang="en-US" altLang="zh-CN" sz="2400" b="1" i="0" u="none" strike="noStrike" kern="1200" cap="none" spc="0" normalizeH="0" baseline="0" noProof="0" dirty="0">
                  <a:ln>
                    <a:noFill/>
                  </a:ln>
                  <a:solidFill>
                    <a:srgbClr val="FFC000"/>
                  </a:solidFill>
                  <a:effectLst/>
                  <a:uLnTx/>
                  <a:uFillTx/>
                  <a:latin typeface="微软雅黑" panose="020B0503020204020204" pitchFamily="34" charset="-122"/>
                  <a:ea typeface="微软雅黑" panose="020B0503020204020204" pitchFamily="34" charset="-122"/>
                  <a:cs typeface="+mn-cs"/>
                </a:rPr>
                <a:t>NumPy</a:t>
              </a:r>
              <a:r>
                <a:rPr kumimoji="0" lang="zh-CN" altLang="en-US" sz="2400" b="1" i="0" u="none" strike="noStrike" kern="1200" cap="none" spc="0" normalizeH="0" baseline="0" noProof="0" dirty="0">
                  <a:ln>
                    <a:noFill/>
                  </a:ln>
                  <a:solidFill>
                    <a:srgbClr val="FFC000"/>
                  </a:solidFill>
                  <a:effectLst/>
                  <a:uLnTx/>
                  <a:uFillTx/>
                  <a:latin typeface="微软雅黑" panose="020B0503020204020204" pitchFamily="34" charset="-122"/>
                  <a:ea typeface="微软雅黑" panose="020B0503020204020204" pitchFamily="34" charset="-122"/>
                  <a:cs typeface="+mn-cs"/>
                </a:rPr>
                <a:t>数组</a:t>
              </a:r>
              <a:endParaRPr kumimoji="0" lang="zh-CN" altLang="en-US" sz="2400" b="1" i="0" u="none" strike="noStrike" kern="1200" cap="none" spc="0" normalizeH="0" baseline="0" noProof="0" dirty="0">
                <a:ln>
                  <a:noFill/>
                </a:ln>
                <a:solidFill>
                  <a:srgbClr val="FFC000"/>
                </a:solidFill>
                <a:effectLst/>
                <a:uLnTx/>
                <a:uFillTx/>
                <a:latin typeface="微软雅黑" panose="020B0503020204020204" pitchFamily="34" charset="-122"/>
                <a:ea typeface="微软雅黑" panose="020B0503020204020204" pitchFamily="34" charset="-122"/>
                <a:cs typeface="+mn-cs"/>
              </a:endParaRPr>
            </a:p>
          </p:txBody>
        </p:sp>
        <p:sp>
          <p:nvSpPr>
            <p:cNvPr id="13" name="椭圆 106"/>
            <p:cNvSpPr/>
            <p:nvPr>
              <p:custDataLst>
                <p:tags r:id="rId6"/>
              </p:custDataLst>
            </p:nvPr>
          </p:nvSpPr>
          <p:spPr>
            <a:xfrm>
              <a:off x="658980" y="199805"/>
              <a:ext cx="406944" cy="419480"/>
            </a:xfrm>
            <a:custGeom>
              <a:avLst/>
              <a:gdLst>
                <a:gd name="connsiteX0" fmla="*/ 157951 w 327026"/>
                <a:gd name="connsiteY0" fmla="*/ 134938 h 337100"/>
                <a:gd name="connsiteX1" fmla="*/ 327026 w 327026"/>
                <a:gd name="connsiteY1" fmla="*/ 239958 h 337100"/>
                <a:gd name="connsiteX2" fmla="*/ 259660 w 327026"/>
                <a:gd name="connsiteY2" fmla="*/ 254398 h 337100"/>
                <a:gd name="connsiteX3" fmla="*/ 295325 w 327026"/>
                <a:gd name="connsiteY3" fmla="*/ 305595 h 337100"/>
                <a:gd name="connsiteX4" fmla="*/ 292683 w 327026"/>
                <a:gd name="connsiteY4" fmla="*/ 334475 h 337100"/>
                <a:gd name="connsiteX5" fmla="*/ 263623 w 327026"/>
                <a:gd name="connsiteY5" fmla="*/ 326599 h 337100"/>
                <a:gd name="connsiteX6" fmla="*/ 227959 w 327026"/>
                <a:gd name="connsiteY6" fmla="*/ 275402 h 337100"/>
                <a:gd name="connsiteX7" fmla="*/ 192294 w 327026"/>
                <a:gd name="connsiteY7" fmla="*/ 333162 h 337100"/>
                <a:gd name="connsiteX8" fmla="*/ 153988 w 327026"/>
                <a:gd name="connsiteY8" fmla="*/ 137564 h 337100"/>
                <a:gd name="connsiteX9" fmla="*/ 157951 w 327026"/>
                <a:gd name="connsiteY9" fmla="*/ 134938 h 337100"/>
                <a:gd name="connsiteX10" fmla="*/ 287448 w 327026"/>
                <a:gd name="connsiteY10" fmla="*/ 96838 h 337100"/>
                <a:gd name="connsiteX11" fmla="*/ 270368 w 327026"/>
                <a:gd name="connsiteY11" fmla="*/ 108528 h 337100"/>
                <a:gd name="connsiteX12" fmla="*/ 280879 w 327026"/>
                <a:gd name="connsiteY12" fmla="*/ 150092 h 337100"/>
                <a:gd name="connsiteX13" fmla="*/ 301899 w 327026"/>
                <a:gd name="connsiteY13" fmla="*/ 182563 h 337100"/>
                <a:gd name="connsiteX14" fmla="*/ 303213 w 327026"/>
                <a:gd name="connsiteY14" fmla="*/ 161781 h 337100"/>
                <a:gd name="connsiteX15" fmla="*/ 287448 w 327026"/>
                <a:gd name="connsiteY15" fmla="*/ 96838 h 337100"/>
                <a:gd name="connsiteX16" fmla="*/ 160474 w 327026"/>
                <a:gd name="connsiteY16" fmla="*/ 0 h 337100"/>
                <a:gd name="connsiteX17" fmla="*/ 322263 w 327026"/>
                <a:gd name="connsiteY17" fmla="*/ 161925 h 337100"/>
                <a:gd name="connsiteX18" fmla="*/ 314371 w 327026"/>
                <a:gd name="connsiteY18" fmla="*/ 211951 h 337100"/>
                <a:gd name="connsiteX19" fmla="*/ 242026 w 327026"/>
                <a:gd name="connsiteY19" fmla="*/ 165875 h 337100"/>
                <a:gd name="connsiteX20" fmla="*/ 259126 w 327026"/>
                <a:gd name="connsiteY20" fmla="*/ 139545 h 337100"/>
                <a:gd name="connsiteX21" fmla="*/ 244657 w 327026"/>
                <a:gd name="connsiteY21" fmla="*/ 94785 h 337100"/>
                <a:gd name="connsiteX22" fmla="*/ 203881 w 327026"/>
                <a:gd name="connsiteY22" fmla="*/ 63190 h 337100"/>
                <a:gd name="connsiteX23" fmla="*/ 186781 w 327026"/>
                <a:gd name="connsiteY23" fmla="*/ 22380 h 337100"/>
                <a:gd name="connsiteX24" fmla="*/ 160474 w 327026"/>
                <a:gd name="connsiteY24" fmla="*/ 19747 h 337100"/>
                <a:gd name="connsiteX25" fmla="*/ 74975 w 327026"/>
                <a:gd name="connsiteY25" fmla="*/ 48709 h 337100"/>
                <a:gd name="connsiteX26" fmla="*/ 86814 w 327026"/>
                <a:gd name="connsiteY26" fmla="*/ 86886 h 337100"/>
                <a:gd name="connsiteX27" fmla="*/ 53930 w 327026"/>
                <a:gd name="connsiteY27" fmla="*/ 111899 h 337100"/>
                <a:gd name="connsiteX28" fmla="*/ 53930 w 327026"/>
                <a:gd name="connsiteY28" fmla="*/ 140862 h 337100"/>
                <a:gd name="connsiteX29" fmla="*/ 59191 w 327026"/>
                <a:gd name="connsiteY29" fmla="*/ 157976 h 337100"/>
                <a:gd name="connsiteX30" fmla="*/ 21046 w 327026"/>
                <a:gd name="connsiteY30" fmla="*/ 181672 h 337100"/>
                <a:gd name="connsiteX31" fmla="*/ 35515 w 327026"/>
                <a:gd name="connsiteY31" fmla="*/ 227748 h 337100"/>
                <a:gd name="connsiteX32" fmla="*/ 59191 w 327026"/>
                <a:gd name="connsiteY32" fmla="*/ 190887 h 337100"/>
                <a:gd name="connsiteX33" fmla="*/ 89444 w 327026"/>
                <a:gd name="connsiteY33" fmla="*/ 198786 h 337100"/>
                <a:gd name="connsiteX34" fmla="*/ 122328 w 327026"/>
                <a:gd name="connsiteY34" fmla="*/ 215900 h 337100"/>
                <a:gd name="connsiteX35" fmla="*/ 96021 w 327026"/>
                <a:gd name="connsiteY35" fmla="*/ 248812 h 337100"/>
                <a:gd name="connsiteX36" fmla="*/ 86814 w 327026"/>
                <a:gd name="connsiteY36" fmla="*/ 283040 h 337100"/>
                <a:gd name="connsiteX37" fmla="*/ 160474 w 327026"/>
                <a:gd name="connsiteY37" fmla="*/ 304103 h 337100"/>
                <a:gd name="connsiteX38" fmla="*/ 167051 w 327026"/>
                <a:gd name="connsiteY38" fmla="*/ 302787 h 337100"/>
                <a:gd name="connsiteX39" fmla="*/ 170997 w 327026"/>
                <a:gd name="connsiteY39" fmla="*/ 322534 h 337100"/>
                <a:gd name="connsiteX40" fmla="*/ 160474 w 327026"/>
                <a:gd name="connsiteY40" fmla="*/ 323850 h 337100"/>
                <a:gd name="connsiteX41" fmla="*/ 0 w 327026"/>
                <a:gd name="connsiteY41" fmla="*/ 161925 h 337100"/>
                <a:gd name="connsiteX42" fmla="*/ 160474 w 327026"/>
                <a:gd name="connsiteY42" fmla="*/ 0 h 337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327026" h="337100">
                  <a:moveTo>
                    <a:pt x="157951" y="134938"/>
                  </a:moveTo>
                  <a:cubicBezTo>
                    <a:pt x="157951" y="134938"/>
                    <a:pt x="157951" y="134938"/>
                    <a:pt x="327026" y="239958"/>
                  </a:cubicBezTo>
                  <a:cubicBezTo>
                    <a:pt x="327026" y="239958"/>
                    <a:pt x="327026" y="239958"/>
                    <a:pt x="259660" y="254398"/>
                  </a:cubicBezTo>
                  <a:lnTo>
                    <a:pt x="295325" y="305595"/>
                  </a:lnTo>
                  <a:cubicBezTo>
                    <a:pt x="301929" y="316097"/>
                    <a:pt x="300608" y="327911"/>
                    <a:pt x="292683" y="334475"/>
                  </a:cubicBezTo>
                  <a:cubicBezTo>
                    <a:pt x="283436" y="339726"/>
                    <a:pt x="271548" y="337101"/>
                    <a:pt x="263623" y="326599"/>
                  </a:cubicBezTo>
                  <a:cubicBezTo>
                    <a:pt x="263623" y="326599"/>
                    <a:pt x="263623" y="326599"/>
                    <a:pt x="227959" y="275402"/>
                  </a:cubicBezTo>
                  <a:cubicBezTo>
                    <a:pt x="227959" y="275402"/>
                    <a:pt x="227959" y="275402"/>
                    <a:pt x="192294" y="333162"/>
                  </a:cubicBezTo>
                  <a:cubicBezTo>
                    <a:pt x="192294" y="333162"/>
                    <a:pt x="192294" y="333162"/>
                    <a:pt x="153988" y="137564"/>
                  </a:cubicBezTo>
                  <a:cubicBezTo>
                    <a:pt x="153988" y="137564"/>
                    <a:pt x="153988" y="137564"/>
                    <a:pt x="157951" y="134938"/>
                  </a:cubicBezTo>
                  <a:close/>
                  <a:moveTo>
                    <a:pt x="287448" y="96838"/>
                  </a:moveTo>
                  <a:cubicBezTo>
                    <a:pt x="280879" y="99436"/>
                    <a:pt x="272996" y="103332"/>
                    <a:pt x="270368" y="108528"/>
                  </a:cubicBezTo>
                  <a:cubicBezTo>
                    <a:pt x="265113" y="117620"/>
                    <a:pt x="271682" y="143597"/>
                    <a:pt x="280879" y="150092"/>
                  </a:cubicBezTo>
                  <a:cubicBezTo>
                    <a:pt x="292703" y="159184"/>
                    <a:pt x="299272" y="170873"/>
                    <a:pt x="301899" y="182563"/>
                  </a:cubicBezTo>
                  <a:cubicBezTo>
                    <a:pt x="303213" y="176069"/>
                    <a:pt x="303213" y="168276"/>
                    <a:pt x="303213" y="161781"/>
                  </a:cubicBezTo>
                  <a:cubicBezTo>
                    <a:pt x="303213" y="138402"/>
                    <a:pt x="297958" y="116321"/>
                    <a:pt x="287448" y="96838"/>
                  </a:cubicBezTo>
                  <a:close/>
                  <a:moveTo>
                    <a:pt x="160474" y="0"/>
                  </a:moveTo>
                  <a:cubicBezTo>
                    <a:pt x="249918" y="0"/>
                    <a:pt x="322263" y="72405"/>
                    <a:pt x="322263" y="161925"/>
                  </a:cubicBezTo>
                  <a:cubicBezTo>
                    <a:pt x="322263" y="179039"/>
                    <a:pt x="319632" y="196153"/>
                    <a:pt x="314371" y="211951"/>
                  </a:cubicBezTo>
                  <a:cubicBezTo>
                    <a:pt x="314371" y="211951"/>
                    <a:pt x="314371" y="211951"/>
                    <a:pt x="242026" y="165875"/>
                  </a:cubicBezTo>
                  <a:cubicBezTo>
                    <a:pt x="247288" y="157976"/>
                    <a:pt x="257811" y="147444"/>
                    <a:pt x="259126" y="139545"/>
                  </a:cubicBezTo>
                  <a:cubicBezTo>
                    <a:pt x="260441" y="127697"/>
                    <a:pt x="251234" y="97418"/>
                    <a:pt x="244657" y="94785"/>
                  </a:cubicBezTo>
                  <a:cubicBezTo>
                    <a:pt x="238080" y="90836"/>
                    <a:pt x="218350" y="71089"/>
                    <a:pt x="203881" y="63190"/>
                  </a:cubicBezTo>
                  <a:cubicBezTo>
                    <a:pt x="193358" y="57924"/>
                    <a:pt x="188096" y="36861"/>
                    <a:pt x="186781" y="22380"/>
                  </a:cubicBezTo>
                  <a:cubicBezTo>
                    <a:pt x="177574" y="21063"/>
                    <a:pt x="169681" y="19747"/>
                    <a:pt x="160474" y="19747"/>
                  </a:cubicBezTo>
                  <a:cubicBezTo>
                    <a:pt x="128905" y="19747"/>
                    <a:pt x="98652" y="30279"/>
                    <a:pt x="74975" y="48709"/>
                  </a:cubicBezTo>
                  <a:cubicBezTo>
                    <a:pt x="81552" y="59241"/>
                    <a:pt x="93390" y="78988"/>
                    <a:pt x="86814" y="86886"/>
                  </a:cubicBezTo>
                  <a:cubicBezTo>
                    <a:pt x="78921" y="100051"/>
                    <a:pt x="53930" y="100051"/>
                    <a:pt x="53930" y="111899"/>
                  </a:cubicBezTo>
                  <a:cubicBezTo>
                    <a:pt x="53930" y="123747"/>
                    <a:pt x="52614" y="135596"/>
                    <a:pt x="53930" y="140862"/>
                  </a:cubicBezTo>
                  <a:cubicBezTo>
                    <a:pt x="55245" y="146128"/>
                    <a:pt x="69714" y="150077"/>
                    <a:pt x="59191" y="157976"/>
                  </a:cubicBezTo>
                  <a:cubicBezTo>
                    <a:pt x="52614" y="164558"/>
                    <a:pt x="32884" y="175090"/>
                    <a:pt x="21046" y="181672"/>
                  </a:cubicBezTo>
                  <a:cubicBezTo>
                    <a:pt x="22361" y="197470"/>
                    <a:pt x="27622" y="213267"/>
                    <a:pt x="35515" y="227748"/>
                  </a:cubicBezTo>
                  <a:cubicBezTo>
                    <a:pt x="38145" y="219850"/>
                    <a:pt x="49984" y="192204"/>
                    <a:pt x="59191" y="190887"/>
                  </a:cubicBezTo>
                  <a:cubicBezTo>
                    <a:pt x="69714" y="188254"/>
                    <a:pt x="78921" y="185621"/>
                    <a:pt x="89444" y="198786"/>
                  </a:cubicBezTo>
                  <a:cubicBezTo>
                    <a:pt x="99967" y="211951"/>
                    <a:pt x="114436" y="215900"/>
                    <a:pt x="122328" y="215900"/>
                  </a:cubicBezTo>
                  <a:cubicBezTo>
                    <a:pt x="130220" y="215900"/>
                    <a:pt x="121013" y="243546"/>
                    <a:pt x="96021" y="248812"/>
                  </a:cubicBezTo>
                  <a:cubicBezTo>
                    <a:pt x="72345" y="252761"/>
                    <a:pt x="106544" y="283040"/>
                    <a:pt x="86814" y="283040"/>
                  </a:cubicBezTo>
                  <a:cubicBezTo>
                    <a:pt x="109175" y="296204"/>
                    <a:pt x="134167" y="304103"/>
                    <a:pt x="160474" y="304103"/>
                  </a:cubicBezTo>
                  <a:cubicBezTo>
                    <a:pt x="163105" y="304103"/>
                    <a:pt x="165735" y="302787"/>
                    <a:pt x="167051" y="302787"/>
                  </a:cubicBezTo>
                  <a:cubicBezTo>
                    <a:pt x="167051" y="302787"/>
                    <a:pt x="167051" y="302787"/>
                    <a:pt x="170997" y="322534"/>
                  </a:cubicBezTo>
                  <a:cubicBezTo>
                    <a:pt x="168366" y="322534"/>
                    <a:pt x="164420" y="323850"/>
                    <a:pt x="160474" y="323850"/>
                  </a:cubicBezTo>
                  <a:cubicBezTo>
                    <a:pt x="72345" y="323850"/>
                    <a:pt x="0" y="251445"/>
                    <a:pt x="0" y="161925"/>
                  </a:cubicBezTo>
                  <a:cubicBezTo>
                    <a:pt x="0" y="72405"/>
                    <a:pt x="72345" y="0"/>
                    <a:pt x="160474" y="0"/>
                  </a:cubicBezTo>
                  <a:close/>
                </a:path>
              </a:pathLst>
            </a:custGeom>
            <a:solidFill>
              <a:srgbClr val="62FFFF"/>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1600">
                <a:solidFill>
                  <a:srgbClr val="0070C0"/>
                </a:solidFill>
              </a:endParaRPr>
            </a:p>
          </p:txBody>
        </p:sp>
        <p:sp>
          <p:nvSpPr>
            <p:cNvPr id="2" name="矩形: 圆角 10"/>
            <p:cNvSpPr/>
            <p:nvPr>
              <p:custDataLst>
                <p:tags r:id="rId7"/>
              </p:custDataLst>
            </p:nvPr>
          </p:nvSpPr>
          <p:spPr>
            <a:xfrm>
              <a:off x="520218" y="1128471"/>
              <a:ext cx="684468" cy="691752"/>
            </a:xfrm>
            <a:prstGeom prst="roundRect">
              <a:avLst/>
            </a:prstGeom>
            <a:noFill/>
            <a:ln w="34925">
              <a:gradFill>
                <a:gsLst>
                  <a:gs pos="0">
                    <a:srgbClr val="62FFFF"/>
                  </a:gs>
                  <a:gs pos="68000">
                    <a:srgbClr val="0D69FF"/>
                  </a:gs>
                  <a:gs pos="43000">
                    <a:srgbClr val="0D69FF"/>
                  </a:gs>
                  <a:gs pos="100000">
                    <a:srgbClr val="62FFFF"/>
                  </a:gs>
                </a:gsLst>
                <a:lin ang="5400000" scaled="1"/>
              </a:gra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sz="1600">
                <a:solidFill>
                  <a:srgbClr val="0070C0"/>
                </a:solidFill>
              </a:endParaRPr>
            </a:p>
          </p:txBody>
        </p:sp>
        <p:sp>
          <p:nvSpPr>
            <p:cNvPr id="3" name="文本框 2"/>
            <p:cNvSpPr txBox="1"/>
            <p:nvPr>
              <p:custDataLst>
                <p:tags r:id="rId8"/>
              </p:custDataLst>
            </p:nvPr>
          </p:nvSpPr>
          <p:spPr>
            <a:xfrm>
              <a:off x="1301667" y="1222186"/>
              <a:ext cx="9415754" cy="534987"/>
            </a:xfrm>
            <a:prstGeom prst="rect">
              <a:avLst/>
            </a:prstGeom>
            <a:noFill/>
          </p:spPr>
          <p:txBody>
            <a:bodyPr wrap="square" rtlCol="0">
              <a:spAutoFit/>
              <a:scene3d>
                <a:camera prst="orthographicFront"/>
                <a:lightRig rig="threePt" dir="t"/>
              </a:scene3d>
              <a:sp3d contourW="12700"/>
            </a:bodyPr>
            <a:p>
              <a:pPr marR="0" lvl="0" algn="l" defTabSz="914400" rtl="0" eaLnBrk="1" fontAlgn="auto" latinLnBrk="0" hangingPunct="1">
                <a:lnSpc>
                  <a:spcPct val="100000"/>
                </a:lnSpc>
                <a:spcBef>
                  <a:spcPts val="0"/>
                </a:spcBef>
                <a:spcAft>
                  <a:spcPts val="0"/>
                </a:spcAft>
                <a:buClrTx/>
                <a:buSzTx/>
                <a:defRPr/>
              </a:pPr>
              <a:r>
                <a:rPr kumimoji="0" lang="zh-CN" altLang="en-US" sz="2400" b="1" i="0" u="none" strike="noStrike" kern="1200" cap="none" spc="0" normalizeH="0" baseline="0" noProof="0" dirty="0">
                  <a:ln>
                    <a:noFill/>
                  </a:ln>
                  <a:solidFill>
                    <a:srgbClr val="0070C0"/>
                  </a:solidFill>
                  <a:effectLst/>
                  <a:uLnTx/>
                  <a:uFillTx/>
                  <a:latin typeface="微软雅黑" panose="020B0503020204020204" pitchFamily="34" charset="-122"/>
                  <a:ea typeface="微软雅黑" panose="020B0503020204020204" pitchFamily="34" charset="-122"/>
                  <a:cs typeface="+mn-cs"/>
                </a:rPr>
                <a:t>任务三 数组的基本操作</a:t>
              </a:r>
              <a:endParaRPr kumimoji="0" lang="zh-CN" altLang="en-US" sz="2400" b="1" i="0" u="none" strike="noStrike" kern="1200" cap="none" spc="0" normalizeH="0" baseline="0" noProof="0" dirty="0">
                <a:ln>
                  <a:noFill/>
                </a:ln>
                <a:solidFill>
                  <a:srgbClr val="0070C0"/>
                </a:solidFill>
                <a:effectLst/>
                <a:uLnTx/>
                <a:uFillTx/>
                <a:latin typeface="微软雅黑" panose="020B0503020204020204" pitchFamily="34" charset="-122"/>
                <a:ea typeface="微软雅黑" panose="020B0503020204020204" pitchFamily="34" charset="-122"/>
                <a:cs typeface="+mn-cs"/>
              </a:endParaRPr>
            </a:p>
          </p:txBody>
        </p:sp>
        <p:sp>
          <p:nvSpPr>
            <p:cNvPr id="6" name="椭圆 106"/>
            <p:cNvSpPr/>
            <p:nvPr>
              <p:custDataLst>
                <p:tags r:id="rId9"/>
              </p:custDataLst>
            </p:nvPr>
          </p:nvSpPr>
          <p:spPr>
            <a:xfrm>
              <a:off x="659718" y="1266083"/>
              <a:ext cx="406944" cy="419480"/>
            </a:xfrm>
            <a:custGeom>
              <a:avLst/>
              <a:gdLst>
                <a:gd name="connsiteX0" fmla="*/ 157951 w 327026"/>
                <a:gd name="connsiteY0" fmla="*/ 134938 h 337100"/>
                <a:gd name="connsiteX1" fmla="*/ 327026 w 327026"/>
                <a:gd name="connsiteY1" fmla="*/ 239958 h 337100"/>
                <a:gd name="connsiteX2" fmla="*/ 259660 w 327026"/>
                <a:gd name="connsiteY2" fmla="*/ 254398 h 337100"/>
                <a:gd name="connsiteX3" fmla="*/ 295325 w 327026"/>
                <a:gd name="connsiteY3" fmla="*/ 305595 h 337100"/>
                <a:gd name="connsiteX4" fmla="*/ 292683 w 327026"/>
                <a:gd name="connsiteY4" fmla="*/ 334475 h 337100"/>
                <a:gd name="connsiteX5" fmla="*/ 263623 w 327026"/>
                <a:gd name="connsiteY5" fmla="*/ 326599 h 337100"/>
                <a:gd name="connsiteX6" fmla="*/ 227959 w 327026"/>
                <a:gd name="connsiteY6" fmla="*/ 275402 h 337100"/>
                <a:gd name="connsiteX7" fmla="*/ 192294 w 327026"/>
                <a:gd name="connsiteY7" fmla="*/ 333162 h 337100"/>
                <a:gd name="connsiteX8" fmla="*/ 153988 w 327026"/>
                <a:gd name="connsiteY8" fmla="*/ 137564 h 337100"/>
                <a:gd name="connsiteX9" fmla="*/ 157951 w 327026"/>
                <a:gd name="connsiteY9" fmla="*/ 134938 h 337100"/>
                <a:gd name="connsiteX10" fmla="*/ 287448 w 327026"/>
                <a:gd name="connsiteY10" fmla="*/ 96838 h 337100"/>
                <a:gd name="connsiteX11" fmla="*/ 270368 w 327026"/>
                <a:gd name="connsiteY11" fmla="*/ 108528 h 337100"/>
                <a:gd name="connsiteX12" fmla="*/ 280879 w 327026"/>
                <a:gd name="connsiteY12" fmla="*/ 150092 h 337100"/>
                <a:gd name="connsiteX13" fmla="*/ 301899 w 327026"/>
                <a:gd name="connsiteY13" fmla="*/ 182563 h 337100"/>
                <a:gd name="connsiteX14" fmla="*/ 303213 w 327026"/>
                <a:gd name="connsiteY14" fmla="*/ 161781 h 337100"/>
                <a:gd name="connsiteX15" fmla="*/ 287448 w 327026"/>
                <a:gd name="connsiteY15" fmla="*/ 96838 h 337100"/>
                <a:gd name="connsiteX16" fmla="*/ 160474 w 327026"/>
                <a:gd name="connsiteY16" fmla="*/ 0 h 337100"/>
                <a:gd name="connsiteX17" fmla="*/ 322263 w 327026"/>
                <a:gd name="connsiteY17" fmla="*/ 161925 h 337100"/>
                <a:gd name="connsiteX18" fmla="*/ 314371 w 327026"/>
                <a:gd name="connsiteY18" fmla="*/ 211951 h 337100"/>
                <a:gd name="connsiteX19" fmla="*/ 242026 w 327026"/>
                <a:gd name="connsiteY19" fmla="*/ 165875 h 337100"/>
                <a:gd name="connsiteX20" fmla="*/ 259126 w 327026"/>
                <a:gd name="connsiteY20" fmla="*/ 139545 h 337100"/>
                <a:gd name="connsiteX21" fmla="*/ 244657 w 327026"/>
                <a:gd name="connsiteY21" fmla="*/ 94785 h 337100"/>
                <a:gd name="connsiteX22" fmla="*/ 203881 w 327026"/>
                <a:gd name="connsiteY22" fmla="*/ 63190 h 337100"/>
                <a:gd name="connsiteX23" fmla="*/ 186781 w 327026"/>
                <a:gd name="connsiteY23" fmla="*/ 22380 h 337100"/>
                <a:gd name="connsiteX24" fmla="*/ 160474 w 327026"/>
                <a:gd name="connsiteY24" fmla="*/ 19747 h 337100"/>
                <a:gd name="connsiteX25" fmla="*/ 74975 w 327026"/>
                <a:gd name="connsiteY25" fmla="*/ 48709 h 337100"/>
                <a:gd name="connsiteX26" fmla="*/ 86814 w 327026"/>
                <a:gd name="connsiteY26" fmla="*/ 86886 h 337100"/>
                <a:gd name="connsiteX27" fmla="*/ 53930 w 327026"/>
                <a:gd name="connsiteY27" fmla="*/ 111899 h 337100"/>
                <a:gd name="connsiteX28" fmla="*/ 53930 w 327026"/>
                <a:gd name="connsiteY28" fmla="*/ 140862 h 337100"/>
                <a:gd name="connsiteX29" fmla="*/ 59191 w 327026"/>
                <a:gd name="connsiteY29" fmla="*/ 157976 h 337100"/>
                <a:gd name="connsiteX30" fmla="*/ 21046 w 327026"/>
                <a:gd name="connsiteY30" fmla="*/ 181672 h 337100"/>
                <a:gd name="connsiteX31" fmla="*/ 35515 w 327026"/>
                <a:gd name="connsiteY31" fmla="*/ 227748 h 337100"/>
                <a:gd name="connsiteX32" fmla="*/ 59191 w 327026"/>
                <a:gd name="connsiteY32" fmla="*/ 190887 h 337100"/>
                <a:gd name="connsiteX33" fmla="*/ 89444 w 327026"/>
                <a:gd name="connsiteY33" fmla="*/ 198786 h 337100"/>
                <a:gd name="connsiteX34" fmla="*/ 122328 w 327026"/>
                <a:gd name="connsiteY34" fmla="*/ 215900 h 337100"/>
                <a:gd name="connsiteX35" fmla="*/ 96021 w 327026"/>
                <a:gd name="connsiteY35" fmla="*/ 248812 h 337100"/>
                <a:gd name="connsiteX36" fmla="*/ 86814 w 327026"/>
                <a:gd name="connsiteY36" fmla="*/ 283040 h 337100"/>
                <a:gd name="connsiteX37" fmla="*/ 160474 w 327026"/>
                <a:gd name="connsiteY37" fmla="*/ 304103 h 337100"/>
                <a:gd name="connsiteX38" fmla="*/ 167051 w 327026"/>
                <a:gd name="connsiteY38" fmla="*/ 302787 h 337100"/>
                <a:gd name="connsiteX39" fmla="*/ 170997 w 327026"/>
                <a:gd name="connsiteY39" fmla="*/ 322534 h 337100"/>
                <a:gd name="connsiteX40" fmla="*/ 160474 w 327026"/>
                <a:gd name="connsiteY40" fmla="*/ 323850 h 337100"/>
                <a:gd name="connsiteX41" fmla="*/ 0 w 327026"/>
                <a:gd name="connsiteY41" fmla="*/ 161925 h 337100"/>
                <a:gd name="connsiteX42" fmla="*/ 160474 w 327026"/>
                <a:gd name="connsiteY42" fmla="*/ 0 h 337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327026" h="337100">
                  <a:moveTo>
                    <a:pt x="157951" y="134938"/>
                  </a:moveTo>
                  <a:cubicBezTo>
                    <a:pt x="157951" y="134938"/>
                    <a:pt x="157951" y="134938"/>
                    <a:pt x="327026" y="239958"/>
                  </a:cubicBezTo>
                  <a:cubicBezTo>
                    <a:pt x="327026" y="239958"/>
                    <a:pt x="327026" y="239958"/>
                    <a:pt x="259660" y="254398"/>
                  </a:cubicBezTo>
                  <a:lnTo>
                    <a:pt x="295325" y="305595"/>
                  </a:lnTo>
                  <a:cubicBezTo>
                    <a:pt x="301929" y="316097"/>
                    <a:pt x="300608" y="327911"/>
                    <a:pt x="292683" y="334475"/>
                  </a:cubicBezTo>
                  <a:cubicBezTo>
                    <a:pt x="283436" y="339726"/>
                    <a:pt x="271548" y="337101"/>
                    <a:pt x="263623" y="326599"/>
                  </a:cubicBezTo>
                  <a:cubicBezTo>
                    <a:pt x="263623" y="326599"/>
                    <a:pt x="263623" y="326599"/>
                    <a:pt x="227959" y="275402"/>
                  </a:cubicBezTo>
                  <a:cubicBezTo>
                    <a:pt x="227959" y="275402"/>
                    <a:pt x="227959" y="275402"/>
                    <a:pt x="192294" y="333162"/>
                  </a:cubicBezTo>
                  <a:cubicBezTo>
                    <a:pt x="192294" y="333162"/>
                    <a:pt x="192294" y="333162"/>
                    <a:pt x="153988" y="137564"/>
                  </a:cubicBezTo>
                  <a:cubicBezTo>
                    <a:pt x="153988" y="137564"/>
                    <a:pt x="153988" y="137564"/>
                    <a:pt x="157951" y="134938"/>
                  </a:cubicBezTo>
                  <a:close/>
                  <a:moveTo>
                    <a:pt x="287448" y="96838"/>
                  </a:moveTo>
                  <a:cubicBezTo>
                    <a:pt x="280879" y="99436"/>
                    <a:pt x="272996" y="103332"/>
                    <a:pt x="270368" y="108528"/>
                  </a:cubicBezTo>
                  <a:cubicBezTo>
                    <a:pt x="265113" y="117620"/>
                    <a:pt x="271682" y="143597"/>
                    <a:pt x="280879" y="150092"/>
                  </a:cubicBezTo>
                  <a:cubicBezTo>
                    <a:pt x="292703" y="159184"/>
                    <a:pt x="299272" y="170873"/>
                    <a:pt x="301899" y="182563"/>
                  </a:cubicBezTo>
                  <a:cubicBezTo>
                    <a:pt x="303213" y="176069"/>
                    <a:pt x="303213" y="168276"/>
                    <a:pt x="303213" y="161781"/>
                  </a:cubicBezTo>
                  <a:cubicBezTo>
                    <a:pt x="303213" y="138402"/>
                    <a:pt x="297958" y="116321"/>
                    <a:pt x="287448" y="96838"/>
                  </a:cubicBezTo>
                  <a:close/>
                  <a:moveTo>
                    <a:pt x="160474" y="0"/>
                  </a:moveTo>
                  <a:cubicBezTo>
                    <a:pt x="249918" y="0"/>
                    <a:pt x="322263" y="72405"/>
                    <a:pt x="322263" y="161925"/>
                  </a:cubicBezTo>
                  <a:cubicBezTo>
                    <a:pt x="322263" y="179039"/>
                    <a:pt x="319632" y="196153"/>
                    <a:pt x="314371" y="211951"/>
                  </a:cubicBezTo>
                  <a:cubicBezTo>
                    <a:pt x="314371" y="211951"/>
                    <a:pt x="314371" y="211951"/>
                    <a:pt x="242026" y="165875"/>
                  </a:cubicBezTo>
                  <a:cubicBezTo>
                    <a:pt x="247288" y="157976"/>
                    <a:pt x="257811" y="147444"/>
                    <a:pt x="259126" y="139545"/>
                  </a:cubicBezTo>
                  <a:cubicBezTo>
                    <a:pt x="260441" y="127697"/>
                    <a:pt x="251234" y="97418"/>
                    <a:pt x="244657" y="94785"/>
                  </a:cubicBezTo>
                  <a:cubicBezTo>
                    <a:pt x="238080" y="90836"/>
                    <a:pt x="218350" y="71089"/>
                    <a:pt x="203881" y="63190"/>
                  </a:cubicBezTo>
                  <a:cubicBezTo>
                    <a:pt x="193358" y="57924"/>
                    <a:pt x="188096" y="36861"/>
                    <a:pt x="186781" y="22380"/>
                  </a:cubicBezTo>
                  <a:cubicBezTo>
                    <a:pt x="177574" y="21063"/>
                    <a:pt x="169681" y="19747"/>
                    <a:pt x="160474" y="19747"/>
                  </a:cubicBezTo>
                  <a:cubicBezTo>
                    <a:pt x="128905" y="19747"/>
                    <a:pt x="98652" y="30279"/>
                    <a:pt x="74975" y="48709"/>
                  </a:cubicBezTo>
                  <a:cubicBezTo>
                    <a:pt x="81552" y="59241"/>
                    <a:pt x="93390" y="78988"/>
                    <a:pt x="86814" y="86886"/>
                  </a:cubicBezTo>
                  <a:cubicBezTo>
                    <a:pt x="78921" y="100051"/>
                    <a:pt x="53930" y="100051"/>
                    <a:pt x="53930" y="111899"/>
                  </a:cubicBezTo>
                  <a:cubicBezTo>
                    <a:pt x="53930" y="123747"/>
                    <a:pt x="52614" y="135596"/>
                    <a:pt x="53930" y="140862"/>
                  </a:cubicBezTo>
                  <a:cubicBezTo>
                    <a:pt x="55245" y="146128"/>
                    <a:pt x="69714" y="150077"/>
                    <a:pt x="59191" y="157976"/>
                  </a:cubicBezTo>
                  <a:cubicBezTo>
                    <a:pt x="52614" y="164558"/>
                    <a:pt x="32884" y="175090"/>
                    <a:pt x="21046" y="181672"/>
                  </a:cubicBezTo>
                  <a:cubicBezTo>
                    <a:pt x="22361" y="197470"/>
                    <a:pt x="27622" y="213267"/>
                    <a:pt x="35515" y="227748"/>
                  </a:cubicBezTo>
                  <a:cubicBezTo>
                    <a:pt x="38145" y="219850"/>
                    <a:pt x="49984" y="192204"/>
                    <a:pt x="59191" y="190887"/>
                  </a:cubicBezTo>
                  <a:cubicBezTo>
                    <a:pt x="69714" y="188254"/>
                    <a:pt x="78921" y="185621"/>
                    <a:pt x="89444" y="198786"/>
                  </a:cubicBezTo>
                  <a:cubicBezTo>
                    <a:pt x="99967" y="211951"/>
                    <a:pt x="114436" y="215900"/>
                    <a:pt x="122328" y="215900"/>
                  </a:cubicBezTo>
                  <a:cubicBezTo>
                    <a:pt x="130220" y="215900"/>
                    <a:pt x="121013" y="243546"/>
                    <a:pt x="96021" y="248812"/>
                  </a:cubicBezTo>
                  <a:cubicBezTo>
                    <a:pt x="72345" y="252761"/>
                    <a:pt x="106544" y="283040"/>
                    <a:pt x="86814" y="283040"/>
                  </a:cubicBezTo>
                  <a:cubicBezTo>
                    <a:pt x="109175" y="296204"/>
                    <a:pt x="134167" y="304103"/>
                    <a:pt x="160474" y="304103"/>
                  </a:cubicBezTo>
                  <a:cubicBezTo>
                    <a:pt x="163105" y="304103"/>
                    <a:pt x="165735" y="302787"/>
                    <a:pt x="167051" y="302787"/>
                  </a:cubicBezTo>
                  <a:cubicBezTo>
                    <a:pt x="167051" y="302787"/>
                    <a:pt x="167051" y="302787"/>
                    <a:pt x="170997" y="322534"/>
                  </a:cubicBezTo>
                  <a:cubicBezTo>
                    <a:pt x="168366" y="322534"/>
                    <a:pt x="164420" y="323850"/>
                    <a:pt x="160474" y="323850"/>
                  </a:cubicBezTo>
                  <a:cubicBezTo>
                    <a:pt x="72345" y="323850"/>
                    <a:pt x="0" y="251445"/>
                    <a:pt x="0" y="161925"/>
                  </a:cubicBezTo>
                  <a:cubicBezTo>
                    <a:pt x="0" y="72405"/>
                    <a:pt x="72345" y="0"/>
                    <a:pt x="160474" y="0"/>
                  </a:cubicBezTo>
                  <a:close/>
                </a:path>
              </a:pathLst>
            </a:custGeom>
            <a:solidFill>
              <a:srgbClr val="62FFFF"/>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1600">
                <a:solidFill>
                  <a:srgbClr val="0070C0"/>
                </a:solidFill>
              </a:endParaRPr>
            </a:p>
          </p:txBody>
        </p:sp>
        <p:sp>
          <p:nvSpPr>
            <p:cNvPr id="15" name="矩形: 圆角 10"/>
            <p:cNvSpPr/>
            <p:nvPr>
              <p:custDataLst>
                <p:tags r:id="rId10"/>
              </p:custDataLst>
            </p:nvPr>
          </p:nvSpPr>
          <p:spPr>
            <a:xfrm>
              <a:off x="521694" y="2199194"/>
              <a:ext cx="684468" cy="691752"/>
            </a:xfrm>
            <a:prstGeom prst="roundRect">
              <a:avLst/>
            </a:prstGeom>
            <a:noFill/>
            <a:ln w="34925">
              <a:gradFill>
                <a:gsLst>
                  <a:gs pos="0">
                    <a:srgbClr val="62FFFF"/>
                  </a:gs>
                  <a:gs pos="68000">
                    <a:srgbClr val="0D69FF"/>
                  </a:gs>
                  <a:gs pos="43000">
                    <a:srgbClr val="0D69FF"/>
                  </a:gs>
                  <a:gs pos="100000">
                    <a:srgbClr val="62FFFF"/>
                  </a:gs>
                </a:gsLst>
                <a:lin ang="5400000" scaled="1"/>
              </a:gra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sz="1600">
                <a:solidFill>
                  <a:srgbClr val="0070C0"/>
                </a:solidFill>
              </a:endParaRPr>
            </a:p>
          </p:txBody>
        </p:sp>
        <p:sp>
          <p:nvSpPr>
            <p:cNvPr id="16" name="文本框 15"/>
            <p:cNvSpPr txBox="1"/>
            <p:nvPr>
              <p:custDataLst>
                <p:tags r:id="rId11"/>
              </p:custDataLst>
            </p:nvPr>
          </p:nvSpPr>
          <p:spPr>
            <a:xfrm>
              <a:off x="1303143" y="2292909"/>
              <a:ext cx="9415754" cy="534987"/>
            </a:xfrm>
            <a:prstGeom prst="rect">
              <a:avLst/>
            </a:prstGeom>
            <a:noFill/>
          </p:spPr>
          <p:txBody>
            <a:bodyPr wrap="square" rtlCol="0">
              <a:spAutoFit/>
              <a:scene3d>
                <a:camera prst="orthographicFront"/>
                <a:lightRig rig="threePt" dir="t"/>
              </a:scene3d>
              <a:sp3d contourW="12700"/>
            </a:bodyPr>
            <a:p>
              <a:pPr marR="0" lvl="0" algn="l" defTabSz="914400" rtl="0" eaLnBrk="1" fontAlgn="auto" latinLnBrk="0" hangingPunct="1">
                <a:lnSpc>
                  <a:spcPct val="100000"/>
                </a:lnSpc>
                <a:spcBef>
                  <a:spcPts val="0"/>
                </a:spcBef>
                <a:spcAft>
                  <a:spcPts val="0"/>
                </a:spcAft>
                <a:buClrTx/>
                <a:buSzTx/>
                <a:defRPr/>
              </a:pPr>
              <a:r>
                <a:rPr kumimoji="0" lang="zh-CN" altLang="en-US" sz="2400" b="1" i="0" u="none" strike="noStrike" kern="1200" cap="none" spc="0" normalizeH="0" baseline="0" noProof="0" dirty="0">
                  <a:ln>
                    <a:noFill/>
                  </a:ln>
                  <a:solidFill>
                    <a:srgbClr val="0070C0"/>
                  </a:solidFill>
                  <a:effectLst/>
                  <a:uLnTx/>
                  <a:uFillTx/>
                  <a:latin typeface="微软雅黑" panose="020B0503020204020204" pitchFamily="34" charset="-122"/>
                  <a:ea typeface="微软雅黑" panose="020B0503020204020204" pitchFamily="34" charset="-122"/>
                  <a:cs typeface="+mn-cs"/>
                </a:rPr>
                <a:t>任务四 数组的特殊操作</a:t>
              </a:r>
              <a:endParaRPr kumimoji="0" lang="zh-CN" altLang="en-US" sz="2400" b="1" i="0" u="none" strike="noStrike" kern="1200" cap="none" spc="0" normalizeH="0" baseline="0" noProof="0" dirty="0">
                <a:ln>
                  <a:noFill/>
                </a:ln>
                <a:solidFill>
                  <a:srgbClr val="0070C0"/>
                </a:solidFill>
                <a:effectLst/>
                <a:uLnTx/>
                <a:uFillTx/>
                <a:latin typeface="微软雅黑" panose="020B0503020204020204" pitchFamily="34" charset="-122"/>
                <a:ea typeface="微软雅黑" panose="020B0503020204020204" pitchFamily="34" charset="-122"/>
                <a:cs typeface="+mn-cs"/>
              </a:endParaRPr>
            </a:p>
          </p:txBody>
        </p:sp>
        <p:sp>
          <p:nvSpPr>
            <p:cNvPr id="17" name="椭圆 106"/>
            <p:cNvSpPr/>
            <p:nvPr>
              <p:custDataLst>
                <p:tags r:id="rId12"/>
              </p:custDataLst>
            </p:nvPr>
          </p:nvSpPr>
          <p:spPr>
            <a:xfrm>
              <a:off x="661194" y="2336806"/>
              <a:ext cx="406944" cy="419480"/>
            </a:xfrm>
            <a:custGeom>
              <a:avLst/>
              <a:gdLst>
                <a:gd name="connsiteX0" fmla="*/ 157951 w 327026"/>
                <a:gd name="connsiteY0" fmla="*/ 134938 h 337100"/>
                <a:gd name="connsiteX1" fmla="*/ 327026 w 327026"/>
                <a:gd name="connsiteY1" fmla="*/ 239958 h 337100"/>
                <a:gd name="connsiteX2" fmla="*/ 259660 w 327026"/>
                <a:gd name="connsiteY2" fmla="*/ 254398 h 337100"/>
                <a:gd name="connsiteX3" fmla="*/ 295325 w 327026"/>
                <a:gd name="connsiteY3" fmla="*/ 305595 h 337100"/>
                <a:gd name="connsiteX4" fmla="*/ 292683 w 327026"/>
                <a:gd name="connsiteY4" fmla="*/ 334475 h 337100"/>
                <a:gd name="connsiteX5" fmla="*/ 263623 w 327026"/>
                <a:gd name="connsiteY5" fmla="*/ 326599 h 337100"/>
                <a:gd name="connsiteX6" fmla="*/ 227959 w 327026"/>
                <a:gd name="connsiteY6" fmla="*/ 275402 h 337100"/>
                <a:gd name="connsiteX7" fmla="*/ 192294 w 327026"/>
                <a:gd name="connsiteY7" fmla="*/ 333162 h 337100"/>
                <a:gd name="connsiteX8" fmla="*/ 153988 w 327026"/>
                <a:gd name="connsiteY8" fmla="*/ 137564 h 337100"/>
                <a:gd name="connsiteX9" fmla="*/ 157951 w 327026"/>
                <a:gd name="connsiteY9" fmla="*/ 134938 h 337100"/>
                <a:gd name="connsiteX10" fmla="*/ 287448 w 327026"/>
                <a:gd name="connsiteY10" fmla="*/ 96838 h 337100"/>
                <a:gd name="connsiteX11" fmla="*/ 270368 w 327026"/>
                <a:gd name="connsiteY11" fmla="*/ 108528 h 337100"/>
                <a:gd name="connsiteX12" fmla="*/ 280879 w 327026"/>
                <a:gd name="connsiteY12" fmla="*/ 150092 h 337100"/>
                <a:gd name="connsiteX13" fmla="*/ 301899 w 327026"/>
                <a:gd name="connsiteY13" fmla="*/ 182563 h 337100"/>
                <a:gd name="connsiteX14" fmla="*/ 303213 w 327026"/>
                <a:gd name="connsiteY14" fmla="*/ 161781 h 337100"/>
                <a:gd name="connsiteX15" fmla="*/ 287448 w 327026"/>
                <a:gd name="connsiteY15" fmla="*/ 96838 h 337100"/>
                <a:gd name="connsiteX16" fmla="*/ 160474 w 327026"/>
                <a:gd name="connsiteY16" fmla="*/ 0 h 337100"/>
                <a:gd name="connsiteX17" fmla="*/ 322263 w 327026"/>
                <a:gd name="connsiteY17" fmla="*/ 161925 h 337100"/>
                <a:gd name="connsiteX18" fmla="*/ 314371 w 327026"/>
                <a:gd name="connsiteY18" fmla="*/ 211951 h 337100"/>
                <a:gd name="connsiteX19" fmla="*/ 242026 w 327026"/>
                <a:gd name="connsiteY19" fmla="*/ 165875 h 337100"/>
                <a:gd name="connsiteX20" fmla="*/ 259126 w 327026"/>
                <a:gd name="connsiteY20" fmla="*/ 139545 h 337100"/>
                <a:gd name="connsiteX21" fmla="*/ 244657 w 327026"/>
                <a:gd name="connsiteY21" fmla="*/ 94785 h 337100"/>
                <a:gd name="connsiteX22" fmla="*/ 203881 w 327026"/>
                <a:gd name="connsiteY22" fmla="*/ 63190 h 337100"/>
                <a:gd name="connsiteX23" fmla="*/ 186781 w 327026"/>
                <a:gd name="connsiteY23" fmla="*/ 22380 h 337100"/>
                <a:gd name="connsiteX24" fmla="*/ 160474 w 327026"/>
                <a:gd name="connsiteY24" fmla="*/ 19747 h 337100"/>
                <a:gd name="connsiteX25" fmla="*/ 74975 w 327026"/>
                <a:gd name="connsiteY25" fmla="*/ 48709 h 337100"/>
                <a:gd name="connsiteX26" fmla="*/ 86814 w 327026"/>
                <a:gd name="connsiteY26" fmla="*/ 86886 h 337100"/>
                <a:gd name="connsiteX27" fmla="*/ 53930 w 327026"/>
                <a:gd name="connsiteY27" fmla="*/ 111899 h 337100"/>
                <a:gd name="connsiteX28" fmla="*/ 53930 w 327026"/>
                <a:gd name="connsiteY28" fmla="*/ 140862 h 337100"/>
                <a:gd name="connsiteX29" fmla="*/ 59191 w 327026"/>
                <a:gd name="connsiteY29" fmla="*/ 157976 h 337100"/>
                <a:gd name="connsiteX30" fmla="*/ 21046 w 327026"/>
                <a:gd name="connsiteY30" fmla="*/ 181672 h 337100"/>
                <a:gd name="connsiteX31" fmla="*/ 35515 w 327026"/>
                <a:gd name="connsiteY31" fmla="*/ 227748 h 337100"/>
                <a:gd name="connsiteX32" fmla="*/ 59191 w 327026"/>
                <a:gd name="connsiteY32" fmla="*/ 190887 h 337100"/>
                <a:gd name="connsiteX33" fmla="*/ 89444 w 327026"/>
                <a:gd name="connsiteY33" fmla="*/ 198786 h 337100"/>
                <a:gd name="connsiteX34" fmla="*/ 122328 w 327026"/>
                <a:gd name="connsiteY34" fmla="*/ 215900 h 337100"/>
                <a:gd name="connsiteX35" fmla="*/ 96021 w 327026"/>
                <a:gd name="connsiteY35" fmla="*/ 248812 h 337100"/>
                <a:gd name="connsiteX36" fmla="*/ 86814 w 327026"/>
                <a:gd name="connsiteY36" fmla="*/ 283040 h 337100"/>
                <a:gd name="connsiteX37" fmla="*/ 160474 w 327026"/>
                <a:gd name="connsiteY37" fmla="*/ 304103 h 337100"/>
                <a:gd name="connsiteX38" fmla="*/ 167051 w 327026"/>
                <a:gd name="connsiteY38" fmla="*/ 302787 h 337100"/>
                <a:gd name="connsiteX39" fmla="*/ 170997 w 327026"/>
                <a:gd name="connsiteY39" fmla="*/ 322534 h 337100"/>
                <a:gd name="connsiteX40" fmla="*/ 160474 w 327026"/>
                <a:gd name="connsiteY40" fmla="*/ 323850 h 337100"/>
                <a:gd name="connsiteX41" fmla="*/ 0 w 327026"/>
                <a:gd name="connsiteY41" fmla="*/ 161925 h 337100"/>
                <a:gd name="connsiteX42" fmla="*/ 160474 w 327026"/>
                <a:gd name="connsiteY42" fmla="*/ 0 h 337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327026" h="337100">
                  <a:moveTo>
                    <a:pt x="157951" y="134938"/>
                  </a:moveTo>
                  <a:cubicBezTo>
                    <a:pt x="157951" y="134938"/>
                    <a:pt x="157951" y="134938"/>
                    <a:pt x="327026" y="239958"/>
                  </a:cubicBezTo>
                  <a:cubicBezTo>
                    <a:pt x="327026" y="239958"/>
                    <a:pt x="327026" y="239958"/>
                    <a:pt x="259660" y="254398"/>
                  </a:cubicBezTo>
                  <a:lnTo>
                    <a:pt x="295325" y="305595"/>
                  </a:lnTo>
                  <a:cubicBezTo>
                    <a:pt x="301929" y="316097"/>
                    <a:pt x="300608" y="327911"/>
                    <a:pt x="292683" y="334475"/>
                  </a:cubicBezTo>
                  <a:cubicBezTo>
                    <a:pt x="283436" y="339726"/>
                    <a:pt x="271548" y="337101"/>
                    <a:pt x="263623" y="326599"/>
                  </a:cubicBezTo>
                  <a:cubicBezTo>
                    <a:pt x="263623" y="326599"/>
                    <a:pt x="263623" y="326599"/>
                    <a:pt x="227959" y="275402"/>
                  </a:cubicBezTo>
                  <a:cubicBezTo>
                    <a:pt x="227959" y="275402"/>
                    <a:pt x="227959" y="275402"/>
                    <a:pt x="192294" y="333162"/>
                  </a:cubicBezTo>
                  <a:cubicBezTo>
                    <a:pt x="192294" y="333162"/>
                    <a:pt x="192294" y="333162"/>
                    <a:pt x="153988" y="137564"/>
                  </a:cubicBezTo>
                  <a:cubicBezTo>
                    <a:pt x="153988" y="137564"/>
                    <a:pt x="153988" y="137564"/>
                    <a:pt x="157951" y="134938"/>
                  </a:cubicBezTo>
                  <a:close/>
                  <a:moveTo>
                    <a:pt x="287448" y="96838"/>
                  </a:moveTo>
                  <a:cubicBezTo>
                    <a:pt x="280879" y="99436"/>
                    <a:pt x="272996" y="103332"/>
                    <a:pt x="270368" y="108528"/>
                  </a:cubicBezTo>
                  <a:cubicBezTo>
                    <a:pt x="265113" y="117620"/>
                    <a:pt x="271682" y="143597"/>
                    <a:pt x="280879" y="150092"/>
                  </a:cubicBezTo>
                  <a:cubicBezTo>
                    <a:pt x="292703" y="159184"/>
                    <a:pt x="299272" y="170873"/>
                    <a:pt x="301899" y="182563"/>
                  </a:cubicBezTo>
                  <a:cubicBezTo>
                    <a:pt x="303213" y="176069"/>
                    <a:pt x="303213" y="168276"/>
                    <a:pt x="303213" y="161781"/>
                  </a:cubicBezTo>
                  <a:cubicBezTo>
                    <a:pt x="303213" y="138402"/>
                    <a:pt x="297958" y="116321"/>
                    <a:pt x="287448" y="96838"/>
                  </a:cubicBezTo>
                  <a:close/>
                  <a:moveTo>
                    <a:pt x="160474" y="0"/>
                  </a:moveTo>
                  <a:cubicBezTo>
                    <a:pt x="249918" y="0"/>
                    <a:pt x="322263" y="72405"/>
                    <a:pt x="322263" y="161925"/>
                  </a:cubicBezTo>
                  <a:cubicBezTo>
                    <a:pt x="322263" y="179039"/>
                    <a:pt x="319632" y="196153"/>
                    <a:pt x="314371" y="211951"/>
                  </a:cubicBezTo>
                  <a:cubicBezTo>
                    <a:pt x="314371" y="211951"/>
                    <a:pt x="314371" y="211951"/>
                    <a:pt x="242026" y="165875"/>
                  </a:cubicBezTo>
                  <a:cubicBezTo>
                    <a:pt x="247288" y="157976"/>
                    <a:pt x="257811" y="147444"/>
                    <a:pt x="259126" y="139545"/>
                  </a:cubicBezTo>
                  <a:cubicBezTo>
                    <a:pt x="260441" y="127697"/>
                    <a:pt x="251234" y="97418"/>
                    <a:pt x="244657" y="94785"/>
                  </a:cubicBezTo>
                  <a:cubicBezTo>
                    <a:pt x="238080" y="90836"/>
                    <a:pt x="218350" y="71089"/>
                    <a:pt x="203881" y="63190"/>
                  </a:cubicBezTo>
                  <a:cubicBezTo>
                    <a:pt x="193358" y="57924"/>
                    <a:pt x="188096" y="36861"/>
                    <a:pt x="186781" y="22380"/>
                  </a:cubicBezTo>
                  <a:cubicBezTo>
                    <a:pt x="177574" y="21063"/>
                    <a:pt x="169681" y="19747"/>
                    <a:pt x="160474" y="19747"/>
                  </a:cubicBezTo>
                  <a:cubicBezTo>
                    <a:pt x="128905" y="19747"/>
                    <a:pt x="98652" y="30279"/>
                    <a:pt x="74975" y="48709"/>
                  </a:cubicBezTo>
                  <a:cubicBezTo>
                    <a:pt x="81552" y="59241"/>
                    <a:pt x="93390" y="78988"/>
                    <a:pt x="86814" y="86886"/>
                  </a:cubicBezTo>
                  <a:cubicBezTo>
                    <a:pt x="78921" y="100051"/>
                    <a:pt x="53930" y="100051"/>
                    <a:pt x="53930" y="111899"/>
                  </a:cubicBezTo>
                  <a:cubicBezTo>
                    <a:pt x="53930" y="123747"/>
                    <a:pt x="52614" y="135596"/>
                    <a:pt x="53930" y="140862"/>
                  </a:cubicBezTo>
                  <a:cubicBezTo>
                    <a:pt x="55245" y="146128"/>
                    <a:pt x="69714" y="150077"/>
                    <a:pt x="59191" y="157976"/>
                  </a:cubicBezTo>
                  <a:cubicBezTo>
                    <a:pt x="52614" y="164558"/>
                    <a:pt x="32884" y="175090"/>
                    <a:pt x="21046" y="181672"/>
                  </a:cubicBezTo>
                  <a:cubicBezTo>
                    <a:pt x="22361" y="197470"/>
                    <a:pt x="27622" y="213267"/>
                    <a:pt x="35515" y="227748"/>
                  </a:cubicBezTo>
                  <a:cubicBezTo>
                    <a:pt x="38145" y="219850"/>
                    <a:pt x="49984" y="192204"/>
                    <a:pt x="59191" y="190887"/>
                  </a:cubicBezTo>
                  <a:cubicBezTo>
                    <a:pt x="69714" y="188254"/>
                    <a:pt x="78921" y="185621"/>
                    <a:pt x="89444" y="198786"/>
                  </a:cubicBezTo>
                  <a:cubicBezTo>
                    <a:pt x="99967" y="211951"/>
                    <a:pt x="114436" y="215900"/>
                    <a:pt x="122328" y="215900"/>
                  </a:cubicBezTo>
                  <a:cubicBezTo>
                    <a:pt x="130220" y="215900"/>
                    <a:pt x="121013" y="243546"/>
                    <a:pt x="96021" y="248812"/>
                  </a:cubicBezTo>
                  <a:cubicBezTo>
                    <a:pt x="72345" y="252761"/>
                    <a:pt x="106544" y="283040"/>
                    <a:pt x="86814" y="283040"/>
                  </a:cubicBezTo>
                  <a:cubicBezTo>
                    <a:pt x="109175" y="296204"/>
                    <a:pt x="134167" y="304103"/>
                    <a:pt x="160474" y="304103"/>
                  </a:cubicBezTo>
                  <a:cubicBezTo>
                    <a:pt x="163105" y="304103"/>
                    <a:pt x="165735" y="302787"/>
                    <a:pt x="167051" y="302787"/>
                  </a:cubicBezTo>
                  <a:cubicBezTo>
                    <a:pt x="167051" y="302787"/>
                    <a:pt x="167051" y="302787"/>
                    <a:pt x="170997" y="322534"/>
                  </a:cubicBezTo>
                  <a:cubicBezTo>
                    <a:pt x="168366" y="322534"/>
                    <a:pt x="164420" y="323850"/>
                    <a:pt x="160474" y="323850"/>
                  </a:cubicBezTo>
                  <a:cubicBezTo>
                    <a:pt x="72345" y="323850"/>
                    <a:pt x="0" y="251445"/>
                    <a:pt x="0" y="161925"/>
                  </a:cubicBezTo>
                  <a:cubicBezTo>
                    <a:pt x="0" y="72405"/>
                    <a:pt x="72345" y="0"/>
                    <a:pt x="160474" y="0"/>
                  </a:cubicBezTo>
                  <a:close/>
                </a:path>
              </a:pathLst>
            </a:custGeom>
            <a:solidFill>
              <a:srgbClr val="62FFFF"/>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1600">
                <a:solidFill>
                  <a:srgbClr val="0070C0"/>
                </a:solidFill>
              </a:endParaRPr>
            </a:p>
          </p:txBody>
        </p:sp>
        <p:sp>
          <p:nvSpPr>
            <p:cNvPr id="18" name="矩形: 圆角 10"/>
            <p:cNvSpPr/>
            <p:nvPr>
              <p:custDataLst>
                <p:tags r:id="rId13"/>
              </p:custDataLst>
            </p:nvPr>
          </p:nvSpPr>
          <p:spPr>
            <a:xfrm>
              <a:off x="520956" y="3258099"/>
              <a:ext cx="684468" cy="691752"/>
            </a:xfrm>
            <a:prstGeom prst="roundRect">
              <a:avLst/>
            </a:prstGeom>
            <a:noFill/>
            <a:ln w="34925">
              <a:gradFill>
                <a:gsLst>
                  <a:gs pos="0">
                    <a:srgbClr val="62FFFF"/>
                  </a:gs>
                  <a:gs pos="68000">
                    <a:srgbClr val="0D69FF"/>
                  </a:gs>
                  <a:gs pos="43000">
                    <a:srgbClr val="0D69FF"/>
                  </a:gs>
                  <a:gs pos="100000">
                    <a:srgbClr val="62FFFF"/>
                  </a:gs>
                </a:gsLst>
                <a:lin ang="5400000" scaled="1"/>
              </a:gra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sz="1600">
                <a:solidFill>
                  <a:srgbClr val="0070C0"/>
                </a:solidFill>
              </a:endParaRPr>
            </a:p>
          </p:txBody>
        </p:sp>
        <p:sp>
          <p:nvSpPr>
            <p:cNvPr id="19" name="文本框 18"/>
            <p:cNvSpPr txBox="1"/>
            <p:nvPr>
              <p:custDataLst>
                <p:tags r:id="rId14"/>
              </p:custDataLst>
            </p:nvPr>
          </p:nvSpPr>
          <p:spPr>
            <a:xfrm>
              <a:off x="1302405" y="3351814"/>
              <a:ext cx="9415754" cy="534987"/>
            </a:xfrm>
            <a:prstGeom prst="rect">
              <a:avLst/>
            </a:prstGeom>
            <a:noFill/>
          </p:spPr>
          <p:txBody>
            <a:bodyPr wrap="square" rtlCol="0">
              <a:spAutoFit/>
              <a:scene3d>
                <a:camera prst="orthographicFront"/>
                <a:lightRig rig="threePt" dir="t"/>
              </a:scene3d>
              <a:sp3d contourW="12700"/>
            </a:bodyPr>
            <a:p>
              <a:pPr marR="0" lvl="0" algn="l" defTabSz="914400" rtl="0" eaLnBrk="1" fontAlgn="auto" latinLnBrk="0" hangingPunct="1">
                <a:lnSpc>
                  <a:spcPct val="100000"/>
                </a:lnSpc>
                <a:spcBef>
                  <a:spcPts val="0"/>
                </a:spcBef>
                <a:spcAft>
                  <a:spcPts val="0"/>
                </a:spcAft>
                <a:buClrTx/>
                <a:buSzTx/>
                <a:defRPr/>
              </a:pPr>
              <a:r>
                <a:rPr kumimoji="0" lang="zh-CN" altLang="en-US" sz="2400" b="1" i="0" u="none" strike="noStrike" kern="1200" cap="none" spc="0" normalizeH="0" baseline="0" noProof="0" dirty="0">
                  <a:ln>
                    <a:noFill/>
                  </a:ln>
                  <a:solidFill>
                    <a:srgbClr val="0070C0"/>
                  </a:solidFill>
                  <a:effectLst/>
                  <a:uLnTx/>
                  <a:uFillTx/>
                  <a:latin typeface="微软雅黑" panose="020B0503020204020204" pitchFamily="34" charset="-122"/>
                  <a:ea typeface="微软雅黑" panose="020B0503020204020204" pitchFamily="34" charset="-122"/>
                  <a:cs typeface="+mn-cs"/>
                </a:rPr>
                <a:t>任务五 数组存取</a:t>
              </a:r>
              <a:endParaRPr kumimoji="0" lang="zh-CN" altLang="en-US" sz="2400" b="1" i="0" u="none" strike="noStrike" kern="1200" cap="none" spc="0" normalizeH="0" baseline="0" noProof="0" dirty="0">
                <a:ln>
                  <a:noFill/>
                </a:ln>
                <a:solidFill>
                  <a:srgbClr val="0070C0"/>
                </a:solidFill>
                <a:effectLst/>
                <a:uLnTx/>
                <a:uFillTx/>
                <a:latin typeface="微软雅黑" panose="020B0503020204020204" pitchFamily="34" charset="-122"/>
                <a:ea typeface="微软雅黑" panose="020B0503020204020204" pitchFamily="34" charset="-122"/>
                <a:cs typeface="+mn-cs"/>
              </a:endParaRPr>
            </a:p>
          </p:txBody>
        </p:sp>
        <p:sp>
          <p:nvSpPr>
            <p:cNvPr id="20" name="椭圆 106"/>
            <p:cNvSpPr/>
            <p:nvPr>
              <p:custDataLst>
                <p:tags r:id="rId15"/>
              </p:custDataLst>
            </p:nvPr>
          </p:nvSpPr>
          <p:spPr>
            <a:xfrm>
              <a:off x="660456" y="3395711"/>
              <a:ext cx="406944" cy="419480"/>
            </a:xfrm>
            <a:custGeom>
              <a:avLst/>
              <a:gdLst>
                <a:gd name="connsiteX0" fmla="*/ 157951 w 327026"/>
                <a:gd name="connsiteY0" fmla="*/ 134938 h 337100"/>
                <a:gd name="connsiteX1" fmla="*/ 327026 w 327026"/>
                <a:gd name="connsiteY1" fmla="*/ 239958 h 337100"/>
                <a:gd name="connsiteX2" fmla="*/ 259660 w 327026"/>
                <a:gd name="connsiteY2" fmla="*/ 254398 h 337100"/>
                <a:gd name="connsiteX3" fmla="*/ 295325 w 327026"/>
                <a:gd name="connsiteY3" fmla="*/ 305595 h 337100"/>
                <a:gd name="connsiteX4" fmla="*/ 292683 w 327026"/>
                <a:gd name="connsiteY4" fmla="*/ 334475 h 337100"/>
                <a:gd name="connsiteX5" fmla="*/ 263623 w 327026"/>
                <a:gd name="connsiteY5" fmla="*/ 326599 h 337100"/>
                <a:gd name="connsiteX6" fmla="*/ 227959 w 327026"/>
                <a:gd name="connsiteY6" fmla="*/ 275402 h 337100"/>
                <a:gd name="connsiteX7" fmla="*/ 192294 w 327026"/>
                <a:gd name="connsiteY7" fmla="*/ 333162 h 337100"/>
                <a:gd name="connsiteX8" fmla="*/ 153988 w 327026"/>
                <a:gd name="connsiteY8" fmla="*/ 137564 h 337100"/>
                <a:gd name="connsiteX9" fmla="*/ 157951 w 327026"/>
                <a:gd name="connsiteY9" fmla="*/ 134938 h 337100"/>
                <a:gd name="connsiteX10" fmla="*/ 287448 w 327026"/>
                <a:gd name="connsiteY10" fmla="*/ 96838 h 337100"/>
                <a:gd name="connsiteX11" fmla="*/ 270368 w 327026"/>
                <a:gd name="connsiteY11" fmla="*/ 108528 h 337100"/>
                <a:gd name="connsiteX12" fmla="*/ 280879 w 327026"/>
                <a:gd name="connsiteY12" fmla="*/ 150092 h 337100"/>
                <a:gd name="connsiteX13" fmla="*/ 301899 w 327026"/>
                <a:gd name="connsiteY13" fmla="*/ 182563 h 337100"/>
                <a:gd name="connsiteX14" fmla="*/ 303213 w 327026"/>
                <a:gd name="connsiteY14" fmla="*/ 161781 h 337100"/>
                <a:gd name="connsiteX15" fmla="*/ 287448 w 327026"/>
                <a:gd name="connsiteY15" fmla="*/ 96838 h 337100"/>
                <a:gd name="connsiteX16" fmla="*/ 160474 w 327026"/>
                <a:gd name="connsiteY16" fmla="*/ 0 h 337100"/>
                <a:gd name="connsiteX17" fmla="*/ 322263 w 327026"/>
                <a:gd name="connsiteY17" fmla="*/ 161925 h 337100"/>
                <a:gd name="connsiteX18" fmla="*/ 314371 w 327026"/>
                <a:gd name="connsiteY18" fmla="*/ 211951 h 337100"/>
                <a:gd name="connsiteX19" fmla="*/ 242026 w 327026"/>
                <a:gd name="connsiteY19" fmla="*/ 165875 h 337100"/>
                <a:gd name="connsiteX20" fmla="*/ 259126 w 327026"/>
                <a:gd name="connsiteY20" fmla="*/ 139545 h 337100"/>
                <a:gd name="connsiteX21" fmla="*/ 244657 w 327026"/>
                <a:gd name="connsiteY21" fmla="*/ 94785 h 337100"/>
                <a:gd name="connsiteX22" fmla="*/ 203881 w 327026"/>
                <a:gd name="connsiteY22" fmla="*/ 63190 h 337100"/>
                <a:gd name="connsiteX23" fmla="*/ 186781 w 327026"/>
                <a:gd name="connsiteY23" fmla="*/ 22380 h 337100"/>
                <a:gd name="connsiteX24" fmla="*/ 160474 w 327026"/>
                <a:gd name="connsiteY24" fmla="*/ 19747 h 337100"/>
                <a:gd name="connsiteX25" fmla="*/ 74975 w 327026"/>
                <a:gd name="connsiteY25" fmla="*/ 48709 h 337100"/>
                <a:gd name="connsiteX26" fmla="*/ 86814 w 327026"/>
                <a:gd name="connsiteY26" fmla="*/ 86886 h 337100"/>
                <a:gd name="connsiteX27" fmla="*/ 53930 w 327026"/>
                <a:gd name="connsiteY27" fmla="*/ 111899 h 337100"/>
                <a:gd name="connsiteX28" fmla="*/ 53930 w 327026"/>
                <a:gd name="connsiteY28" fmla="*/ 140862 h 337100"/>
                <a:gd name="connsiteX29" fmla="*/ 59191 w 327026"/>
                <a:gd name="connsiteY29" fmla="*/ 157976 h 337100"/>
                <a:gd name="connsiteX30" fmla="*/ 21046 w 327026"/>
                <a:gd name="connsiteY30" fmla="*/ 181672 h 337100"/>
                <a:gd name="connsiteX31" fmla="*/ 35515 w 327026"/>
                <a:gd name="connsiteY31" fmla="*/ 227748 h 337100"/>
                <a:gd name="connsiteX32" fmla="*/ 59191 w 327026"/>
                <a:gd name="connsiteY32" fmla="*/ 190887 h 337100"/>
                <a:gd name="connsiteX33" fmla="*/ 89444 w 327026"/>
                <a:gd name="connsiteY33" fmla="*/ 198786 h 337100"/>
                <a:gd name="connsiteX34" fmla="*/ 122328 w 327026"/>
                <a:gd name="connsiteY34" fmla="*/ 215900 h 337100"/>
                <a:gd name="connsiteX35" fmla="*/ 96021 w 327026"/>
                <a:gd name="connsiteY35" fmla="*/ 248812 h 337100"/>
                <a:gd name="connsiteX36" fmla="*/ 86814 w 327026"/>
                <a:gd name="connsiteY36" fmla="*/ 283040 h 337100"/>
                <a:gd name="connsiteX37" fmla="*/ 160474 w 327026"/>
                <a:gd name="connsiteY37" fmla="*/ 304103 h 337100"/>
                <a:gd name="connsiteX38" fmla="*/ 167051 w 327026"/>
                <a:gd name="connsiteY38" fmla="*/ 302787 h 337100"/>
                <a:gd name="connsiteX39" fmla="*/ 170997 w 327026"/>
                <a:gd name="connsiteY39" fmla="*/ 322534 h 337100"/>
                <a:gd name="connsiteX40" fmla="*/ 160474 w 327026"/>
                <a:gd name="connsiteY40" fmla="*/ 323850 h 337100"/>
                <a:gd name="connsiteX41" fmla="*/ 0 w 327026"/>
                <a:gd name="connsiteY41" fmla="*/ 161925 h 337100"/>
                <a:gd name="connsiteX42" fmla="*/ 160474 w 327026"/>
                <a:gd name="connsiteY42" fmla="*/ 0 h 337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327026" h="337100">
                  <a:moveTo>
                    <a:pt x="157951" y="134938"/>
                  </a:moveTo>
                  <a:cubicBezTo>
                    <a:pt x="157951" y="134938"/>
                    <a:pt x="157951" y="134938"/>
                    <a:pt x="327026" y="239958"/>
                  </a:cubicBezTo>
                  <a:cubicBezTo>
                    <a:pt x="327026" y="239958"/>
                    <a:pt x="327026" y="239958"/>
                    <a:pt x="259660" y="254398"/>
                  </a:cubicBezTo>
                  <a:lnTo>
                    <a:pt x="295325" y="305595"/>
                  </a:lnTo>
                  <a:cubicBezTo>
                    <a:pt x="301929" y="316097"/>
                    <a:pt x="300608" y="327911"/>
                    <a:pt x="292683" y="334475"/>
                  </a:cubicBezTo>
                  <a:cubicBezTo>
                    <a:pt x="283436" y="339726"/>
                    <a:pt x="271548" y="337101"/>
                    <a:pt x="263623" y="326599"/>
                  </a:cubicBezTo>
                  <a:cubicBezTo>
                    <a:pt x="263623" y="326599"/>
                    <a:pt x="263623" y="326599"/>
                    <a:pt x="227959" y="275402"/>
                  </a:cubicBezTo>
                  <a:cubicBezTo>
                    <a:pt x="227959" y="275402"/>
                    <a:pt x="227959" y="275402"/>
                    <a:pt x="192294" y="333162"/>
                  </a:cubicBezTo>
                  <a:cubicBezTo>
                    <a:pt x="192294" y="333162"/>
                    <a:pt x="192294" y="333162"/>
                    <a:pt x="153988" y="137564"/>
                  </a:cubicBezTo>
                  <a:cubicBezTo>
                    <a:pt x="153988" y="137564"/>
                    <a:pt x="153988" y="137564"/>
                    <a:pt x="157951" y="134938"/>
                  </a:cubicBezTo>
                  <a:close/>
                  <a:moveTo>
                    <a:pt x="287448" y="96838"/>
                  </a:moveTo>
                  <a:cubicBezTo>
                    <a:pt x="280879" y="99436"/>
                    <a:pt x="272996" y="103332"/>
                    <a:pt x="270368" y="108528"/>
                  </a:cubicBezTo>
                  <a:cubicBezTo>
                    <a:pt x="265113" y="117620"/>
                    <a:pt x="271682" y="143597"/>
                    <a:pt x="280879" y="150092"/>
                  </a:cubicBezTo>
                  <a:cubicBezTo>
                    <a:pt x="292703" y="159184"/>
                    <a:pt x="299272" y="170873"/>
                    <a:pt x="301899" y="182563"/>
                  </a:cubicBezTo>
                  <a:cubicBezTo>
                    <a:pt x="303213" y="176069"/>
                    <a:pt x="303213" y="168276"/>
                    <a:pt x="303213" y="161781"/>
                  </a:cubicBezTo>
                  <a:cubicBezTo>
                    <a:pt x="303213" y="138402"/>
                    <a:pt x="297958" y="116321"/>
                    <a:pt x="287448" y="96838"/>
                  </a:cubicBezTo>
                  <a:close/>
                  <a:moveTo>
                    <a:pt x="160474" y="0"/>
                  </a:moveTo>
                  <a:cubicBezTo>
                    <a:pt x="249918" y="0"/>
                    <a:pt x="322263" y="72405"/>
                    <a:pt x="322263" y="161925"/>
                  </a:cubicBezTo>
                  <a:cubicBezTo>
                    <a:pt x="322263" y="179039"/>
                    <a:pt x="319632" y="196153"/>
                    <a:pt x="314371" y="211951"/>
                  </a:cubicBezTo>
                  <a:cubicBezTo>
                    <a:pt x="314371" y="211951"/>
                    <a:pt x="314371" y="211951"/>
                    <a:pt x="242026" y="165875"/>
                  </a:cubicBezTo>
                  <a:cubicBezTo>
                    <a:pt x="247288" y="157976"/>
                    <a:pt x="257811" y="147444"/>
                    <a:pt x="259126" y="139545"/>
                  </a:cubicBezTo>
                  <a:cubicBezTo>
                    <a:pt x="260441" y="127697"/>
                    <a:pt x="251234" y="97418"/>
                    <a:pt x="244657" y="94785"/>
                  </a:cubicBezTo>
                  <a:cubicBezTo>
                    <a:pt x="238080" y="90836"/>
                    <a:pt x="218350" y="71089"/>
                    <a:pt x="203881" y="63190"/>
                  </a:cubicBezTo>
                  <a:cubicBezTo>
                    <a:pt x="193358" y="57924"/>
                    <a:pt x="188096" y="36861"/>
                    <a:pt x="186781" y="22380"/>
                  </a:cubicBezTo>
                  <a:cubicBezTo>
                    <a:pt x="177574" y="21063"/>
                    <a:pt x="169681" y="19747"/>
                    <a:pt x="160474" y="19747"/>
                  </a:cubicBezTo>
                  <a:cubicBezTo>
                    <a:pt x="128905" y="19747"/>
                    <a:pt x="98652" y="30279"/>
                    <a:pt x="74975" y="48709"/>
                  </a:cubicBezTo>
                  <a:cubicBezTo>
                    <a:pt x="81552" y="59241"/>
                    <a:pt x="93390" y="78988"/>
                    <a:pt x="86814" y="86886"/>
                  </a:cubicBezTo>
                  <a:cubicBezTo>
                    <a:pt x="78921" y="100051"/>
                    <a:pt x="53930" y="100051"/>
                    <a:pt x="53930" y="111899"/>
                  </a:cubicBezTo>
                  <a:cubicBezTo>
                    <a:pt x="53930" y="123747"/>
                    <a:pt x="52614" y="135596"/>
                    <a:pt x="53930" y="140862"/>
                  </a:cubicBezTo>
                  <a:cubicBezTo>
                    <a:pt x="55245" y="146128"/>
                    <a:pt x="69714" y="150077"/>
                    <a:pt x="59191" y="157976"/>
                  </a:cubicBezTo>
                  <a:cubicBezTo>
                    <a:pt x="52614" y="164558"/>
                    <a:pt x="32884" y="175090"/>
                    <a:pt x="21046" y="181672"/>
                  </a:cubicBezTo>
                  <a:cubicBezTo>
                    <a:pt x="22361" y="197470"/>
                    <a:pt x="27622" y="213267"/>
                    <a:pt x="35515" y="227748"/>
                  </a:cubicBezTo>
                  <a:cubicBezTo>
                    <a:pt x="38145" y="219850"/>
                    <a:pt x="49984" y="192204"/>
                    <a:pt x="59191" y="190887"/>
                  </a:cubicBezTo>
                  <a:cubicBezTo>
                    <a:pt x="69714" y="188254"/>
                    <a:pt x="78921" y="185621"/>
                    <a:pt x="89444" y="198786"/>
                  </a:cubicBezTo>
                  <a:cubicBezTo>
                    <a:pt x="99967" y="211951"/>
                    <a:pt x="114436" y="215900"/>
                    <a:pt x="122328" y="215900"/>
                  </a:cubicBezTo>
                  <a:cubicBezTo>
                    <a:pt x="130220" y="215900"/>
                    <a:pt x="121013" y="243546"/>
                    <a:pt x="96021" y="248812"/>
                  </a:cubicBezTo>
                  <a:cubicBezTo>
                    <a:pt x="72345" y="252761"/>
                    <a:pt x="106544" y="283040"/>
                    <a:pt x="86814" y="283040"/>
                  </a:cubicBezTo>
                  <a:cubicBezTo>
                    <a:pt x="109175" y="296204"/>
                    <a:pt x="134167" y="304103"/>
                    <a:pt x="160474" y="304103"/>
                  </a:cubicBezTo>
                  <a:cubicBezTo>
                    <a:pt x="163105" y="304103"/>
                    <a:pt x="165735" y="302787"/>
                    <a:pt x="167051" y="302787"/>
                  </a:cubicBezTo>
                  <a:cubicBezTo>
                    <a:pt x="167051" y="302787"/>
                    <a:pt x="167051" y="302787"/>
                    <a:pt x="170997" y="322534"/>
                  </a:cubicBezTo>
                  <a:cubicBezTo>
                    <a:pt x="168366" y="322534"/>
                    <a:pt x="164420" y="323850"/>
                    <a:pt x="160474" y="323850"/>
                  </a:cubicBezTo>
                  <a:cubicBezTo>
                    <a:pt x="72345" y="323850"/>
                    <a:pt x="0" y="251445"/>
                    <a:pt x="0" y="161925"/>
                  </a:cubicBezTo>
                  <a:cubicBezTo>
                    <a:pt x="0" y="72405"/>
                    <a:pt x="72345" y="0"/>
                    <a:pt x="160474" y="0"/>
                  </a:cubicBezTo>
                  <a:close/>
                </a:path>
              </a:pathLst>
            </a:custGeom>
            <a:solidFill>
              <a:srgbClr val="62FFFF"/>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1600">
                <a:solidFill>
                  <a:srgbClr val="0070C0"/>
                </a:solidFill>
              </a:endParaRPr>
            </a:p>
          </p:txBody>
        </p:sp>
        <p:sp>
          <p:nvSpPr>
            <p:cNvPr id="21" name="矩形: 圆角 10"/>
            <p:cNvSpPr/>
            <p:nvPr>
              <p:custDataLst>
                <p:tags r:id="rId16"/>
              </p:custDataLst>
            </p:nvPr>
          </p:nvSpPr>
          <p:spPr>
            <a:xfrm>
              <a:off x="520956" y="4334714"/>
              <a:ext cx="684468" cy="691752"/>
            </a:xfrm>
            <a:prstGeom prst="roundRect">
              <a:avLst/>
            </a:prstGeom>
            <a:noFill/>
            <a:ln w="34925">
              <a:gradFill>
                <a:gsLst>
                  <a:gs pos="0">
                    <a:srgbClr val="62FFFF"/>
                  </a:gs>
                  <a:gs pos="68000">
                    <a:srgbClr val="0D69FF"/>
                  </a:gs>
                  <a:gs pos="43000">
                    <a:srgbClr val="0D69FF"/>
                  </a:gs>
                  <a:gs pos="100000">
                    <a:srgbClr val="62FFFF"/>
                  </a:gs>
                </a:gsLst>
                <a:lin ang="5400000" scaled="1"/>
              </a:gra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sz="1600">
                <a:solidFill>
                  <a:srgbClr val="0070C0"/>
                </a:solidFill>
              </a:endParaRPr>
            </a:p>
          </p:txBody>
        </p:sp>
        <p:sp>
          <p:nvSpPr>
            <p:cNvPr id="22" name="文本框 21"/>
            <p:cNvSpPr txBox="1"/>
            <p:nvPr>
              <p:custDataLst>
                <p:tags r:id="rId17"/>
              </p:custDataLst>
            </p:nvPr>
          </p:nvSpPr>
          <p:spPr>
            <a:xfrm>
              <a:off x="1302405" y="4428429"/>
              <a:ext cx="9415754" cy="534987"/>
            </a:xfrm>
            <a:prstGeom prst="rect">
              <a:avLst/>
            </a:prstGeom>
            <a:noFill/>
          </p:spPr>
          <p:txBody>
            <a:bodyPr wrap="square" rtlCol="0">
              <a:spAutoFit/>
              <a:scene3d>
                <a:camera prst="orthographicFront"/>
                <a:lightRig rig="threePt" dir="t"/>
              </a:scene3d>
              <a:sp3d contourW="12700"/>
            </a:bodyPr>
            <a:p>
              <a:pPr marR="0" lvl="0" algn="l" defTabSz="914400" rtl="0" eaLnBrk="1" fontAlgn="auto" latinLnBrk="0" hangingPunct="1">
                <a:lnSpc>
                  <a:spcPct val="100000"/>
                </a:lnSpc>
                <a:spcBef>
                  <a:spcPts val="0"/>
                </a:spcBef>
                <a:spcAft>
                  <a:spcPts val="0"/>
                </a:spcAft>
                <a:buClrTx/>
                <a:buSzTx/>
                <a:defRPr/>
              </a:pPr>
              <a:r>
                <a:rPr kumimoji="0" lang="zh-CN" altLang="en-US" sz="2400" b="1" i="0" u="none" strike="noStrike" kern="1200" cap="none" spc="0" normalizeH="0" baseline="0" noProof="0" dirty="0">
                  <a:ln>
                    <a:noFill/>
                  </a:ln>
                  <a:solidFill>
                    <a:srgbClr val="0070C0"/>
                  </a:solidFill>
                  <a:effectLst/>
                  <a:uLnTx/>
                  <a:uFillTx/>
                  <a:latin typeface="微软雅黑" panose="020B0503020204020204" pitchFamily="34" charset="-122"/>
                  <a:ea typeface="微软雅黑" panose="020B0503020204020204" pitchFamily="34" charset="-122"/>
                  <a:cs typeface="+mn-cs"/>
                </a:rPr>
                <a:t>任务六 图像处理</a:t>
              </a:r>
              <a:endParaRPr kumimoji="0" lang="zh-CN" altLang="en-US" sz="2400" b="1" i="0" u="none" strike="noStrike" kern="1200" cap="none" spc="0" normalizeH="0" baseline="0" noProof="0" dirty="0">
                <a:ln>
                  <a:noFill/>
                </a:ln>
                <a:solidFill>
                  <a:srgbClr val="0070C0"/>
                </a:solidFill>
                <a:effectLst/>
                <a:uLnTx/>
                <a:uFillTx/>
                <a:latin typeface="微软雅黑" panose="020B0503020204020204" pitchFamily="34" charset="-122"/>
                <a:ea typeface="微软雅黑" panose="020B0503020204020204" pitchFamily="34" charset="-122"/>
                <a:cs typeface="+mn-cs"/>
              </a:endParaRPr>
            </a:p>
          </p:txBody>
        </p:sp>
        <p:sp>
          <p:nvSpPr>
            <p:cNvPr id="23" name="椭圆 106"/>
            <p:cNvSpPr/>
            <p:nvPr>
              <p:custDataLst>
                <p:tags r:id="rId18"/>
              </p:custDataLst>
            </p:nvPr>
          </p:nvSpPr>
          <p:spPr>
            <a:xfrm>
              <a:off x="660456" y="4472326"/>
              <a:ext cx="406944" cy="419480"/>
            </a:xfrm>
            <a:custGeom>
              <a:avLst/>
              <a:gdLst>
                <a:gd name="connsiteX0" fmla="*/ 157951 w 327026"/>
                <a:gd name="connsiteY0" fmla="*/ 134938 h 337100"/>
                <a:gd name="connsiteX1" fmla="*/ 327026 w 327026"/>
                <a:gd name="connsiteY1" fmla="*/ 239958 h 337100"/>
                <a:gd name="connsiteX2" fmla="*/ 259660 w 327026"/>
                <a:gd name="connsiteY2" fmla="*/ 254398 h 337100"/>
                <a:gd name="connsiteX3" fmla="*/ 295325 w 327026"/>
                <a:gd name="connsiteY3" fmla="*/ 305595 h 337100"/>
                <a:gd name="connsiteX4" fmla="*/ 292683 w 327026"/>
                <a:gd name="connsiteY4" fmla="*/ 334475 h 337100"/>
                <a:gd name="connsiteX5" fmla="*/ 263623 w 327026"/>
                <a:gd name="connsiteY5" fmla="*/ 326599 h 337100"/>
                <a:gd name="connsiteX6" fmla="*/ 227959 w 327026"/>
                <a:gd name="connsiteY6" fmla="*/ 275402 h 337100"/>
                <a:gd name="connsiteX7" fmla="*/ 192294 w 327026"/>
                <a:gd name="connsiteY7" fmla="*/ 333162 h 337100"/>
                <a:gd name="connsiteX8" fmla="*/ 153988 w 327026"/>
                <a:gd name="connsiteY8" fmla="*/ 137564 h 337100"/>
                <a:gd name="connsiteX9" fmla="*/ 157951 w 327026"/>
                <a:gd name="connsiteY9" fmla="*/ 134938 h 337100"/>
                <a:gd name="connsiteX10" fmla="*/ 287448 w 327026"/>
                <a:gd name="connsiteY10" fmla="*/ 96838 h 337100"/>
                <a:gd name="connsiteX11" fmla="*/ 270368 w 327026"/>
                <a:gd name="connsiteY11" fmla="*/ 108528 h 337100"/>
                <a:gd name="connsiteX12" fmla="*/ 280879 w 327026"/>
                <a:gd name="connsiteY12" fmla="*/ 150092 h 337100"/>
                <a:gd name="connsiteX13" fmla="*/ 301899 w 327026"/>
                <a:gd name="connsiteY13" fmla="*/ 182563 h 337100"/>
                <a:gd name="connsiteX14" fmla="*/ 303213 w 327026"/>
                <a:gd name="connsiteY14" fmla="*/ 161781 h 337100"/>
                <a:gd name="connsiteX15" fmla="*/ 287448 w 327026"/>
                <a:gd name="connsiteY15" fmla="*/ 96838 h 337100"/>
                <a:gd name="connsiteX16" fmla="*/ 160474 w 327026"/>
                <a:gd name="connsiteY16" fmla="*/ 0 h 337100"/>
                <a:gd name="connsiteX17" fmla="*/ 322263 w 327026"/>
                <a:gd name="connsiteY17" fmla="*/ 161925 h 337100"/>
                <a:gd name="connsiteX18" fmla="*/ 314371 w 327026"/>
                <a:gd name="connsiteY18" fmla="*/ 211951 h 337100"/>
                <a:gd name="connsiteX19" fmla="*/ 242026 w 327026"/>
                <a:gd name="connsiteY19" fmla="*/ 165875 h 337100"/>
                <a:gd name="connsiteX20" fmla="*/ 259126 w 327026"/>
                <a:gd name="connsiteY20" fmla="*/ 139545 h 337100"/>
                <a:gd name="connsiteX21" fmla="*/ 244657 w 327026"/>
                <a:gd name="connsiteY21" fmla="*/ 94785 h 337100"/>
                <a:gd name="connsiteX22" fmla="*/ 203881 w 327026"/>
                <a:gd name="connsiteY22" fmla="*/ 63190 h 337100"/>
                <a:gd name="connsiteX23" fmla="*/ 186781 w 327026"/>
                <a:gd name="connsiteY23" fmla="*/ 22380 h 337100"/>
                <a:gd name="connsiteX24" fmla="*/ 160474 w 327026"/>
                <a:gd name="connsiteY24" fmla="*/ 19747 h 337100"/>
                <a:gd name="connsiteX25" fmla="*/ 74975 w 327026"/>
                <a:gd name="connsiteY25" fmla="*/ 48709 h 337100"/>
                <a:gd name="connsiteX26" fmla="*/ 86814 w 327026"/>
                <a:gd name="connsiteY26" fmla="*/ 86886 h 337100"/>
                <a:gd name="connsiteX27" fmla="*/ 53930 w 327026"/>
                <a:gd name="connsiteY27" fmla="*/ 111899 h 337100"/>
                <a:gd name="connsiteX28" fmla="*/ 53930 w 327026"/>
                <a:gd name="connsiteY28" fmla="*/ 140862 h 337100"/>
                <a:gd name="connsiteX29" fmla="*/ 59191 w 327026"/>
                <a:gd name="connsiteY29" fmla="*/ 157976 h 337100"/>
                <a:gd name="connsiteX30" fmla="*/ 21046 w 327026"/>
                <a:gd name="connsiteY30" fmla="*/ 181672 h 337100"/>
                <a:gd name="connsiteX31" fmla="*/ 35515 w 327026"/>
                <a:gd name="connsiteY31" fmla="*/ 227748 h 337100"/>
                <a:gd name="connsiteX32" fmla="*/ 59191 w 327026"/>
                <a:gd name="connsiteY32" fmla="*/ 190887 h 337100"/>
                <a:gd name="connsiteX33" fmla="*/ 89444 w 327026"/>
                <a:gd name="connsiteY33" fmla="*/ 198786 h 337100"/>
                <a:gd name="connsiteX34" fmla="*/ 122328 w 327026"/>
                <a:gd name="connsiteY34" fmla="*/ 215900 h 337100"/>
                <a:gd name="connsiteX35" fmla="*/ 96021 w 327026"/>
                <a:gd name="connsiteY35" fmla="*/ 248812 h 337100"/>
                <a:gd name="connsiteX36" fmla="*/ 86814 w 327026"/>
                <a:gd name="connsiteY36" fmla="*/ 283040 h 337100"/>
                <a:gd name="connsiteX37" fmla="*/ 160474 w 327026"/>
                <a:gd name="connsiteY37" fmla="*/ 304103 h 337100"/>
                <a:gd name="connsiteX38" fmla="*/ 167051 w 327026"/>
                <a:gd name="connsiteY38" fmla="*/ 302787 h 337100"/>
                <a:gd name="connsiteX39" fmla="*/ 170997 w 327026"/>
                <a:gd name="connsiteY39" fmla="*/ 322534 h 337100"/>
                <a:gd name="connsiteX40" fmla="*/ 160474 w 327026"/>
                <a:gd name="connsiteY40" fmla="*/ 323850 h 337100"/>
                <a:gd name="connsiteX41" fmla="*/ 0 w 327026"/>
                <a:gd name="connsiteY41" fmla="*/ 161925 h 337100"/>
                <a:gd name="connsiteX42" fmla="*/ 160474 w 327026"/>
                <a:gd name="connsiteY42" fmla="*/ 0 h 337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327026" h="337100">
                  <a:moveTo>
                    <a:pt x="157951" y="134938"/>
                  </a:moveTo>
                  <a:cubicBezTo>
                    <a:pt x="157951" y="134938"/>
                    <a:pt x="157951" y="134938"/>
                    <a:pt x="327026" y="239958"/>
                  </a:cubicBezTo>
                  <a:cubicBezTo>
                    <a:pt x="327026" y="239958"/>
                    <a:pt x="327026" y="239958"/>
                    <a:pt x="259660" y="254398"/>
                  </a:cubicBezTo>
                  <a:lnTo>
                    <a:pt x="295325" y="305595"/>
                  </a:lnTo>
                  <a:cubicBezTo>
                    <a:pt x="301929" y="316097"/>
                    <a:pt x="300608" y="327911"/>
                    <a:pt x="292683" y="334475"/>
                  </a:cubicBezTo>
                  <a:cubicBezTo>
                    <a:pt x="283436" y="339726"/>
                    <a:pt x="271548" y="337101"/>
                    <a:pt x="263623" y="326599"/>
                  </a:cubicBezTo>
                  <a:cubicBezTo>
                    <a:pt x="263623" y="326599"/>
                    <a:pt x="263623" y="326599"/>
                    <a:pt x="227959" y="275402"/>
                  </a:cubicBezTo>
                  <a:cubicBezTo>
                    <a:pt x="227959" y="275402"/>
                    <a:pt x="227959" y="275402"/>
                    <a:pt x="192294" y="333162"/>
                  </a:cubicBezTo>
                  <a:cubicBezTo>
                    <a:pt x="192294" y="333162"/>
                    <a:pt x="192294" y="333162"/>
                    <a:pt x="153988" y="137564"/>
                  </a:cubicBezTo>
                  <a:cubicBezTo>
                    <a:pt x="153988" y="137564"/>
                    <a:pt x="153988" y="137564"/>
                    <a:pt x="157951" y="134938"/>
                  </a:cubicBezTo>
                  <a:close/>
                  <a:moveTo>
                    <a:pt x="287448" y="96838"/>
                  </a:moveTo>
                  <a:cubicBezTo>
                    <a:pt x="280879" y="99436"/>
                    <a:pt x="272996" y="103332"/>
                    <a:pt x="270368" y="108528"/>
                  </a:cubicBezTo>
                  <a:cubicBezTo>
                    <a:pt x="265113" y="117620"/>
                    <a:pt x="271682" y="143597"/>
                    <a:pt x="280879" y="150092"/>
                  </a:cubicBezTo>
                  <a:cubicBezTo>
                    <a:pt x="292703" y="159184"/>
                    <a:pt x="299272" y="170873"/>
                    <a:pt x="301899" y="182563"/>
                  </a:cubicBezTo>
                  <a:cubicBezTo>
                    <a:pt x="303213" y="176069"/>
                    <a:pt x="303213" y="168276"/>
                    <a:pt x="303213" y="161781"/>
                  </a:cubicBezTo>
                  <a:cubicBezTo>
                    <a:pt x="303213" y="138402"/>
                    <a:pt x="297958" y="116321"/>
                    <a:pt x="287448" y="96838"/>
                  </a:cubicBezTo>
                  <a:close/>
                  <a:moveTo>
                    <a:pt x="160474" y="0"/>
                  </a:moveTo>
                  <a:cubicBezTo>
                    <a:pt x="249918" y="0"/>
                    <a:pt x="322263" y="72405"/>
                    <a:pt x="322263" y="161925"/>
                  </a:cubicBezTo>
                  <a:cubicBezTo>
                    <a:pt x="322263" y="179039"/>
                    <a:pt x="319632" y="196153"/>
                    <a:pt x="314371" y="211951"/>
                  </a:cubicBezTo>
                  <a:cubicBezTo>
                    <a:pt x="314371" y="211951"/>
                    <a:pt x="314371" y="211951"/>
                    <a:pt x="242026" y="165875"/>
                  </a:cubicBezTo>
                  <a:cubicBezTo>
                    <a:pt x="247288" y="157976"/>
                    <a:pt x="257811" y="147444"/>
                    <a:pt x="259126" y="139545"/>
                  </a:cubicBezTo>
                  <a:cubicBezTo>
                    <a:pt x="260441" y="127697"/>
                    <a:pt x="251234" y="97418"/>
                    <a:pt x="244657" y="94785"/>
                  </a:cubicBezTo>
                  <a:cubicBezTo>
                    <a:pt x="238080" y="90836"/>
                    <a:pt x="218350" y="71089"/>
                    <a:pt x="203881" y="63190"/>
                  </a:cubicBezTo>
                  <a:cubicBezTo>
                    <a:pt x="193358" y="57924"/>
                    <a:pt x="188096" y="36861"/>
                    <a:pt x="186781" y="22380"/>
                  </a:cubicBezTo>
                  <a:cubicBezTo>
                    <a:pt x="177574" y="21063"/>
                    <a:pt x="169681" y="19747"/>
                    <a:pt x="160474" y="19747"/>
                  </a:cubicBezTo>
                  <a:cubicBezTo>
                    <a:pt x="128905" y="19747"/>
                    <a:pt x="98652" y="30279"/>
                    <a:pt x="74975" y="48709"/>
                  </a:cubicBezTo>
                  <a:cubicBezTo>
                    <a:pt x="81552" y="59241"/>
                    <a:pt x="93390" y="78988"/>
                    <a:pt x="86814" y="86886"/>
                  </a:cubicBezTo>
                  <a:cubicBezTo>
                    <a:pt x="78921" y="100051"/>
                    <a:pt x="53930" y="100051"/>
                    <a:pt x="53930" y="111899"/>
                  </a:cubicBezTo>
                  <a:cubicBezTo>
                    <a:pt x="53930" y="123747"/>
                    <a:pt x="52614" y="135596"/>
                    <a:pt x="53930" y="140862"/>
                  </a:cubicBezTo>
                  <a:cubicBezTo>
                    <a:pt x="55245" y="146128"/>
                    <a:pt x="69714" y="150077"/>
                    <a:pt x="59191" y="157976"/>
                  </a:cubicBezTo>
                  <a:cubicBezTo>
                    <a:pt x="52614" y="164558"/>
                    <a:pt x="32884" y="175090"/>
                    <a:pt x="21046" y="181672"/>
                  </a:cubicBezTo>
                  <a:cubicBezTo>
                    <a:pt x="22361" y="197470"/>
                    <a:pt x="27622" y="213267"/>
                    <a:pt x="35515" y="227748"/>
                  </a:cubicBezTo>
                  <a:cubicBezTo>
                    <a:pt x="38145" y="219850"/>
                    <a:pt x="49984" y="192204"/>
                    <a:pt x="59191" y="190887"/>
                  </a:cubicBezTo>
                  <a:cubicBezTo>
                    <a:pt x="69714" y="188254"/>
                    <a:pt x="78921" y="185621"/>
                    <a:pt x="89444" y="198786"/>
                  </a:cubicBezTo>
                  <a:cubicBezTo>
                    <a:pt x="99967" y="211951"/>
                    <a:pt x="114436" y="215900"/>
                    <a:pt x="122328" y="215900"/>
                  </a:cubicBezTo>
                  <a:cubicBezTo>
                    <a:pt x="130220" y="215900"/>
                    <a:pt x="121013" y="243546"/>
                    <a:pt x="96021" y="248812"/>
                  </a:cubicBezTo>
                  <a:cubicBezTo>
                    <a:pt x="72345" y="252761"/>
                    <a:pt x="106544" y="283040"/>
                    <a:pt x="86814" y="283040"/>
                  </a:cubicBezTo>
                  <a:cubicBezTo>
                    <a:pt x="109175" y="296204"/>
                    <a:pt x="134167" y="304103"/>
                    <a:pt x="160474" y="304103"/>
                  </a:cubicBezTo>
                  <a:cubicBezTo>
                    <a:pt x="163105" y="304103"/>
                    <a:pt x="165735" y="302787"/>
                    <a:pt x="167051" y="302787"/>
                  </a:cubicBezTo>
                  <a:cubicBezTo>
                    <a:pt x="167051" y="302787"/>
                    <a:pt x="167051" y="302787"/>
                    <a:pt x="170997" y="322534"/>
                  </a:cubicBezTo>
                  <a:cubicBezTo>
                    <a:pt x="168366" y="322534"/>
                    <a:pt x="164420" y="323850"/>
                    <a:pt x="160474" y="323850"/>
                  </a:cubicBezTo>
                  <a:cubicBezTo>
                    <a:pt x="72345" y="323850"/>
                    <a:pt x="0" y="251445"/>
                    <a:pt x="0" y="161925"/>
                  </a:cubicBezTo>
                  <a:cubicBezTo>
                    <a:pt x="0" y="72405"/>
                    <a:pt x="72345" y="0"/>
                    <a:pt x="160474" y="0"/>
                  </a:cubicBezTo>
                  <a:close/>
                </a:path>
              </a:pathLst>
            </a:custGeom>
            <a:solidFill>
              <a:srgbClr val="62FFFF"/>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1600">
                <a:solidFill>
                  <a:srgbClr val="0070C0"/>
                </a:solidFill>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p:tgtEl>
                                          <p:spTgt spid="4"/>
                                        </p:tgtEl>
                                        <p:attrNameLst>
                                          <p:attrName>ppt_x</p:attrName>
                                        </p:attrNameLst>
                                      </p:cBhvr>
                                      <p:tavLst>
                                        <p:tav tm="0">
                                          <p:val>
                                            <p:strVal val="#ppt_x-#ppt_w*1.125000"/>
                                          </p:val>
                                        </p:tav>
                                        <p:tav tm="100000">
                                          <p:val>
                                            <p:strVal val="#ppt_x"/>
                                          </p:val>
                                        </p:tav>
                                      </p:tavLst>
                                    </p:anim>
                                    <p:animEffect transition="in" filter="wipe(right)">
                                      <p:cBhvr>
                                        <p:cTn id="8" dur="500"/>
                                        <p:tgtEl>
                                          <p:spTgt spid="4"/>
                                        </p:tgtEl>
                                      </p:cBhvr>
                                    </p:animEffect>
                                  </p:childTnLst>
                                </p:cTn>
                              </p:par>
                              <p:par>
                                <p:cTn id="9" presetID="12" presetClass="entr" presetSubtype="8" fill="hold" nodeType="withEffect">
                                  <p:stCondLst>
                                    <p:cond delay="500"/>
                                  </p:stCondLst>
                                  <p:childTnLst>
                                    <p:set>
                                      <p:cBhvr>
                                        <p:cTn id="10" dur="1" fill="hold">
                                          <p:stCondLst>
                                            <p:cond delay="0"/>
                                          </p:stCondLst>
                                        </p:cTn>
                                        <p:tgtEl>
                                          <p:spTgt spid="10"/>
                                        </p:tgtEl>
                                        <p:attrNameLst>
                                          <p:attrName>style.visibility</p:attrName>
                                        </p:attrNameLst>
                                      </p:cBhvr>
                                      <p:to>
                                        <p:strVal val="visible"/>
                                      </p:to>
                                    </p:set>
                                    <p:anim calcmode="lin" valueType="num">
                                      <p:cBhvr additive="base">
                                        <p:cTn id="11" dur="500"/>
                                        <p:tgtEl>
                                          <p:spTgt spid="10"/>
                                        </p:tgtEl>
                                        <p:attrNameLst>
                                          <p:attrName>ppt_x</p:attrName>
                                        </p:attrNameLst>
                                      </p:cBhvr>
                                      <p:tavLst>
                                        <p:tav tm="0">
                                          <p:val>
                                            <p:strVal val="#ppt_x-#ppt_w*1.125000"/>
                                          </p:val>
                                        </p:tav>
                                        <p:tav tm="100000">
                                          <p:val>
                                            <p:strVal val="#ppt_x"/>
                                          </p:val>
                                        </p:tav>
                                      </p:tavLst>
                                    </p:anim>
                                    <p:animEffect transition="in" filter="wipe(right)">
                                      <p:cBhvr>
                                        <p:cTn id="12"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8" name="TextBox 5"/>
          <p:cNvSpPr txBox="1">
            <a:spLocks noChangeArrowheads="1"/>
          </p:cNvSpPr>
          <p:nvPr>
            <p:custDataLst>
              <p:tags r:id="rId1"/>
            </p:custDataLst>
          </p:nvPr>
        </p:nvSpPr>
        <p:spPr bwMode="auto">
          <a:xfrm>
            <a:off x="725864" y="1797214"/>
            <a:ext cx="10605711" cy="19380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363855" indent="-285750">
              <a:spcBef>
                <a:spcPct val="20000"/>
              </a:spcBef>
              <a:buClr>
                <a:srgbClr val="000066"/>
              </a:buClr>
              <a:buFont typeface="Wingdings" panose="05000000000000000000" pitchFamily="2" charset="2"/>
              <a:buChar char="n"/>
              <a:defRPr kumimoji="1" sz="21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kumimoji="1" sz="29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kumimoji="1" sz="25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kumimoji="1" sz="21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kumimoji="1" sz="21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kumimoji="1" sz="21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kumimoji="1" sz="21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kumimoji="1" sz="21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kumimoji="1" sz="2100">
                <a:solidFill>
                  <a:schemeClr val="tx1"/>
                </a:solidFill>
                <a:latin typeface="Calibri" panose="020F0502020204030204" pitchFamily="34" charset="0"/>
                <a:ea typeface="宋体" panose="02010600030101010101" pitchFamily="2" charset="-122"/>
              </a:defRPr>
            </a:lvl9pPr>
          </a:lstStyle>
          <a:p>
            <a:pPr eaLnBrk="1" hangingPunct="1">
              <a:lnSpc>
                <a:spcPct val="150000"/>
              </a:lnSpc>
              <a:spcBef>
                <a:spcPct val="0"/>
              </a:spcBef>
              <a:buClr>
                <a:schemeClr val="tx2"/>
              </a:buClr>
              <a:buFont typeface="Wingdings" panose="05000000000000000000" pitchFamily="2" charset="2"/>
              <a:buChar char="Ø"/>
            </a:pPr>
            <a:r>
              <a:rPr kumimoji="0" sz="2000" dirty="0">
                <a:solidFill>
                  <a:srgbClr val="000000"/>
                </a:solidFill>
                <a:latin typeface="微软雅黑" panose="020B0503020204020204" pitchFamily="34" charset="-122"/>
                <a:ea typeface="微软雅黑" panose="020B0503020204020204" pitchFamily="34" charset="-122"/>
              </a:rPr>
              <a:t>本任务主要介绍array函数及内置函数创建数组的方法，其中使用NumPy中的array函数可以将指定的Python内置序列转换为数组，使用内置函数可以创建指定大小的数组</a:t>
            </a:r>
            <a:r>
              <a:rPr kumimoji="0" lang="zh-CN" sz="2000" dirty="0">
                <a:solidFill>
                  <a:srgbClr val="000000"/>
                </a:solidFill>
                <a:latin typeface="微软雅黑" panose="020B0503020204020204" pitchFamily="34" charset="-122"/>
                <a:ea typeface="微软雅黑" panose="020B0503020204020204" pitchFamily="34" charset="-122"/>
              </a:rPr>
              <a:t>；数组的数据类型，如浮点数、整数、布尔值等；掌握数组的属性，包括数组的秩、数组的维度、元素个数、数据类型等基本属性。</a:t>
            </a:r>
            <a:endParaRPr kumimoji="0" lang="zh-CN" sz="2000" dirty="0">
              <a:solidFill>
                <a:srgbClr val="000000"/>
              </a:solidFill>
              <a:latin typeface="微软雅黑" panose="020B0503020204020204" pitchFamily="34" charset="-122"/>
              <a:ea typeface="微软雅黑" panose="020B0503020204020204" pitchFamily="34" charset="-122"/>
            </a:endParaRPr>
          </a:p>
        </p:txBody>
      </p:sp>
      <p:sp>
        <p:nvSpPr>
          <p:cNvPr id="5" name="矩形 4"/>
          <p:cNvSpPr/>
          <p:nvPr>
            <p:custDataLst>
              <p:tags r:id="rId2"/>
            </p:custDataLst>
          </p:nvPr>
        </p:nvSpPr>
        <p:spPr bwMode="auto">
          <a:xfrm>
            <a:off x="0" y="969484"/>
            <a:ext cx="9144000" cy="792641"/>
          </a:xfrm>
          <a:prstGeom prst="rect">
            <a:avLst/>
          </a:prstGeom>
          <a:gradFill>
            <a:gsLst>
              <a:gs pos="100000">
                <a:srgbClr val="00B0F0">
                  <a:alpha val="0"/>
                </a:srgbClr>
              </a:gs>
              <a:gs pos="0">
                <a:srgbClr val="D1ECFF">
                  <a:alpha val="0"/>
                </a:srgbClr>
              </a:gs>
              <a:gs pos="49000">
                <a:srgbClr val="D1ECFF"/>
              </a:gs>
            </a:gsLst>
            <a:lin ang="0" scaled="0"/>
          </a:gradFill>
          <a:ln w="28575" cap="flat" cmpd="sng" algn="ctr">
            <a:noFill/>
            <a:prstDash val="solid"/>
            <a:round/>
            <a:headEnd type="none" w="med" len="med"/>
            <a:tailEnd type="none" w="med" len="med"/>
          </a:ln>
          <a:effectLst/>
        </p:spPr>
        <p:txBody>
          <a:bodyPr/>
          <a:lstStyle/>
          <a:p>
            <a:pPr eaLnBrk="1" hangingPunct="1">
              <a:buFont typeface="Arial" panose="020B0604020202020204" pitchFamily="34" charset="0"/>
              <a:buNone/>
              <a:defRPr/>
            </a:pPr>
            <a:endParaRPr lang="zh-CN" altLang="en-US" dirty="0">
              <a:latin typeface="Arial" panose="020B0604020202020204" pitchFamily="34" charset="0"/>
            </a:endParaRPr>
          </a:p>
        </p:txBody>
      </p:sp>
      <p:sp>
        <p:nvSpPr>
          <p:cNvPr id="6" name="文本框 2"/>
          <p:cNvSpPr txBox="1"/>
          <p:nvPr>
            <p:custDataLst>
              <p:tags r:id="rId3"/>
            </p:custDataLst>
          </p:nvPr>
        </p:nvSpPr>
        <p:spPr>
          <a:xfrm>
            <a:off x="566928" y="1134971"/>
            <a:ext cx="1402080" cy="460375"/>
          </a:xfrm>
          <a:prstGeom prst="rect">
            <a:avLst/>
          </a:prstGeom>
          <a:noFill/>
        </p:spPr>
        <p:txBody>
          <a:bodyPr wrap="none" rtlCol="0">
            <a:spAutoFit/>
          </a:bodyPr>
          <a:lstStyle/>
          <a:p>
            <a:pPr algn="l"/>
            <a:r>
              <a:rPr lang="zh-CN" sz="2400" dirty="0" smtClean="0">
                <a:latin typeface="微软雅黑" panose="020B0503020204020204" pitchFamily="34" charset="-122"/>
                <a:ea typeface="微软雅黑" panose="020B0503020204020204" pitchFamily="34" charset="-122"/>
              </a:rPr>
              <a:t>任务介绍</a:t>
            </a:r>
            <a:endParaRPr lang="zh-CN" sz="2400" dirty="0" smtClean="0">
              <a:latin typeface="微软雅黑" panose="020B0503020204020204" pitchFamily="34" charset="-122"/>
              <a:ea typeface="微软雅黑" panose="020B0503020204020204" pitchFamily="34" charset="-122"/>
            </a:endParaRPr>
          </a:p>
        </p:txBody>
      </p:sp>
      <p:sp>
        <p:nvSpPr>
          <p:cNvPr id="3" name="标题 2"/>
          <p:cNvSpPr txBox="1"/>
          <p:nvPr>
            <p:custDataLst>
              <p:tags r:id="rId4"/>
            </p:custDataLst>
          </p:nvPr>
        </p:nvSpPr>
        <p:spPr bwMode="auto">
          <a:xfrm>
            <a:off x="0" y="358775"/>
            <a:ext cx="10972800" cy="528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algn="l" rtl="0" eaLnBrk="0" fontAlgn="base" hangingPunct="0">
              <a:spcBef>
                <a:spcPct val="0"/>
              </a:spcBef>
              <a:spcAft>
                <a:spcPct val="0"/>
              </a:spcAft>
              <a:defRPr kumimoji="1" sz="2500">
                <a:solidFill>
                  <a:schemeClr val="tx1"/>
                </a:solidFill>
                <a:latin typeface="+mj-lt"/>
                <a:ea typeface="微软雅黑" panose="020B0503020204020204" pitchFamily="34" charset="-122"/>
                <a:cs typeface="微软雅黑" panose="020B0503020204020204" pitchFamily="34" charset="-122"/>
              </a:defRPr>
            </a:lvl1pPr>
            <a:lvl2pPr algn="l" rtl="0" eaLnBrk="0" fontAlgn="base" hangingPunct="0">
              <a:spcBef>
                <a:spcPct val="0"/>
              </a:spcBef>
              <a:spcAft>
                <a:spcPct val="0"/>
              </a:spcAft>
              <a:defRPr kumimoji="1" sz="2500">
                <a:solidFill>
                  <a:schemeClr val="tx1"/>
                </a:solidFill>
                <a:latin typeface="Calibri" panose="020F0502020204030204" pitchFamily="34" charset="0"/>
                <a:ea typeface="微软雅黑" panose="020B0503020204020204" pitchFamily="34" charset="-122"/>
                <a:cs typeface="微软雅黑" panose="020B0503020204020204" pitchFamily="34" charset="-122"/>
              </a:defRPr>
            </a:lvl2pPr>
            <a:lvl3pPr algn="l" rtl="0" eaLnBrk="0" fontAlgn="base" hangingPunct="0">
              <a:spcBef>
                <a:spcPct val="0"/>
              </a:spcBef>
              <a:spcAft>
                <a:spcPct val="0"/>
              </a:spcAft>
              <a:defRPr kumimoji="1" sz="2500">
                <a:solidFill>
                  <a:schemeClr val="tx1"/>
                </a:solidFill>
                <a:latin typeface="Calibri" panose="020F0502020204030204" pitchFamily="34" charset="0"/>
                <a:ea typeface="微软雅黑" panose="020B0503020204020204" pitchFamily="34" charset="-122"/>
                <a:cs typeface="微软雅黑" panose="020B0503020204020204" pitchFamily="34" charset="-122"/>
              </a:defRPr>
            </a:lvl3pPr>
            <a:lvl4pPr algn="l" rtl="0" eaLnBrk="0" fontAlgn="base" hangingPunct="0">
              <a:spcBef>
                <a:spcPct val="0"/>
              </a:spcBef>
              <a:spcAft>
                <a:spcPct val="0"/>
              </a:spcAft>
              <a:defRPr kumimoji="1" sz="2500">
                <a:solidFill>
                  <a:schemeClr val="tx1"/>
                </a:solidFill>
                <a:latin typeface="Calibri" panose="020F0502020204030204" pitchFamily="34" charset="0"/>
                <a:ea typeface="微软雅黑" panose="020B0503020204020204" pitchFamily="34" charset="-122"/>
                <a:cs typeface="微软雅黑" panose="020B0503020204020204" pitchFamily="34" charset="-122"/>
              </a:defRPr>
            </a:lvl4pPr>
            <a:lvl5pPr algn="l" rtl="0" eaLnBrk="0" fontAlgn="base" hangingPunct="0">
              <a:spcBef>
                <a:spcPct val="0"/>
              </a:spcBef>
              <a:spcAft>
                <a:spcPct val="0"/>
              </a:spcAft>
              <a:defRPr kumimoji="1" sz="2500">
                <a:solidFill>
                  <a:schemeClr val="tx1"/>
                </a:solidFill>
                <a:latin typeface="Calibri" panose="020F0502020204030204" pitchFamily="34" charset="0"/>
                <a:ea typeface="微软雅黑" panose="020B0503020204020204" pitchFamily="34" charset="-122"/>
                <a:cs typeface="微软雅黑" panose="020B0503020204020204" pitchFamily="34" charset="-122"/>
              </a:defRPr>
            </a:lvl5pPr>
            <a:lvl6pPr marL="483870" algn="l" rtl="0" eaLnBrk="0" fontAlgn="base" hangingPunct="0">
              <a:spcBef>
                <a:spcPct val="0"/>
              </a:spcBef>
              <a:spcAft>
                <a:spcPct val="0"/>
              </a:spcAft>
              <a:defRPr sz="2540">
                <a:solidFill>
                  <a:schemeClr val="tx1"/>
                </a:solidFill>
                <a:latin typeface="Calibri" panose="020F0502020204030204" pitchFamily="34" charset="0"/>
                <a:ea typeface="黑体" panose="02010609060101010101" pitchFamily="2" charset="-122"/>
              </a:defRPr>
            </a:lvl6pPr>
            <a:lvl7pPr marL="967740" algn="l" rtl="0" eaLnBrk="0" fontAlgn="base" hangingPunct="0">
              <a:spcBef>
                <a:spcPct val="0"/>
              </a:spcBef>
              <a:spcAft>
                <a:spcPct val="0"/>
              </a:spcAft>
              <a:defRPr sz="2540">
                <a:solidFill>
                  <a:schemeClr val="tx1"/>
                </a:solidFill>
                <a:latin typeface="Calibri" panose="020F0502020204030204" pitchFamily="34" charset="0"/>
                <a:ea typeface="黑体" panose="02010609060101010101" pitchFamily="2" charset="-122"/>
              </a:defRPr>
            </a:lvl7pPr>
            <a:lvl8pPr marL="1450975" algn="l" rtl="0" eaLnBrk="0" fontAlgn="base" hangingPunct="0">
              <a:spcBef>
                <a:spcPct val="0"/>
              </a:spcBef>
              <a:spcAft>
                <a:spcPct val="0"/>
              </a:spcAft>
              <a:defRPr sz="2540">
                <a:solidFill>
                  <a:schemeClr val="tx1"/>
                </a:solidFill>
                <a:latin typeface="Calibri" panose="020F0502020204030204" pitchFamily="34" charset="0"/>
                <a:ea typeface="黑体" panose="02010609060101010101" pitchFamily="2" charset="-122"/>
              </a:defRPr>
            </a:lvl8pPr>
            <a:lvl9pPr marL="1934845" algn="l" rtl="0" eaLnBrk="0" fontAlgn="base" hangingPunct="0">
              <a:spcBef>
                <a:spcPct val="0"/>
              </a:spcBef>
              <a:spcAft>
                <a:spcPct val="0"/>
              </a:spcAft>
              <a:defRPr sz="2540">
                <a:solidFill>
                  <a:schemeClr val="tx1"/>
                </a:solidFill>
                <a:latin typeface="Calibri" panose="020F0502020204030204" pitchFamily="34" charset="0"/>
                <a:ea typeface="黑体" panose="02010609060101010101" pitchFamily="2" charset="-122"/>
              </a:defRPr>
            </a:lvl9pPr>
          </a:lstStyle>
          <a:p>
            <a:r>
              <a:rPr lang="en-US" altLang="zh-CN" smtClean="0"/>
              <a:t>   任务二 创建NumPy数组</a:t>
            </a:r>
            <a:endParaRPr lang="en-US" altLang="zh-CN" smtClean="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8" name="TextBox 5"/>
          <p:cNvSpPr txBox="1">
            <a:spLocks noChangeArrowheads="1"/>
          </p:cNvSpPr>
          <p:nvPr>
            <p:custDataLst>
              <p:tags r:id="rId1"/>
            </p:custDataLst>
          </p:nvPr>
        </p:nvSpPr>
        <p:spPr bwMode="auto">
          <a:xfrm>
            <a:off x="725864" y="1751494"/>
            <a:ext cx="10605711" cy="1476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363855" indent="-285750">
              <a:spcBef>
                <a:spcPct val="20000"/>
              </a:spcBef>
              <a:buClr>
                <a:srgbClr val="000066"/>
              </a:buClr>
              <a:buFont typeface="Wingdings" panose="05000000000000000000" pitchFamily="2" charset="2"/>
              <a:buChar char="n"/>
              <a:defRPr kumimoji="1" sz="21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kumimoji="1" sz="29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kumimoji="1" sz="25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kumimoji="1" sz="21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kumimoji="1" sz="21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kumimoji="1" sz="21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kumimoji="1" sz="21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kumimoji="1" sz="21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kumimoji="1" sz="2100">
                <a:solidFill>
                  <a:schemeClr val="tx1"/>
                </a:solidFill>
                <a:latin typeface="Calibri" panose="020F0502020204030204" pitchFamily="34" charset="0"/>
                <a:ea typeface="宋体" panose="02010600030101010101" pitchFamily="2" charset="-122"/>
              </a:defRPr>
            </a:lvl9pPr>
          </a:lstStyle>
          <a:p>
            <a:pPr eaLnBrk="1" hangingPunct="1">
              <a:lnSpc>
                <a:spcPct val="150000"/>
              </a:lnSpc>
              <a:spcBef>
                <a:spcPct val="0"/>
              </a:spcBef>
              <a:buClr>
                <a:schemeClr val="tx2"/>
              </a:buClr>
              <a:buFont typeface="Wingdings" panose="05000000000000000000" charset="0"/>
              <a:buChar char="Ø"/>
            </a:pPr>
            <a:r>
              <a:rPr kumimoji="0" sz="2000" dirty="0">
                <a:solidFill>
                  <a:srgbClr val="000000"/>
                </a:solidFill>
                <a:latin typeface="微软雅黑" panose="020B0503020204020204" pitchFamily="34" charset="-122"/>
                <a:ea typeface="微软雅黑" panose="020B0503020204020204" pitchFamily="34" charset="-122"/>
              </a:rPr>
              <a:t>NumPy中的array函数可以将指定的Python内置序列转换为数组，Python内置序列可以是列表、嵌套列表、元组、嵌套元组等指定的数据结构。需要注意，使用array函数之前，要引入NumPy包。</a:t>
            </a:r>
            <a:endParaRPr kumimoji="0" sz="2000" dirty="0">
              <a:solidFill>
                <a:srgbClr val="000000"/>
              </a:solidFill>
              <a:latin typeface="微软雅黑" panose="020B0503020204020204" pitchFamily="34" charset="-122"/>
              <a:ea typeface="微软雅黑" panose="020B0503020204020204" pitchFamily="34" charset="-122"/>
            </a:endParaRPr>
          </a:p>
        </p:txBody>
      </p:sp>
      <p:sp>
        <p:nvSpPr>
          <p:cNvPr id="5" name="矩形 4"/>
          <p:cNvSpPr/>
          <p:nvPr>
            <p:custDataLst>
              <p:tags r:id="rId2"/>
            </p:custDataLst>
          </p:nvPr>
        </p:nvSpPr>
        <p:spPr bwMode="auto">
          <a:xfrm>
            <a:off x="0" y="969484"/>
            <a:ext cx="9144000" cy="792641"/>
          </a:xfrm>
          <a:prstGeom prst="rect">
            <a:avLst/>
          </a:prstGeom>
          <a:gradFill>
            <a:gsLst>
              <a:gs pos="100000">
                <a:srgbClr val="00B0F0">
                  <a:alpha val="0"/>
                </a:srgbClr>
              </a:gs>
              <a:gs pos="0">
                <a:srgbClr val="D1ECFF">
                  <a:alpha val="0"/>
                </a:srgbClr>
              </a:gs>
              <a:gs pos="49000">
                <a:srgbClr val="D1ECFF"/>
              </a:gs>
            </a:gsLst>
            <a:lin ang="0" scaled="0"/>
          </a:gradFill>
          <a:ln w="28575" cap="flat" cmpd="sng" algn="ctr">
            <a:noFill/>
            <a:prstDash val="solid"/>
            <a:round/>
            <a:headEnd type="none" w="med" len="med"/>
            <a:tailEnd type="none" w="med" len="med"/>
          </a:ln>
          <a:effectLst/>
        </p:spPr>
        <p:txBody>
          <a:bodyPr/>
          <a:lstStyle/>
          <a:p>
            <a:pPr eaLnBrk="1" hangingPunct="1">
              <a:buFont typeface="Arial" panose="020B0604020202020204" pitchFamily="34" charset="0"/>
              <a:buNone/>
              <a:defRPr/>
            </a:pPr>
            <a:endParaRPr lang="zh-CN" altLang="en-US" dirty="0">
              <a:latin typeface="Arial" panose="020B0604020202020204" pitchFamily="34" charset="0"/>
            </a:endParaRPr>
          </a:p>
        </p:txBody>
      </p:sp>
      <p:sp>
        <p:nvSpPr>
          <p:cNvPr id="6" name="文本框 2"/>
          <p:cNvSpPr txBox="1"/>
          <p:nvPr>
            <p:custDataLst>
              <p:tags r:id="rId3"/>
            </p:custDataLst>
          </p:nvPr>
        </p:nvSpPr>
        <p:spPr>
          <a:xfrm>
            <a:off x="566928" y="1134971"/>
            <a:ext cx="3351530" cy="460375"/>
          </a:xfrm>
          <a:prstGeom prst="rect">
            <a:avLst/>
          </a:prstGeom>
          <a:noFill/>
        </p:spPr>
        <p:txBody>
          <a:bodyPr wrap="none" rtlCol="0">
            <a:spAutoFit/>
          </a:bodyPr>
          <a:lstStyle/>
          <a:p>
            <a:pPr algn="l"/>
            <a:r>
              <a:rPr sz="2400" dirty="0" smtClean="0">
                <a:latin typeface="微软雅黑" panose="020B0503020204020204" pitchFamily="34" charset="-122"/>
                <a:ea typeface="微软雅黑" panose="020B0503020204020204" pitchFamily="34" charset="-122"/>
              </a:rPr>
              <a:t>使用array函数创建数组</a:t>
            </a:r>
            <a:endParaRPr sz="2400" dirty="0" smtClean="0">
              <a:latin typeface="微软雅黑" panose="020B0503020204020204" pitchFamily="34" charset="-122"/>
              <a:ea typeface="微软雅黑" panose="020B0503020204020204" pitchFamily="34" charset="-122"/>
            </a:endParaRPr>
          </a:p>
        </p:txBody>
      </p:sp>
      <p:sp>
        <p:nvSpPr>
          <p:cNvPr id="2" name="标题 2"/>
          <p:cNvSpPr txBox="1"/>
          <p:nvPr>
            <p:custDataLst>
              <p:tags r:id="rId4"/>
            </p:custDataLst>
          </p:nvPr>
        </p:nvSpPr>
        <p:spPr bwMode="auto">
          <a:xfrm>
            <a:off x="0" y="358775"/>
            <a:ext cx="10972800" cy="528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algn="l" rtl="0" eaLnBrk="0" fontAlgn="base" hangingPunct="0">
              <a:spcBef>
                <a:spcPct val="0"/>
              </a:spcBef>
              <a:spcAft>
                <a:spcPct val="0"/>
              </a:spcAft>
              <a:defRPr kumimoji="1" sz="2500">
                <a:solidFill>
                  <a:schemeClr val="tx1"/>
                </a:solidFill>
                <a:latin typeface="+mj-lt"/>
                <a:ea typeface="微软雅黑" panose="020B0503020204020204" pitchFamily="34" charset="-122"/>
                <a:cs typeface="微软雅黑" panose="020B0503020204020204" pitchFamily="34" charset="-122"/>
              </a:defRPr>
            </a:lvl1pPr>
            <a:lvl2pPr algn="l" rtl="0" eaLnBrk="0" fontAlgn="base" hangingPunct="0">
              <a:spcBef>
                <a:spcPct val="0"/>
              </a:spcBef>
              <a:spcAft>
                <a:spcPct val="0"/>
              </a:spcAft>
              <a:defRPr kumimoji="1" sz="2500">
                <a:solidFill>
                  <a:schemeClr val="tx1"/>
                </a:solidFill>
                <a:latin typeface="Calibri" panose="020F0502020204030204" pitchFamily="34" charset="0"/>
                <a:ea typeface="微软雅黑" panose="020B0503020204020204" pitchFamily="34" charset="-122"/>
                <a:cs typeface="微软雅黑" panose="020B0503020204020204" pitchFamily="34" charset="-122"/>
              </a:defRPr>
            </a:lvl2pPr>
            <a:lvl3pPr algn="l" rtl="0" eaLnBrk="0" fontAlgn="base" hangingPunct="0">
              <a:spcBef>
                <a:spcPct val="0"/>
              </a:spcBef>
              <a:spcAft>
                <a:spcPct val="0"/>
              </a:spcAft>
              <a:defRPr kumimoji="1" sz="2500">
                <a:solidFill>
                  <a:schemeClr val="tx1"/>
                </a:solidFill>
                <a:latin typeface="Calibri" panose="020F0502020204030204" pitchFamily="34" charset="0"/>
                <a:ea typeface="微软雅黑" panose="020B0503020204020204" pitchFamily="34" charset="-122"/>
                <a:cs typeface="微软雅黑" panose="020B0503020204020204" pitchFamily="34" charset="-122"/>
              </a:defRPr>
            </a:lvl3pPr>
            <a:lvl4pPr algn="l" rtl="0" eaLnBrk="0" fontAlgn="base" hangingPunct="0">
              <a:spcBef>
                <a:spcPct val="0"/>
              </a:spcBef>
              <a:spcAft>
                <a:spcPct val="0"/>
              </a:spcAft>
              <a:defRPr kumimoji="1" sz="2500">
                <a:solidFill>
                  <a:schemeClr val="tx1"/>
                </a:solidFill>
                <a:latin typeface="Calibri" panose="020F0502020204030204" pitchFamily="34" charset="0"/>
                <a:ea typeface="微软雅黑" panose="020B0503020204020204" pitchFamily="34" charset="-122"/>
                <a:cs typeface="微软雅黑" panose="020B0503020204020204" pitchFamily="34" charset="-122"/>
              </a:defRPr>
            </a:lvl4pPr>
            <a:lvl5pPr algn="l" rtl="0" eaLnBrk="0" fontAlgn="base" hangingPunct="0">
              <a:spcBef>
                <a:spcPct val="0"/>
              </a:spcBef>
              <a:spcAft>
                <a:spcPct val="0"/>
              </a:spcAft>
              <a:defRPr kumimoji="1" sz="2500">
                <a:solidFill>
                  <a:schemeClr val="tx1"/>
                </a:solidFill>
                <a:latin typeface="Calibri" panose="020F0502020204030204" pitchFamily="34" charset="0"/>
                <a:ea typeface="微软雅黑" panose="020B0503020204020204" pitchFamily="34" charset="-122"/>
                <a:cs typeface="微软雅黑" panose="020B0503020204020204" pitchFamily="34" charset="-122"/>
              </a:defRPr>
            </a:lvl5pPr>
            <a:lvl6pPr marL="483870" algn="l" rtl="0" eaLnBrk="0" fontAlgn="base" hangingPunct="0">
              <a:spcBef>
                <a:spcPct val="0"/>
              </a:spcBef>
              <a:spcAft>
                <a:spcPct val="0"/>
              </a:spcAft>
              <a:defRPr sz="2540">
                <a:solidFill>
                  <a:schemeClr val="tx1"/>
                </a:solidFill>
                <a:latin typeface="Calibri" panose="020F0502020204030204" pitchFamily="34" charset="0"/>
                <a:ea typeface="黑体" panose="02010609060101010101" pitchFamily="2" charset="-122"/>
              </a:defRPr>
            </a:lvl6pPr>
            <a:lvl7pPr marL="967740" algn="l" rtl="0" eaLnBrk="0" fontAlgn="base" hangingPunct="0">
              <a:spcBef>
                <a:spcPct val="0"/>
              </a:spcBef>
              <a:spcAft>
                <a:spcPct val="0"/>
              </a:spcAft>
              <a:defRPr sz="2540">
                <a:solidFill>
                  <a:schemeClr val="tx1"/>
                </a:solidFill>
                <a:latin typeface="Calibri" panose="020F0502020204030204" pitchFamily="34" charset="0"/>
                <a:ea typeface="黑体" panose="02010609060101010101" pitchFamily="2" charset="-122"/>
              </a:defRPr>
            </a:lvl7pPr>
            <a:lvl8pPr marL="1450975" algn="l" rtl="0" eaLnBrk="0" fontAlgn="base" hangingPunct="0">
              <a:spcBef>
                <a:spcPct val="0"/>
              </a:spcBef>
              <a:spcAft>
                <a:spcPct val="0"/>
              </a:spcAft>
              <a:defRPr sz="2540">
                <a:solidFill>
                  <a:schemeClr val="tx1"/>
                </a:solidFill>
                <a:latin typeface="Calibri" panose="020F0502020204030204" pitchFamily="34" charset="0"/>
                <a:ea typeface="黑体" panose="02010609060101010101" pitchFamily="2" charset="-122"/>
              </a:defRPr>
            </a:lvl8pPr>
            <a:lvl9pPr marL="1934845" algn="l" rtl="0" eaLnBrk="0" fontAlgn="base" hangingPunct="0">
              <a:spcBef>
                <a:spcPct val="0"/>
              </a:spcBef>
              <a:spcAft>
                <a:spcPct val="0"/>
              </a:spcAft>
              <a:defRPr sz="2540">
                <a:solidFill>
                  <a:schemeClr val="tx1"/>
                </a:solidFill>
                <a:latin typeface="Calibri" panose="020F0502020204030204" pitchFamily="34" charset="0"/>
                <a:ea typeface="黑体" panose="02010609060101010101" pitchFamily="2" charset="-122"/>
              </a:defRPr>
            </a:lvl9pPr>
          </a:lstStyle>
          <a:p>
            <a:r>
              <a:rPr lang="en-US" altLang="zh-CN" smtClean="0"/>
              <a:t>   1 使用array函数及内置函数创建数组</a:t>
            </a:r>
            <a:endParaRPr lang="en-US" altLang="zh-CN" smtClean="0"/>
          </a:p>
        </p:txBody>
      </p:sp>
      <p:pic>
        <p:nvPicPr>
          <p:cNvPr id="4" name="图片 3"/>
          <p:cNvPicPr/>
          <p:nvPr>
            <p:custDataLst>
              <p:tags r:id="rId5"/>
            </p:custDataLst>
          </p:nvPr>
        </p:nvPicPr>
        <p:blipFill>
          <a:blip r:embed="rId6"/>
          <a:stretch>
            <a:fillRect/>
          </a:stretch>
        </p:blipFill>
        <p:spPr>
          <a:xfrm>
            <a:off x="4025882" y="3361420"/>
            <a:ext cx="4139950" cy="1945406"/>
          </a:xfrm>
          <a:prstGeom prst="rect">
            <a:avLst/>
          </a:prstGeom>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5"/>
          <p:cNvSpPr txBox="1">
            <a:spLocks noChangeArrowheads="1"/>
          </p:cNvSpPr>
          <p:nvPr/>
        </p:nvSpPr>
        <p:spPr bwMode="auto">
          <a:xfrm>
            <a:off x="725864" y="1839826"/>
            <a:ext cx="10605711" cy="14229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363855" indent="-285750">
              <a:spcBef>
                <a:spcPct val="20000"/>
              </a:spcBef>
              <a:buClr>
                <a:srgbClr val="000066"/>
              </a:buClr>
              <a:buFont typeface="Wingdings" panose="05000000000000000000" pitchFamily="2" charset="2"/>
              <a:buChar char="n"/>
              <a:defRPr kumimoji="1" sz="21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kumimoji="1" sz="29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kumimoji="1" sz="25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kumimoji="1" sz="21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kumimoji="1" sz="21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kumimoji="1" sz="21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kumimoji="1" sz="21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kumimoji="1" sz="21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kumimoji="1" sz="2100">
                <a:solidFill>
                  <a:schemeClr val="tx1"/>
                </a:solidFill>
                <a:latin typeface="Calibri" panose="020F0502020204030204" pitchFamily="34" charset="0"/>
                <a:ea typeface="宋体" panose="02010600030101010101" pitchFamily="2" charset="-122"/>
              </a:defRPr>
            </a:lvl9pPr>
          </a:lstStyle>
          <a:p>
            <a:pPr eaLnBrk="1" hangingPunct="1">
              <a:lnSpc>
                <a:spcPct val="150000"/>
              </a:lnSpc>
              <a:spcBef>
                <a:spcPct val="0"/>
              </a:spcBef>
              <a:buClr>
                <a:schemeClr val="tx2"/>
              </a:buClr>
              <a:buFont typeface="Wingdings" panose="05000000000000000000" pitchFamily="2" charset="2"/>
              <a:buChar char="Ø"/>
            </a:pPr>
            <a:r>
              <a:rPr kumimoji="0" lang="zh-CN" altLang="en-US" sz="2000" dirty="0" smtClean="0">
                <a:solidFill>
                  <a:srgbClr val="000000"/>
                </a:solidFill>
                <a:latin typeface="微软雅黑" panose="020B0503020204020204" pitchFamily="34" charset="-122"/>
                <a:ea typeface="微软雅黑" panose="020B0503020204020204" pitchFamily="34" charset="-122"/>
              </a:rPr>
              <a:t>通常</a:t>
            </a:r>
            <a:r>
              <a:rPr kumimoji="0" lang="zh-CN" altLang="en-US" sz="2000" dirty="0">
                <a:solidFill>
                  <a:srgbClr val="000000"/>
                </a:solidFill>
                <a:latin typeface="微软雅黑" panose="020B0503020204020204" pitchFamily="34" charset="-122"/>
                <a:ea typeface="微软雅黑" panose="020B0503020204020204" pitchFamily="34" charset="-122"/>
              </a:rPr>
              <a:t>来说，</a:t>
            </a:r>
            <a:r>
              <a:rPr kumimoji="0" lang="en-US" altLang="zh-CN" sz="2000" dirty="0" err="1">
                <a:solidFill>
                  <a:srgbClr val="000000"/>
                </a:solidFill>
                <a:latin typeface="微软雅黑" panose="020B0503020204020204" pitchFamily="34" charset="-122"/>
                <a:ea typeface="微软雅黑" panose="020B0503020204020204" pitchFamily="34" charset="-122"/>
              </a:rPr>
              <a:t>ndarray</a:t>
            </a:r>
            <a:r>
              <a:rPr kumimoji="0" lang="zh-CN" altLang="en-US" sz="2000" dirty="0">
                <a:solidFill>
                  <a:srgbClr val="000000"/>
                </a:solidFill>
                <a:latin typeface="微软雅黑" panose="020B0503020204020204" pitchFamily="34" charset="-122"/>
                <a:ea typeface="微软雅黑" panose="020B0503020204020204" pitchFamily="34" charset="-122"/>
              </a:rPr>
              <a:t>是一个通用的同构数据容器，即其中的所有元素都需要是相同的类型，默认情况下通过</a:t>
            </a:r>
            <a:r>
              <a:rPr kumimoji="0" lang="en-US" altLang="zh-CN" sz="2000" dirty="0">
                <a:solidFill>
                  <a:srgbClr val="000000"/>
                </a:solidFill>
                <a:latin typeface="微软雅黑" panose="020B0503020204020204" pitchFamily="34" charset="-122"/>
                <a:ea typeface="微软雅黑" panose="020B0503020204020204" pitchFamily="34" charset="-122"/>
              </a:rPr>
              <a:t>array</a:t>
            </a:r>
            <a:r>
              <a:rPr kumimoji="0" lang="zh-CN" altLang="en-US" sz="2000" dirty="0">
                <a:solidFill>
                  <a:srgbClr val="000000"/>
                </a:solidFill>
                <a:latin typeface="微软雅黑" panose="020B0503020204020204" pitchFamily="34" charset="-122"/>
                <a:ea typeface="微软雅黑" panose="020B0503020204020204" pitchFamily="34" charset="-122"/>
              </a:rPr>
              <a:t>函数转换的数组元素类型与原序列相同，也可以通过</a:t>
            </a:r>
            <a:r>
              <a:rPr kumimoji="0" lang="en-US" altLang="zh-CN" sz="2000" dirty="0" err="1">
                <a:solidFill>
                  <a:srgbClr val="000000"/>
                </a:solidFill>
                <a:latin typeface="微软雅黑" panose="020B0503020204020204" pitchFamily="34" charset="-122"/>
                <a:ea typeface="微软雅黑" panose="020B0503020204020204" pitchFamily="34" charset="-122"/>
              </a:rPr>
              <a:t>dtype</a:t>
            </a:r>
            <a:r>
              <a:rPr kumimoji="0" lang="zh-CN" altLang="en-US" sz="2000" dirty="0">
                <a:solidFill>
                  <a:srgbClr val="000000"/>
                </a:solidFill>
                <a:latin typeface="微软雅黑" panose="020B0503020204020204" pitchFamily="34" charset="-122"/>
                <a:ea typeface="微软雅黑" panose="020B0503020204020204" pitchFamily="34" charset="-122"/>
              </a:rPr>
              <a:t>参数来指定数组元素</a:t>
            </a:r>
            <a:r>
              <a:rPr kumimoji="0" lang="zh-CN" altLang="en-US" sz="2000" dirty="0" smtClean="0">
                <a:solidFill>
                  <a:srgbClr val="000000"/>
                </a:solidFill>
                <a:latin typeface="微软雅黑" panose="020B0503020204020204" pitchFamily="34" charset="-122"/>
                <a:ea typeface="微软雅黑" panose="020B0503020204020204" pitchFamily="34" charset="-122"/>
              </a:rPr>
              <a:t>类型。</a:t>
            </a:r>
            <a:endParaRPr kumimoji="0" lang="en-US" altLang="zh-CN" sz="2000" dirty="0">
              <a:solidFill>
                <a:srgbClr val="000000"/>
              </a:solidFill>
              <a:latin typeface="微软雅黑" panose="020B0503020204020204" pitchFamily="34" charset="-122"/>
              <a:ea typeface="微软雅黑" panose="020B0503020204020204" pitchFamily="34" charset="-122"/>
            </a:endParaRPr>
          </a:p>
        </p:txBody>
      </p:sp>
      <p:sp>
        <p:nvSpPr>
          <p:cNvPr id="4" name="标题 2"/>
          <p:cNvSpPr txBox="1"/>
          <p:nvPr/>
        </p:nvSpPr>
        <p:spPr bwMode="auto">
          <a:xfrm>
            <a:off x="0" y="358775"/>
            <a:ext cx="10972800" cy="528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algn="l" rtl="0" eaLnBrk="0" fontAlgn="base" hangingPunct="0">
              <a:spcBef>
                <a:spcPct val="0"/>
              </a:spcBef>
              <a:spcAft>
                <a:spcPct val="0"/>
              </a:spcAft>
              <a:defRPr kumimoji="1" sz="2500">
                <a:solidFill>
                  <a:schemeClr val="tx1"/>
                </a:solidFill>
                <a:latin typeface="+mj-lt"/>
                <a:ea typeface="微软雅黑" panose="020B0503020204020204" pitchFamily="34" charset="-122"/>
                <a:cs typeface="微软雅黑" panose="020B0503020204020204" pitchFamily="34" charset="-122"/>
              </a:defRPr>
            </a:lvl1pPr>
            <a:lvl2pPr algn="l" rtl="0" eaLnBrk="0" fontAlgn="base" hangingPunct="0">
              <a:spcBef>
                <a:spcPct val="0"/>
              </a:spcBef>
              <a:spcAft>
                <a:spcPct val="0"/>
              </a:spcAft>
              <a:defRPr kumimoji="1" sz="2500">
                <a:solidFill>
                  <a:schemeClr val="tx1"/>
                </a:solidFill>
                <a:latin typeface="Calibri" panose="020F0502020204030204" pitchFamily="34" charset="0"/>
                <a:ea typeface="微软雅黑" panose="020B0503020204020204" pitchFamily="34" charset="-122"/>
                <a:cs typeface="微软雅黑" panose="020B0503020204020204" pitchFamily="34" charset="-122"/>
              </a:defRPr>
            </a:lvl2pPr>
            <a:lvl3pPr algn="l" rtl="0" eaLnBrk="0" fontAlgn="base" hangingPunct="0">
              <a:spcBef>
                <a:spcPct val="0"/>
              </a:spcBef>
              <a:spcAft>
                <a:spcPct val="0"/>
              </a:spcAft>
              <a:defRPr kumimoji="1" sz="2500">
                <a:solidFill>
                  <a:schemeClr val="tx1"/>
                </a:solidFill>
                <a:latin typeface="Calibri" panose="020F0502020204030204" pitchFamily="34" charset="0"/>
                <a:ea typeface="微软雅黑" panose="020B0503020204020204" pitchFamily="34" charset="-122"/>
                <a:cs typeface="微软雅黑" panose="020B0503020204020204" pitchFamily="34" charset="-122"/>
              </a:defRPr>
            </a:lvl3pPr>
            <a:lvl4pPr algn="l" rtl="0" eaLnBrk="0" fontAlgn="base" hangingPunct="0">
              <a:spcBef>
                <a:spcPct val="0"/>
              </a:spcBef>
              <a:spcAft>
                <a:spcPct val="0"/>
              </a:spcAft>
              <a:defRPr kumimoji="1" sz="2500">
                <a:solidFill>
                  <a:schemeClr val="tx1"/>
                </a:solidFill>
                <a:latin typeface="Calibri" panose="020F0502020204030204" pitchFamily="34" charset="0"/>
                <a:ea typeface="微软雅黑" panose="020B0503020204020204" pitchFamily="34" charset="-122"/>
                <a:cs typeface="微软雅黑" panose="020B0503020204020204" pitchFamily="34" charset="-122"/>
              </a:defRPr>
            </a:lvl4pPr>
            <a:lvl5pPr algn="l" rtl="0" eaLnBrk="0" fontAlgn="base" hangingPunct="0">
              <a:spcBef>
                <a:spcPct val="0"/>
              </a:spcBef>
              <a:spcAft>
                <a:spcPct val="0"/>
              </a:spcAft>
              <a:defRPr kumimoji="1" sz="2500">
                <a:solidFill>
                  <a:schemeClr val="tx1"/>
                </a:solidFill>
                <a:latin typeface="Calibri" panose="020F0502020204030204" pitchFamily="34" charset="0"/>
                <a:ea typeface="微软雅黑" panose="020B0503020204020204" pitchFamily="34" charset="-122"/>
                <a:cs typeface="微软雅黑" panose="020B0503020204020204" pitchFamily="34" charset="-122"/>
              </a:defRPr>
            </a:lvl5pPr>
            <a:lvl6pPr marL="483870" algn="l" rtl="0" eaLnBrk="0" fontAlgn="base" hangingPunct="0">
              <a:spcBef>
                <a:spcPct val="0"/>
              </a:spcBef>
              <a:spcAft>
                <a:spcPct val="0"/>
              </a:spcAft>
              <a:defRPr sz="2540">
                <a:solidFill>
                  <a:schemeClr val="tx1"/>
                </a:solidFill>
                <a:latin typeface="Calibri" panose="020F0502020204030204" pitchFamily="34" charset="0"/>
                <a:ea typeface="黑体" panose="02010609060101010101" pitchFamily="2" charset="-122"/>
              </a:defRPr>
            </a:lvl6pPr>
            <a:lvl7pPr marL="967740" algn="l" rtl="0" eaLnBrk="0" fontAlgn="base" hangingPunct="0">
              <a:spcBef>
                <a:spcPct val="0"/>
              </a:spcBef>
              <a:spcAft>
                <a:spcPct val="0"/>
              </a:spcAft>
              <a:defRPr sz="2540">
                <a:solidFill>
                  <a:schemeClr val="tx1"/>
                </a:solidFill>
                <a:latin typeface="Calibri" panose="020F0502020204030204" pitchFamily="34" charset="0"/>
                <a:ea typeface="黑体" panose="02010609060101010101" pitchFamily="2" charset="-122"/>
              </a:defRPr>
            </a:lvl7pPr>
            <a:lvl8pPr marL="1450975" algn="l" rtl="0" eaLnBrk="0" fontAlgn="base" hangingPunct="0">
              <a:spcBef>
                <a:spcPct val="0"/>
              </a:spcBef>
              <a:spcAft>
                <a:spcPct val="0"/>
              </a:spcAft>
              <a:defRPr sz="2540">
                <a:solidFill>
                  <a:schemeClr val="tx1"/>
                </a:solidFill>
                <a:latin typeface="Calibri" panose="020F0502020204030204" pitchFamily="34" charset="0"/>
                <a:ea typeface="黑体" panose="02010609060101010101" pitchFamily="2" charset="-122"/>
              </a:defRPr>
            </a:lvl8pPr>
            <a:lvl9pPr marL="1934845" algn="l" rtl="0" eaLnBrk="0" fontAlgn="base" hangingPunct="0">
              <a:spcBef>
                <a:spcPct val="0"/>
              </a:spcBef>
              <a:spcAft>
                <a:spcPct val="0"/>
              </a:spcAft>
              <a:defRPr sz="2540">
                <a:solidFill>
                  <a:schemeClr val="tx1"/>
                </a:solidFill>
                <a:latin typeface="Calibri" panose="020F0502020204030204" pitchFamily="34" charset="0"/>
                <a:ea typeface="黑体" panose="02010609060101010101" pitchFamily="2" charset="-122"/>
              </a:defRPr>
            </a:lvl9pPr>
          </a:lstStyle>
          <a:p>
            <a:r>
              <a:rPr lang="en-US" altLang="zh-CN" dirty="0" smtClean="0"/>
              <a:t>   1 </a:t>
            </a:r>
            <a:r>
              <a:rPr lang="zh-CN" altLang="en-US" dirty="0" smtClean="0"/>
              <a:t>使用</a:t>
            </a:r>
            <a:r>
              <a:rPr lang="en-US" altLang="zh-CN" dirty="0" smtClean="0"/>
              <a:t>array</a:t>
            </a:r>
            <a:r>
              <a:rPr lang="zh-CN" altLang="en-US" dirty="0" smtClean="0"/>
              <a:t>函数及内置函数创建数组</a:t>
            </a:r>
            <a:endParaRPr lang="zh-CN" altLang="en-US" dirty="0"/>
          </a:p>
        </p:txBody>
      </p:sp>
      <p:pic>
        <p:nvPicPr>
          <p:cNvPr id="5" name="图片 4"/>
          <p:cNvPicPr/>
          <p:nvPr/>
        </p:nvPicPr>
        <p:blipFill>
          <a:blip r:embed="rId1"/>
          <a:stretch>
            <a:fillRect/>
          </a:stretch>
        </p:blipFill>
        <p:spPr>
          <a:xfrm>
            <a:off x="3209319" y="3575008"/>
            <a:ext cx="5638800" cy="804484"/>
          </a:xfrm>
          <a:prstGeom prst="rect">
            <a:avLst/>
          </a:prstGeom>
        </p:spPr>
      </p:pic>
      <p:sp>
        <p:nvSpPr>
          <p:cNvPr id="6" name="矩形 5"/>
          <p:cNvSpPr/>
          <p:nvPr/>
        </p:nvSpPr>
        <p:spPr bwMode="auto">
          <a:xfrm>
            <a:off x="0" y="969484"/>
            <a:ext cx="9144000" cy="792641"/>
          </a:xfrm>
          <a:prstGeom prst="rect">
            <a:avLst/>
          </a:prstGeom>
          <a:gradFill>
            <a:gsLst>
              <a:gs pos="100000">
                <a:srgbClr val="00B0F0">
                  <a:alpha val="0"/>
                </a:srgbClr>
              </a:gs>
              <a:gs pos="0">
                <a:srgbClr val="D1ECFF">
                  <a:alpha val="0"/>
                </a:srgbClr>
              </a:gs>
              <a:gs pos="49000">
                <a:srgbClr val="D1ECFF"/>
              </a:gs>
            </a:gsLst>
            <a:lin ang="0" scaled="0"/>
          </a:gradFill>
          <a:ln w="28575" cap="flat" cmpd="sng" algn="ctr">
            <a:noFill/>
            <a:prstDash val="solid"/>
            <a:round/>
            <a:headEnd type="none" w="med" len="med"/>
            <a:tailEnd type="none" w="med" len="med"/>
          </a:ln>
          <a:effectLst/>
        </p:spPr>
        <p:txBody>
          <a:bodyPr/>
          <a:lstStyle/>
          <a:p>
            <a:pPr eaLnBrk="1" hangingPunct="1">
              <a:buFont typeface="Arial" panose="020B0604020202020204" pitchFamily="34" charset="0"/>
              <a:buNone/>
              <a:defRPr/>
            </a:pPr>
            <a:endParaRPr lang="zh-CN" altLang="en-US" dirty="0">
              <a:latin typeface="Arial" panose="020B0604020202020204" pitchFamily="34" charset="0"/>
            </a:endParaRPr>
          </a:p>
        </p:txBody>
      </p:sp>
      <p:sp>
        <p:nvSpPr>
          <p:cNvPr id="7" name="文本框 2"/>
          <p:cNvSpPr txBox="1"/>
          <p:nvPr/>
        </p:nvSpPr>
        <p:spPr>
          <a:xfrm>
            <a:off x="566928" y="1134971"/>
            <a:ext cx="3384260" cy="461665"/>
          </a:xfrm>
          <a:prstGeom prst="rect">
            <a:avLst/>
          </a:prstGeom>
          <a:noFill/>
        </p:spPr>
        <p:txBody>
          <a:bodyPr wrap="none" rtlCol="0">
            <a:spAutoFit/>
          </a:bodyPr>
          <a:lstStyle/>
          <a:p>
            <a:r>
              <a:rPr lang="zh-CN" altLang="en-US" sz="2400" dirty="0" smtClean="0">
                <a:latin typeface="微软雅黑" panose="020B0503020204020204" pitchFamily="34" charset="-122"/>
                <a:ea typeface="微软雅黑" panose="020B0503020204020204" pitchFamily="34" charset="-122"/>
              </a:rPr>
              <a:t>使用</a:t>
            </a:r>
            <a:r>
              <a:rPr lang="en-US" altLang="zh-CN" sz="2400" dirty="0" smtClean="0">
                <a:latin typeface="微软雅黑" panose="020B0503020204020204" pitchFamily="34" charset="-122"/>
                <a:ea typeface="微软雅黑" panose="020B0503020204020204" pitchFamily="34" charset="-122"/>
              </a:rPr>
              <a:t>array</a:t>
            </a:r>
            <a:r>
              <a:rPr lang="zh-CN" altLang="en-US" sz="2400" dirty="0" smtClean="0">
                <a:latin typeface="微软雅黑" panose="020B0503020204020204" pitchFamily="34" charset="-122"/>
                <a:ea typeface="微软雅黑" panose="020B0503020204020204" pitchFamily="34" charset="-122"/>
              </a:rPr>
              <a:t>函数创建数组</a:t>
            </a:r>
            <a:endParaRPr lang="zh-CN" altLang="en-US" sz="2400" dirty="0">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8" name="TextBox 5"/>
          <p:cNvSpPr txBox="1">
            <a:spLocks noChangeArrowheads="1"/>
          </p:cNvSpPr>
          <p:nvPr/>
        </p:nvSpPr>
        <p:spPr bwMode="auto">
          <a:xfrm>
            <a:off x="725864" y="1780794"/>
            <a:ext cx="10605711" cy="9612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363855" indent="-285750">
              <a:spcBef>
                <a:spcPct val="20000"/>
              </a:spcBef>
              <a:buClr>
                <a:srgbClr val="000066"/>
              </a:buClr>
              <a:buFont typeface="Wingdings" panose="05000000000000000000" pitchFamily="2" charset="2"/>
              <a:buChar char="n"/>
              <a:defRPr kumimoji="1" sz="21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kumimoji="1" sz="29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kumimoji="1" sz="25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kumimoji="1" sz="21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kumimoji="1" sz="21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kumimoji="1" sz="21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kumimoji="1" sz="21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kumimoji="1" sz="21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kumimoji="1" sz="2100">
                <a:solidFill>
                  <a:schemeClr val="tx1"/>
                </a:solidFill>
                <a:latin typeface="Calibri" panose="020F0502020204030204" pitchFamily="34" charset="0"/>
                <a:ea typeface="宋体" panose="02010600030101010101" pitchFamily="2" charset="-122"/>
              </a:defRPr>
            </a:lvl9pPr>
          </a:lstStyle>
          <a:p>
            <a:pPr eaLnBrk="1" hangingPunct="1">
              <a:lnSpc>
                <a:spcPct val="150000"/>
              </a:lnSpc>
              <a:spcBef>
                <a:spcPct val="0"/>
              </a:spcBef>
              <a:buClr>
                <a:schemeClr val="tx2"/>
              </a:buClr>
              <a:buFont typeface="Wingdings" panose="05000000000000000000" pitchFamily="2" charset="2"/>
              <a:buChar char="Ø"/>
            </a:pPr>
            <a:r>
              <a:rPr kumimoji="0" lang="zh-CN" altLang="en-US" sz="2000" dirty="0">
                <a:solidFill>
                  <a:srgbClr val="000000"/>
                </a:solidFill>
                <a:latin typeface="微软雅黑" panose="020B0503020204020204" pitchFamily="34" charset="-122"/>
                <a:ea typeface="微软雅黑" panose="020B0503020204020204" pitchFamily="34" charset="-122"/>
              </a:rPr>
              <a:t>通常，数组的元素最初是未知的，但其大小是已知的。因此，</a:t>
            </a:r>
            <a:r>
              <a:rPr kumimoji="0" lang="en-US" altLang="zh-CN" sz="2000" dirty="0">
                <a:solidFill>
                  <a:srgbClr val="000000"/>
                </a:solidFill>
                <a:latin typeface="微软雅黑" panose="020B0503020204020204" pitchFamily="34" charset="-122"/>
                <a:ea typeface="微软雅黑" panose="020B0503020204020204" pitchFamily="34" charset="-122"/>
              </a:rPr>
              <a:t>NumPy</a:t>
            </a:r>
            <a:r>
              <a:rPr kumimoji="0" lang="zh-CN" altLang="en-US" sz="2000" dirty="0">
                <a:solidFill>
                  <a:srgbClr val="000000"/>
                </a:solidFill>
                <a:latin typeface="微软雅黑" panose="020B0503020204020204" pitchFamily="34" charset="-122"/>
                <a:ea typeface="微软雅黑" panose="020B0503020204020204" pitchFamily="34" charset="-122"/>
              </a:rPr>
              <a:t>提供了几个内置函数来创建带有初始占位符的特殊数组。</a:t>
            </a:r>
            <a:endParaRPr kumimoji="0" lang="zh-CN" altLang="en-US" sz="2000" dirty="0">
              <a:solidFill>
                <a:srgbClr val="000000"/>
              </a:solidFill>
              <a:latin typeface="微软雅黑" panose="020B0503020204020204" pitchFamily="34" charset="-122"/>
              <a:ea typeface="微软雅黑" panose="020B0503020204020204" pitchFamily="34" charset="-122"/>
            </a:endParaRPr>
          </a:p>
        </p:txBody>
      </p:sp>
      <p:sp>
        <p:nvSpPr>
          <p:cNvPr id="2" name="矩形 1"/>
          <p:cNvSpPr/>
          <p:nvPr/>
        </p:nvSpPr>
        <p:spPr bwMode="auto">
          <a:xfrm>
            <a:off x="0" y="969484"/>
            <a:ext cx="9144000" cy="792641"/>
          </a:xfrm>
          <a:prstGeom prst="rect">
            <a:avLst/>
          </a:prstGeom>
          <a:gradFill>
            <a:gsLst>
              <a:gs pos="100000">
                <a:srgbClr val="00B0F0">
                  <a:alpha val="0"/>
                </a:srgbClr>
              </a:gs>
              <a:gs pos="0">
                <a:srgbClr val="D1ECFF">
                  <a:alpha val="0"/>
                </a:srgbClr>
              </a:gs>
              <a:gs pos="49000">
                <a:srgbClr val="D1ECFF"/>
              </a:gs>
            </a:gsLst>
            <a:lin ang="0" scaled="0"/>
          </a:gradFill>
          <a:ln w="28575" cap="flat" cmpd="sng" algn="ctr">
            <a:noFill/>
            <a:prstDash val="solid"/>
            <a:round/>
            <a:headEnd type="none" w="med" len="med"/>
            <a:tailEnd type="none" w="med" len="med"/>
          </a:ln>
          <a:effectLst/>
        </p:spPr>
        <p:txBody>
          <a:bodyPr/>
          <a:lstStyle/>
          <a:p>
            <a:pPr eaLnBrk="1" hangingPunct="1">
              <a:buFont typeface="Arial" panose="020B0604020202020204" pitchFamily="34" charset="0"/>
              <a:buNone/>
              <a:defRPr/>
            </a:pPr>
            <a:endParaRPr lang="zh-CN" altLang="en-US" dirty="0">
              <a:latin typeface="Arial" panose="020B0604020202020204" pitchFamily="34" charset="0"/>
            </a:endParaRPr>
          </a:p>
        </p:txBody>
      </p:sp>
      <p:sp>
        <p:nvSpPr>
          <p:cNvPr id="3" name="文本框 2"/>
          <p:cNvSpPr txBox="1"/>
          <p:nvPr/>
        </p:nvSpPr>
        <p:spPr>
          <a:xfrm>
            <a:off x="566928" y="1134971"/>
            <a:ext cx="3262432" cy="461665"/>
          </a:xfrm>
          <a:prstGeom prst="rect">
            <a:avLst/>
          </a:prstGeom>
          <a:noFill/>
        </p:spPr>
        <p:txBody>
          <a:bodyPr wrap="none" rtlCol="0">
            <a:spAutoFit/>
          </a:bodyPr>
          <a:lstStyle/>
          <a:p>
            <a:r>
              <a:rPr lang="zh-CN" altLang="en-US" sz="2400" dirty="0" smtClean="0">
                <a:latin typeface="微软雅黑" panose="020B0503020204020204" pitchFamily="34" charset="-122"/>
                <a:ea typeface="微软雅黑" panose="020B0503020204020204" pitchFamily="34" charset="-122"/>
              </a:rPr>
              <a:t>使用内置函数创建数组</a:t>
            </a:r>
            <a:endParaRPr lang="zh-CN" altLang="en-US" sz="2400" dirty="0">
              <a:latin typeface="微软雅黑" panose="020B0503020204020204" pitchFamily="34" charset="-122"/>
              <a:ea typeface="微软雅黑" panose="020B0503020204020204" pitchFamily="34" charset="-122"/>
            </a:endParaRPr>
          </a:p>
        </p:txBody>
      </p:sp>
      <p:sp>
        <p:nvSpPr>
          <p:cNvPr id="6" name="标题 2"/>
          <p:cNvSpPr txBox="1"/>
          <p:nvPr/>
        </p:nvSpPr>
        <p:spPr bwMode="auto">
          <a:xfrm>
            <a:off x="0" y="358775"/>
            <a:ext cx="10972800" cy="528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algn="l" rtl="0" eaLnBrk="0" fontAlgn="base" hangingPunct="0">
              <a:spcBef>
                <a:spcPct val="0"/>
              </a:spcBef>
              <a:spcAft>
                <a:spcPct val="0"/>
              </a:spcAft>
              <a:defRPr kumimoji="1" sz="2500">
                <a:solidFill>
                  <a:schemeClr val="tx1"/>
                </a:solidFill>
                <a:latin typeface="+mj-lt"/>
                <a:ea typeface="微软雅黑" panose="020B0503020204020204" pitchFamily="34" charset="-122"/>
                <a:cs typeface="微软雅黑" panose="020B0503020204020204" pitchFamily="34" charset="-122"/>
              </a:defRPr>
            </a:lvl1pPr>
            <a:lvl2pPr algn="l" rtl="0" eaLnBrk="0" fontAlgn="base" hangingPunct="0">
              <a:spcBef>
                <a:spcPct val="0"/>
              </a:spcBef>
              <a:spcAft>
                <a:spcPct val="0"/>
              </a:spcAft>
              <a:defRPr kumimoji="1" sz="2500">
                <a:solidFill>
                  <a:schemeClr val="tx1"/>
                </a:solidFill>
                <a:latin typeface="Calibri" panose="020F0502020204030204" pitchFamily="34" charset="0"/>
                <a:ea typeface="微软雅黑" panose="020B0503020204020204" pitchFamily="34" charset="-122"/>
                <a:cs typeface="微软雅黑" panose="020B0503020204020204" pitchFamily="34" charset="-122"/>
              </a:defRPr>
            </a:lvl2pPr>
            <a:lvl3pPr algn="l" rtl="0" eaLnBrk="0" fontAlgn="base" hangingPunct="0">
              <a:spcBef>
                <a:spcPct val="0"/>
              </a:spcBef>
              <a:spcAft>
                <a:spcPct val="0"/>
              </a:spcAft>
              <a:defRPr kumimoji="1" sz="2500">
                <a:solidFill>
                  <a:schemeClr val="tx1"/>
                </a:solidFill>
                <a:latin typeface="Calibri" panose="020F0502020204030204" pitchFamily="34" charset="0"/>
                <a:ea typeface="微软雅黑" panose="020B0503020204020204" pitchFamily="34" charset="-122"/>
                <a:cs typeface="微软雅黑" panose="020B0503020204020204" pitchFamily="34" charset="-122"/>
              </a:defRPr>
            </a:lvl3pPr>
            <a:lvl4pPr algn="l" rtl="0" eaLnBrk="0" fontAlgn="base" hangingPunct="0">
              <a:spcBef>
                <a:spcPct val="0"/>
              </a:spcBef>
              <a:spcAft>
                <a:spcPct val="0"/>
              </a:spcAft>
              <a:defRPr kumimoji="1" sz="2500">
                <a:solidFill>
                  <a:schemeClr val="tx1"/>
                </a:solidFill>
                <a:latin typeface="Calibri" panose="020F0502020204030204" pitchFamily="34" charset="0"/>
                <a:ea typeface="微软雅黑" panose="020B0503020204020204" pitchFamily="34" charset="-122"/>
                <a:cs typeface="微软雅黑" panose="020B0503020204020204" pitchFamily="34" charset="-122"/>
              </a:defRPr>
            </a:lvl4pPr>
            <a:lvl5pPr algn="l" rtl="0" eaLnBrk="0" fontAlgn="base" hangingPunct="0">
              <a:spcBef>
                <a:spcPct val="0"/>
              </a:spcBef>
              <a:spcAft>
                <a:spcPct val="0"/>
              </a:spcAft>
              <a:defRPr kumimoji="1" sz="2500">
                <a:solidFill>
                  <a:schemeClr val="tx1"/>
                </a:solidFill>
                <a:latin typeface="Calibri" panose="020F0502020204030204" pitchFamily="34" charset="0"/>
                <a:ea typeface="微软雅黑" panose="020B0503020204020204" pitchFamily="34" charset="-122"/>
                <a:cs typeface="微软雅黑" panose="020B0503020204020204" pitchFamily="34" charset="-122"/>
              </a:defRPr>
            </a:lvl5pPr>
            <a:lvl6pPr marL="483870" algn="l" rtl="0" eaLnBrk="0" fontAlgn="base" hangingPunct="0">
              <a:spcBef>
                <a:spcPct val="0"/>
              </a:spcBef>
              <a:spcAft>
                <a:spcPct val="0"/>
              </a:spcAft>
              <a:defRPr sz="2540">
                <a:solidFill>
                  <a:schemeClr val="tx1"/>
                </a:solidFill>
                <a:latin typeface="Calibri" panose="020F0502020204030204" pitchFamily="34" charset="0"/>
                <a:ea typeface="黑体" panose="02010609060101010101" pitchFamily="2" charset="-122"/>
              </a:defRPr>
            </a:lvl6pPr>
            <a:lvl7pPr marL="967740" algn="l" rtl="0" eaLnBrk="0" fontAlgn="base" hangingPunct="0">
              <a:spcBef>
                <a:spcPct val="0"/>
              </a:spcBef>
              <a:spcAft>
                <a:spcPct val="0"/>
              </a:spcAft>
              <a:defRPr sz="2540">
                <a:solidFill>
                  <a:schemeClr val="tx1"/>
                </a:solidFill>
                <a:latin typeface="Calibri" panose="020F0502020204030204" pitchFamily="34" charset="0"/>
                <a:ea typeface="黑体" panose="02010609060101010101" pitchFamily="2" charset="-122"/>
              </a:defRPr>
            </a:lvl7pPr>
            <a:lvl8pPr marL="1450975" algn="l" rtl="0" eaLnBrk="0" fontAlgn="base" hangingPunct="0">
              <a:spcBef>
                <a:spcPct val="0"/>
              </a:spcBef>
              <a:spcAft>
                <a:spcPct val="0"/>
              </a:spcAft>
              <a:defRPr sz="2540">
                <a:solidFill>
                  <a:schemeClr val="tx1"/>
                </a:solidFill>
                <a:latin typeface="Calibri" panose="020F0502020204030204" pitchFamily="34" charset="0"/>
                <a:ea typeface="黑体" panose="02010609060101010101" pitchFamily="2" charset="-122"/>
              </a:defRPr>
            </a:lvl8pPr>
            <a:lvl9pPr marL="1934845" algn="l" rtl="0" eaLnBrk="0" fontAlgn="base" hangingPunct="0">
              <a:spcBef>
                <a:spcPct val="0"/>
              </a:spcBef>
              <a:spcAft>
                <a:spcPct val="0"/>
              </a:spcAft>
              <a:defRPr sz="2540">
                <a:solidFill>
                  <a:schemeClr val="tx1"/>
                </a:solidFill>
                <a:latin typeface="Calibri" panose="020F0502020204030204" pitchFamily="34" charset="0"/>
                <a:ea typeface="黑体" panose="02010609060101010101" pitchFamily="2" charset="-122"/>
              </a:defRPr>
            </a:lvl9pPr>
          </a:lstStyle>
          <a:p>
            <a:r>
              <a:rPr lang="en-US" altLang="zh-CN" dirty="0" smtClean="0"/>
              <a:t>   1 </a:t>
            </a:r>
            <a:r>
              <a:rPr lang="zh-CN" altLang="en-US" dirty="0" smtClean="0"/>
              <a:t>使用</a:t>
            </a:r>
            <a:r>
              <a:rPr lang="en-US" altLang="zh-CN" dirty="0" smtClean="0"/>
              <a:t>array</a:t>
            </a:r>
            <a:r>
              <a:rPr lang="zh-CN" altLang="en-US" dirty="0" smtClean="0"/>
              <a:t>函数及内置函数创建数组</a:t>
            </a:r>
            <a:endParaRPr lang="zh-CN" altLang="en-US" dirty="0"/>
          </a:p>
        </p:txBody>
      </p:sp>
      <p:pic>
        <p:nvPicPr>
          <p:cNvPr id="7" name="Picture 2"/>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1224462" y="2914669"/>
            <a:ext cx="9608514" cy="25672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8" name="TextBox 5"/>
          <p:cNvSpPr txBox="1">
            <a:spLocks noChangeArrowheads="1"/>
          </p:cNvSpPr>
          <p:nvPr/>
        </p:nvSpPr>
        <p:spPr bwMode="auto">
          <a:xfrm>
            <a:off x="725864" y="1780794"/>
            <a:ext cx="10605711" cy="24745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363855" indent="-285750">
              <a:spcBef>
                <a:spcPct val="20000"/>
              </a:spcBef>
              <a:buClr>
                <a:srgbClr val="000066"/>
              </a:buClr>
              <a:buFont typeface="Wingdings" panose="05000000000000000000" pitchFamily="2" charset="2"/>
              <a:buChar char="n"/>
              <a:defRPr kumimoji="1" sz="21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kumimoji="1" sz="29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kumimoji="1" sz="25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kumimoji="1" sz="21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kumimoji="1" sz="21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kumimoji="1" sz="21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kumimoji="1" sz="21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kumimoji="1" sz="21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kumimoji="1" sz="2100">
                <a:solidFill>
                  <a:schemeClr val="tx1"/>
                </a:solidFill>
                <a:latin typeface="Calibri" panose="020F0502020204030204" pitchFamily="34" charset="0"/>
                <a:ea typeface="宋体" panose="02010600030101010101" pitchFamily="2" charset="-122"/>
              </a:defRPr>
            </a:lvl9pPr>
          </a:lstStyle>
          <a:p>
            <a:pPr eaLnBrk="1" hangingPunct="1">
              <a:lnSpc>
                <a:spcPct val="150000"/>
              </a:lnSpc>
              <a:spcBef>
                <a:spcPct val="0"/>
              </a:spcBef>
              <a:buClr>
                <a:schemeClr val="tx2"/>
              </a:buClr>
              <a:buFont typeface="Wingdings" panose="05000000000000000000" pitchFamily="2" charset="2"/>
              <a:buChar char="Ø"/>
            </a:pPr>
            <a:r>
              <a:rPr kumimoji="0" lang="en-US" altLang="zh-CN" sz="2000" dirty="0">
                <a:solidFill>
                  <a:srgbClr val="000000"/>
                </a:solidFill>
                <a:latin typeface="微软雅黑" panose="020B0503020204020204" pitchFamily="34" charset="-122"/>
                <a:ea typeface="微软雅黑" panose="020B0503020204020204" pitchFamily="34" charset="-122"/>
              </a:rPr>
              <a:t>zeros</a:t>
            </a:r>
            <a:r>
              <a:rPr kumimoji="0" lang="zh-CN" altLang="en-US" sz="2000" dirty="0">
                <a:solidFill>
                  <a:srgbClr val="000000"/>
                </a:solidFill>
                <a:latin typeface="微软雅黑" panose="020B0503020204020204" pitchFamily="34" charset="-122"/>
                <a:ea typeface="微软雅黑" panose="020B0503020204020204" pitchFamily="34" charset="-122"/>
              </a:rPr>
              <a:t>函数和</a:t>
            </a:r>
            <a:r>
              <a:rPr kumimoji="0" lang="en-US" altLang="zh-CN" sz="2000" dirty="0">
                <a:solidFill>
                  <a:srgbClr val="000000"/>
                </a:solidFill>
                <a:latin typeface="微软雅黑" panose="020B0503020204020204" pitchFamily="34" charset="-122"/>
                <a:ea typeface="微软雅黑" panose="020B0503020204020204" pitchFamily="34" charset="-122"/>
              </a:rPr>
              <a:t>ones</a:t>
            </a:r>
            <a:r>
              <a:rPr kumimoji="0" lang="zh-CN" altLang="en-US" sz="2000" dirty="0">
                <a:solidFill>
                  <a:srgbClr val="000000"/>
                </a:solidFill>
                <a:latin typeface="微软雅黑" panose="020B0503020204020204" pitchFamily="34" charset="-122"/>
                <a:ea typeface="微软雅黑" panose="020B0503020204020204" pitchFamily="34" charset="-122"/>
              </a:rPr>
              <a:t>函数使用方法类似，如果想要创建全</a:t>
            </a:r>
            <a:r>
              <a:rPr kumimoji="0" lang="en-US" altLang="zh-CN" sz="2000" dirty="0">
                <a:solidFill>
                  <a:srgbClr val="000000"/>
                </a:solidFill>
                <a:latin typeface="微软雅黑" panose="020B0503020204020204" pitchFamily="34" charset="-122"/>
                <a:ea typeface="微软雅黑" panose="020B0503020204020204" pitchFamily="34" charset="-122"/>
              </a:rPr>
              <a:t>0</a:t>
            </a:r>
            <a:r>
              <a:rPr kumimoji="0" lang="zh-CN" altLang="en-US" sz="2000" dirty="0">
                <a:solidFill>
                  <a:srgbClr val="000000"/>
                </a:solidFill>
                <a:latin typeface="微软雅黑" panose="020B0503020204020204" pitchFamily="34" charset="-122"/>
                <a:ea typeface="微软雅黑" panose="020B0503020204020204" pitchFamily="34" charset="-122"/>
              </a:rPr>
              <a:t>或者全</a:t>
            </a:r>
            <a:r>
              <a:rPr kumimoji="0" lang="en-US" altLang="zh-CN" sz="2000" dirty="0">
                <a:solidFill>
                  <a:srgbClr val="000000"/>
                </a:solidFill>
                <a:latin typeface="微软雅黑" panose="020B0503020204020204" pitchFamily="34" charset="-122"/>
                <a:ea typeface="微软雅黑" panose="020B0503020204020204" pitchFamily="34" charset="-122"/>
              </a:rPr>
              <a:t>1</a:t>
            </a:r>
            <a:r>
              <a:rPr kumimoji="0" lang="zh-CN" altLang="en-US" sz="2000" dirty="0">
                <a:solidFill>
                  <a:srgbClr val="000000"/>
                </a:solidFill>
                <a:latin typeface="微软雅黑" panose="020B0503020204020204" pitchFamily="34" charset="-122"/>
                <a:ea typeface="微软雅黑" panose="020B0503020204020204" pitchFamily="34" charset="-122"/>
              </a:rPr>
              <a:t>的一维数组，只需要传入元素的个数</a:t>
            </a:r>
            <a:r>
              <a:rPr kumimoji="0" lang="zh-CN" altLang="en-US" sz="2000" dirty="0" smtClean="0">
                <a:solidFill>
                  <a:srgbClr val="000000"/>
                </a:solidFill>
                <a:latin typeface="微软雅黑" panose="020B0503020204020204" pitchFamily="34" charset="-122"/>
                <a:ea typeface="微软雅黑" panose="020B0503020204020204" pitchFamily="34" charset="-122"/>
              </a:rPr>
              <a:t>即可。</a:t>
            </a:r>
            <a:endParaRPr kumimoji="0" lang="en-US" altLang="zh-CN" sz="2000" dirty="0" smtClean="0">
              <a:solidFill>
                <a:srgbClr val="000000"/>
              </a:solidFill>
              <a:latin typeface="微软雅黑" panose="020B0503020204020204" pitchFamily="34" charset="-122"/>
              <a:ea typeface="微软雅黑" panose="020B0503020204020204" pitchFamily="34" charset="-122"/>
            </a:endParaRPr>
          </a:p>
          <a:p>
            <a:pPr eaLnBrk="1" hangingPunct="1">
              <a:lnSpc>
                <a:spcPct val="150000"/>
              </a:lnSpc>
              <a:spcBef>
                <a:spcPct val="0"/>
              </a:spcBef>
              <a:buClr>
                <a:schemeClr val="tx2"/>
              </a:buClr>
              <a:buFont typeface="Wingdings" panose="05000000000000000000" pitchFamily="2" charset="2"/>
              <a:buChar char="Ø"/>
            </a:pPr>
            <a:r>
              <a:rPr kumimoji="0" lang="en-US" altLang="zh-CN" sz="2000" dirty="0" err="1">
                <a:solidFill>
                  <a:srgbClr val="000000"/>
                </a:solidFill>
                <a:latin typeface="微软雅黑" panose="020B0503020204020204" pitchFamily="34" charset="-122"/>
                <a:ea typeface="微软雅黑" panose="020B0503020204020204" pitchFamily="34" charset="-122"/>
              </a:rPr>
              <a:t>arange</a:t>
            </a:r>
            <a:r>
              <a:rPr kumimoji="0" lang="zh-CN" altLang="en-US" sz="2000" dirty="0">
                <a:solidFill>
                  <a:srgbClr val="000000"/>
                </a:solidFill>
                <a:latin typeface="微软雅黑" panose="020B0503020204020204" pitchFamily="34" charset="-122"/>
                <a:ea typeface="微软雅黑" panose="020B0503020204020204" pitchFamily="34" charset="-122"/>
              </a:rPr>
              <a:t>函数在使用时传入三个参数，即</a:t>
            </a:r>
            <a:r>
              <a:rPr kumimoji="0" lang="en-US" altLang="zh-CN" sz="2000" dirty="0" err="1">
                <a:solidFill>
                  <a:srgbClr val="000000"/>
                </a:solidFill>
                <a:latin typeface="微软雅黑" panose="020B0503020204020204" pitchFamily="34" charset="-122"/>
                <a:ea typeface="微软雅黑" panose="020B0503020204020204" pitchFamily="34" charset="-122"/>
              </a:rPr>
              <a:t>arange</a:t>
            </a:r>
            <a:r>
              <a:rPr kumimoji="0" lang="en-US" altLang="zh-CN" sz="2000" dirty="0">
                <a:solidFill>
                  <a:srgbClr val="000000"/>
                </a:solidFill>
                <a:latin typeface="微软雅黑" panose="020B0503020204020204" pitchFamily="34" charset="-122"/>
                <a:ea typeface="微软雅黑" panose="020B0503020204020204" pitchFamily="34" charset="-122"/>
              </a:rPr>
              <a:t>(start, end, step</a:t>
            </a:r>
            <a:r>
              <a:rPr kumimoji="0" lang="en-US" altLang="zh-CN" sz="2000" dirty="0" smtClean="0">
                <a:solidFill>
                  <a:srgbClr val="000000"/>
                </a:solidFill>
                <a:latin typeface="微软雅黑" panose="020B0503020204020204" pitchFamily="34" charset="-122"/>
                <a:ea typeface="微软雅黑" panose="020B0503020204020204" pitchFamily="34" charset="-122"/>
              </a:rPr>
              <a:t>)</a:t>
            </a:r>
            <a:endParaRPr kumimoji="0" lang="en-US" altLang="zh-CN" sz="2000" dirty="0" smtClean="0">
              <a:solidFill>
                <a:srgbClr val="000000"/>
              </a:solidFill>
              <a:latin typeface="微软雅黑" panose="020B0503020204020204" pitchFamily="34" charset="-122"/>
              <a:ea typeface="微软雅黑" panose="020B0503020204020204" pitchFamily="34" charset="-122"/>
            </a:endParaRPr>
          </a:p>
          <a:p>
            <a:pPr lvl="1">
              <a:buFont typeface="Wingdings" panose="05000000000000000000" pitchFamily="2" charset="2"/>
              <a:buChar char="n"/>
            </a:pPr>
            <a:r>
              <a:rPr kumimoji="0" lang="en-US" altLang="zh-CN" sz="1800" dirty="0">
                <a:solidFill>
                  <a:srgbClr val="000000"/>
                </a:solidFill>
                <a:latin typeface="微软雅黑" panose="020B0503020204020204" pitchFamily="34" charset="-122"/>
                <a:ea typeface="微软雅黑" panose="020B0503020204020204" pitchFamily="34" charset="-122"/>
              </a:rPr>
              <a:t>start</a:t>
            </a:r>
            <a:r>
              <a:rPr kumimoji="0" lang="zh-CN" altLang="zh-CN" sz="1800" dirty="0">
                <a:solidFill>
                  <a:srgbClr val="000000"/>
                </a:solidFill>
                <a:latin typeface="微软雅黑" panose="020B0503020204020204" pitchFamily="34" charset="-122"/>
                <a:ea typeface="微软雅黑" panose="020B0503020204020204" pitchFamily="34" charset="-122"/>
              </a:rPr>
              <a:t>：起始元素</a:t>
            </a:r>
            <a:endParaRPr kumimoji="0" lang="zh-CN" altLang="zh-CN" sz="1800" dirty="0">
              <a:solidFill>
                <a:srgbClr val="000000"/>
              </a:solidFill>
              <a:latin typeface="微软雅黑" panose="020B0503020204020204" pitchFamily="34" charset="-122"/>
              <a:ea typeface="微软雅黑" panose="020B0503020204020204" pitchFamily="34" charset="-122"/>
            </a:endParaRPr>
          </a:p>
          <a:p>
            <a:pPr lvl="1">
              <a:buFont typeface="Wingdings" panose="05000000000000000000" pitchFamily="2" charset="2"/>
              <a:buChar char="n"/>
            </a:pPr>
            <a:r>
              <a:rPr kumimoji="0" lang="en-US" altLang="zh-CN" sz="1800" dirty="0">
                <a:solidFill>
                  <a:srgbClr val="000000"/>
                </a:solidFill>
                <a:latin typeface="微软雅黑" panose="020B0503020204020204" pitchFamily="34" charset="-122"/>
                <a:ea typeface="微软雅黑" panose="020B0503020204020204" pitchFamily="34" charset="-122"/>
              </a:rPr>
              <a:t>end</a:t>
            </a:r>
            <a:r>
              <a:rPr kumimoji="0" lang="zh-CN" altLang="zh-CN" sz="1800" dirty="0">
                <a:solidFill>
                  <a:srgbClr val="000000"/>
                </a:solidFill>
                <a:latin typeface="微软雅黑" panose="020B0503020204020204" pitchFamily="34" charset="-122"/>
                <a:ea typeface="微软雅黑" panose="020B0503020204020204" pitchFamily="34" charset="-122"/>
              </a:rPr>
              <a:t>：结束元素，但不包含其本身</a:t>
            </a:r>
            <a:endParaRPr kumimoji="0" lang="zh-CN" altLang="zh-CN" sz="1800" dirty="0">
              <a:solidFill>
                <a:srgbClr val="000000"/>
              </a:solidFill>
              <a:latin typeface="微软雅黑" panose="020B0503020204020204" pitchFamily="34" charset="-122"/>
              <a:ea typeface="微软雅黑" panose="020B0503020204020204" pitchFamily="34" charset="-122"/>
            </a:endParaRPr>
          </a:p>
          <a:p>
            <a:pPr lvl="1">
              <a:buFont typeface="Wingdings" panose="05000000000000000000" pitchFamily="2" charset="2"/>
              <a:buChar char="n"/>
            </a:pPr>
            <a:r>
              <a:rPr kumimoji="0" lang="en-US" altLang="zh-CN" sz="1800" dirty="0">
                <a:solidFill>
                  <a:srgbClr val="000000"/>
                </a:solidFill>
                <a:latin typeface="微软雅黑" panose="020B0503020204020204" pitchFamily="34" charset="-122"/>
                <a:ea typeface="微软雅黑" panose="020B0503020204020204" pitchFamily="34" charset="-122"/>
              </a:rPr>
              <a:t>step</a:t>
            </a:r>
            <a:r>
              <a:rPr kumimoji="0" lang="zh-CN" altLang="zh-CN" sz="1800" dirty="0">
                <a:solidFill>
                  <a:srgbClr val="000000"/>
                </a:solidFill>
                <a:latin typeface="微软雅黑" panose="020B0503020204020204" pitchFamily="34" charset="-122"/>
                <a:ea typeface="微软雅黑" panose="020B0503020204020204" pitchFamily="34" charset="-122"/>
              </a:rPr>
              <a:t>：步长</a:t>
            </a:r>
            <a:endParaRPr kumimoji="0" lang="zh-CN" altLang="en-US" sz="1800" dirty="0">
              <a:solidFill>
                <a:srgbClr val="000000"/>
              </a:solidFill>
              <a:latin typeface="微软雅黑" panose="020B0503020204020204" pitchFamily="34" charset="-122"/>
              <a:ea typeface="微软雅黑" panose="020B0503020204020204" pitchFamily="34" charset="-122"/>
            </a:endParaRPr>
          </a:p>
        </p:txBody>
      </p:sp>
      <p:sp>
        <p:nvSpPr>
          <p:cNvPr id="2" name="矩形 1"/>
          <p:cNvSpPr/>
          <p:nvPr/>
        </p:nvSpPr>
        <p:spPr bwMode="auto">
          <a:xfrm>
            <a:off x="0" y="969484"/>
            <a:ext cx="9144000" cy="792641"/>
          </a:xfrm>
          <a:prstGeom prst="rect">
            <a:avLst/>
          </a:prstGeom>
          <a:gradFill>
            <a:gsLst>
              <a:gs pos="100000">
                <a:srgbClr val="00B0F0">
                  <a:alpha val="0"/>
                </a:srgbClr>
              </a:gs>
              <a:gs pos="0">
                <a:srgbClr val="D1ECFF">
                  <a:alpha val="0"/>
                </a:srgbClr>
              </a:gs>
              <a:gs pos="49000">
                <a:srgbClr val="D1ECFF"/>
              </a:gs>
            </a:gsLst>
            <a:lin ang="0" scaled="0"/>
          </a:gradFill>
          <a:ln w="28575" cap="flat" cmpd="sng" algn="ctr">
            <a:noFill/>
            <a:prstDash val="solid"/>
            <a:round/>
            <a:headEnd type="none" w="med" len="med"/>
            <a:tailEnd type="none" w="med" len="med"/>
          </a:ln>
          <a:effectLst/>
        </p:spPr>
        <p:txBody>
          <a:bodyPr/>
          <a:lstStyle/>
          <a:p>
            <a:pPr eaLnBrk="1" hangingPunct="1">
              <a:buFont typeface="Arial" panose="020B0604020202020204" pitchFamily="34" charset="0"/>
              <a:buNone/>
              <a:defRPr/>
            </a:pPr>
            <a:endParaRPr lang="zh-CN" altLang="en-US" dirty="0">
              <a:latin typeface="Arial" panose="020B0604020202020204" pitchFamily="34" charset="0"/>
            </a:endParaRPr>
          </a:p>
        </p:txBody>
      </p:sp>
      <p:sp>
        <p:nvSpPr>
          <p:cNvPr id="3" name="文本框 2"/>
          <p:cNvSpPr txBox="1"/>
          <p:nvPr/>
        </p:nvSpPr>
        <p:spPr>
          <a:xfrm>
            <a:off x="566928" y="1134971"/>
            <a:ext cx="3262432" cy="461665"/>
          </a:xfrm>
          <a:prstGeom prst="rect">
            <a:avLst/>
          </a:prstGeom>
          <a:noFill/>
        </p:spPr>
        <p:txBody>
          <a:bodyPr wrap="none" rtlCol="0">
            <a:spAutoFit/>
          </a:bodyPr>
          <a:lstStyle/>
          <a:p>
            <a:r>
              <a:rPr lang="zh-CN" altLang="en-US" sz="2400" dirty="0" smtClean="0">
                <a:latin typeface="微软雅黑" panose="020B0503020204020204" pitchFamily="34" charset="-122"/>
                <a:ea typeface="微软雅黑" panose="020B0503020204020204" pitchFamily="34" charset="-122"/>
              </a:rPr>
              <a:t>使用内置函数创建数组</a:t>
            </a:r>
            <a:endParaRPr lang="zh-CN" altLang="en-US" sz="2400" dirty="0">
              <a:latin typeface="微软雅黑" panose="020B0503020204020204" pitchFamily="34" charset="-122"/>
              <a:ea typeface="微软雅黑" panose="020B0503020204020204" pitchFamily="34" charset="-122"/>
            </a:endParaRPr>
          </a:p>
        </p:txBody>
      </p:sp>
      <p:sp>
        <p:nvSpPr>
          <p:cNvPr id="6" name="标题 2"/>
          <p:cNvSpPr txBox="1"/>
          <p:nvPr/>
        </p:nvSpPr>
        <p:spPr bwMode="auto">
          <a:xfrm>
            <a:off x="0" y="358775"/>
            <a:ext cx="10972800" cy="528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algn="l" rtl="0" eaLnBrk="0" fontAlgn="base" hangingPunct="0">
              <a:spcBef>
                <a:spcPct val="0"/>
              </a:spcBef>
              <a:spcAft>
                <a:spcPct val="0"/>
              </a:spcAft>
              <a:defRPr kumimoji="1" sz="2500">
                <a:solidFill>
                  <a:schemeClr val="tx1"/>
                </a:solidFill>
                <a:latin typeface="+mj-lt"/>
                <a:ea typeface="微软雅黑" panose="020B0503020204020204" pitchFamily="34" charset="-122"/>
                <a:cs typeface="微软雅黑" panose="020B0503020204020204" pitchFamily="34" charset="-122"/>
              </a:defRPr>
            </a:lvl1pPr>
            <a:lvl2pPr algn="l" rtl="0" eaLnBrk="0" fontAlgn="base" hangingPunct="0">
              <a:spcBef>
                <a:spcPct val="0"/>
              </a:spcBef>
              <a:spcAft>
                <a:spcPct val="0"/>
              </a:spcAft>
              <a:defRPr kumimoji="1" sz="2500">
                <a:solidFill>
                  <a:schemeClr val="tx1"/>
                </a:solidFill>
                <a:latin typeface="Calibri" panose="020F0502020204030204" pitchFamily="34" charset="0"/>
                <a:ea typeface="微软雅黑" panose="020B0503020204020204" pitchFamily="34" charset="-122"/>
                <a:cs typeface="微软雅黑" panose="020B0503020204020204" pitchFamily="34" charset="-122"/>
              </a:defRPr>
            </a:lvl2pPr>
            <a:lvl3pPr algn="l" rtl="0" eaLnBrk="0" fontAlgn="base" hangingPunct="0">
              <a:spcBef>
                <a:spcPct val="0"/>
              </a:spcBef>
              <a:spcAft>
                <a:spcPct val="0"/>
              </a:spcAft>
              <a:defRPr kumimoji="1" sz="2500">
                <a:solidFill>
                  <a:schemeClr val="tx1"/>
                </a:solidFill>
                <a:latin typeface="Calibri" panose="020F0502020204030204" pitchFamily="34" charset="0"/>
                <a:ea typeface="微软雅黑" panose="020B0503020204020204" pitchFamily="34" charset="-122"/>
                <a:cs typeface="微软雅黑" panose="020B0503020204020204" pitchFamily="34" charset="-122"/>
              </a:defRPr>
            </a:lvl3pPr>
            <a:lvl4pPr algn="l" rtl="0" eaLnBrk="0" fontAlgn="base" hangingPunct="0">
              <a:spcBef>
                <a:spcPct val="0"/>
              </a:spcBef>
              <a:spcAft>
                <a:spcPct val="0"/>
              </a:spcAft>
              <a:defRPr kumimoji="1" sz="2500">
                <a:solidFill>
                  <a:schemeClr val="tx1"/>
                </a:solidFill>
                <a:latin typeface="Calibri" panose="020F0502020204030204" pitchFamily="34" charset="0"/>
                <a:ea typeface="微软雅黑" panose="020B0503020204020204" pitchFamily="34" charset="-122"/>
                <a:cs typeface="微软雅黑" panose="020B0503020204020204" pitchFamily="34" charset="-122"/>
              </a:defRPr>
            </a:lvl4pPr>
            <a:lvl5pPr algn="l" rtl="0" eaLnBrk="0" fontAlgn="base" hangingPunct="0">
              <a:spcBef>
                <a:spcPct val="0"/>
              </a:spcBef>
              <a:spcAft>
                <a:spcPct val="0"/>
              </a:spcAft>
              <a:defRPr kumimoji="1" sz="2500">
                <a:solidFill>
                  <a:schemeClr val="tx1"/>
                </a:solidFill>
                <a:latin typeface="Calibri" panose="020F0502020204030204" pitchFamily="34" charset="0"/>
                <a:ea typeface="微软雅黑" panose="020B0503020204020204" pitchFamily="34" charset="-122"/>
                <a:cs typeface="微软雅黑" panose="020B0503020204020204" pitchFamily="34" charset="-122"/>
              </a:defRPr>
            </a:lvl5pPr>
            <a:lvl6pPr marL="483870" algn="l" rtl="0" eaLnBrk="0" fontAlgn="base" hangingPunct="0">
              <a:spcBef>
                <a:spcPct val="0"/>
              </a:spcBef>
              <a:spcAft>
                <a:spcPct val="0"/>
              </a:spcAft>
              <a:defRPr sz="2540">
                <a:solidFill>
                  <a:schemeClr val="tx1"/>
                </a:solidFill>
                <a:latin typeface="Calibri" panose="020F0502020204030204" pitchFamily="34" charset="0"/>
                <a:ea typeface="黑体" panose="02010609060101010101" pitchFamily="2" charset="-122"/>
              </a:defRPr>
            </a:lvl6pPr>
            <a:lvl7pPr marL="967740" algn="l" rtl="0" eaLnBrk="0" fontAlgn="base" hangingPunct="0">
              <a:spcBef>
                <a:spcPct val="0"/>
              </a:spcBef>
              <a:spcAft>
                <a:spcPct val="0"/>
              </a:spcAft>
              <a:defRPr sz="2540">
                <a:solidFill>
                  <a:schemeClr val="tx1"/>
                </a:solidFill>
                <a:latin typeface="Calibri" panose="020F0502020204030204" pitchFamily="34" charset="0"/>
                <a:ea typeface="黑体" panose="02010609060101010101" pitchFamily="2" charset="-122"/>
              </a:defRPr>
            </a:lvl7pPr>
            <a:lvl8pPr marL="1450975" algn="l" rtl="0" eaLnBrk="0" fontAlgn="base" hangingPunct="0">
              <a:spcBef>
                <a:spcPct val="0"/>
              </a:spcBef>
              <a:spcAft>
                <a:spcPct val="0"/>
              </a:spcAft>
              <a:defRPr sz="2540">
                <a:solidFill>
                  <a:schemeClr val="tx1"/>
                </a:solidFill>
                <a:latin typeface="Calibri" panose="020F0502020204030204" pitchFamily="34" charset="0"/>
                <a:ea typeface="黑体" panose="02010609060101010101" pitchFamily="2" charset="-122"/>
              </a:defRPr>
            </a:lvl8pPr>
            <a:lvl9pPr marL="1934845" algn="l" rtl="0" eaLnBrk="0" fontAlgn="base" hangingPunct="0">
              <a:spcBef>
                <a:spcPct val="0"/>
              </a:spcBef>
              <a:spcAft>
                <a:spcPct val="0"/>
              </a:spcAft>
              <a:defRPr sz="2540">
                <a:solidFill>
                  <a:schemeClr val="tx1"/>
                </a:solidFill>
                <a:latin typeface="Calibri" panose="020F0502020204030204" pitchFamily="34" charset="0"/>
                <a:ea typeface="黑体" panose="02010609060101010101" pitchFamily="2" charset="-122"/>
              </a:defRPr>
            </a:lvl9pPr>
          </a:lstStyle>
          <a:p>
            <a:r>
              <a:rPr lang="en-US" altLang="zh-CN" dirty="0" smtClean="0"/>
              <a:t>   1 </a:t>
            </a:r>
            <a:r>
              <a:rPr lang="zh-CN" altLang="en-US" dirty="0" smtClean="0"/>
              <a:t>使用</a:t>
            </a:r>
            <a:r>
              <a:rPr lang="en-US" altLang="zh-CN" dirty="0" smtClean="0"/>
              <a:t>array</a:t>
            </a:r>
            <a:r>
              <a:rPr lang="zh-CN" altLang="en-US" dirty="0" smtClean="0"/>
              <a:t>函数及内置函数创建数组</a:t>
            </a:r>
            <a:endParaRPr lang="zh-CN" altLang="en-US" dirty="0"/>
          </a:p>
        </p:txBody>
      </p:sp>
      <p:pic>
        <p:nvPicPr>
          <p:cNvPr id="8" name="图片 7"/>
          <p:cNvPicPr/>
          <p:nvPr/>
        </p:nvPicPr>
        <p:blipFill>
          <a:blip r:embed="rId1"/>
          <a:stretch>
            <a:fillRect/>
          </a:stretch>
        </p:blipFill>
        <p:spPr>
          <a:xfrm>
            <a:off x="3797542" y="4189222"/>
            <a:ext cx="4462354" cy="1976685"/>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7588">
                                            <p:txEl>
                                              <p:pRg st="1" end="1"/>
                                            </p:txEl>
                                          </p:spTgt>
                                        </p:tgtEl>
                                        <p:attrNameLst>
                                          <p:attrName>style.visibility</p:attrName>
                                        </p:attrNameLst>
                                      </p:cBhvr>
                                      <p:to>
                                        <p:strVal val="visible"/>
                                      </p:to>
                                    </p:set>
                                    <p:animEffect transition="in" filter="fade">
                                      <p:cBhvr>
                                        <p:cTn id="7" dur="500"/>
                                        <p:tgtEl>
                                          <p:spTgt spid="67588">
                                            <p:txEl>
                                              <p:pRg st="1" end="1"/>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67588">
                                            <p:txEl>
                                              <p:pRg st="2" end="2"/>
                                            </p:txEl>
                                          </p:spTgt>
                                        </p:tgtEl>
                                        <p:attrNameLst>
                                          <p:attrName>style.visibility</p:attrName>
                                        </p:attrNameLst>
                                      </p:cBhvr>
                                      <p:to>
                                        <p:strVal val="visible"/>
                                      </p:to>
                                    </p:set>
                                    <p:animEffect transition="in" filter="fade">
                                      <p:cBhvr>
                                        <p:cTn id="10" dur="500"/>
                                        <p:tgtEl>
                                          <p:spTgt spid="67588">
                                            <p:txEl>
                                              <p:pRg st="2" end="2"/>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67588">
                                            <p:txEl>
                                              <p:pRg st="3" end="3"/>
                                            </p:txEl>
                                          </p:spTgt>
                                        </p:tgtEl>
                                        <p:attrNameLst>
                                          <p:attrName>style.visibility</p:attrName>
                                        </p:attrNameLst>
                                      </p:cBhvr>
                                      <p:to>
                                        <p:strVal val="visible"/>
                                      </p:to>
                                    </p:set>
                                    <p:animEffect transition="in" filter="fade">
                                      <p:cBhvr>
                                        <p:cTn id="13" dur="500"/>
                                        <p:tgtEl>
                                          <p:spTgt spid="67588">
                                            <p:txEl>
                                              <p:pRg st="3" end="3"/>
                                            </p:txEl>
                                          </p:spTgt>
                                        </p:tgtEl>
                                      </p:cBhvr>
                                    </p:animEffect>
                                  </p:childTnLst>
                                </p:cTn>
                              </p:par>
                              <p:par>
                                <p:cTn id="14" presetID="10" presetClass="entr" presetSubtype="0" fill="hold" nodeType="withEffect">
                                  <p:stCondLst>
                                    <p:cond delay="0"/>
                                  </p:stCondLst>
                                  <p:childTnLst>
                                    <p:set>
                                      <p:cBhvr>
                                        <p:cTn id="15" dur="1" fill="hold">
                                          <p:stCondLst>
                                            <p:cond delay="0"/>
                                          </p:stCondLst>
                                        </p:cTn>
                                        <p:tgtEl>
                                          <p:spTgt spid="67588">
                                            <p:txEl>
                                              <p:pRg st="4" end="4"/>
                                            </p:txEl>
                                          </p:spTgt>
                                        </p:tgtEl>
                                        <p:attrNameLst>
                                          <p:attrName>style.visibility</p:attrName>
                                        </p:attrNameLst>
                                      </p:cBhvr>
                                      <p:to>
                                        <p:strVal val="visible"/>
                                      </p:to>
                                    </p:set>
                                    <p:animEffect transition="in" filter="fade">
                                      <p:cBhvr>
                                        <p:cTn id="16" dur="500"/>
                                        <p:tgtEl>
                                          <p:spTgt spid="67588">
                                            <p:txEl>
                                              <p:pRg st="4" end="4"/>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nodeType="click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fade">
                                      <p:cBhvr>
                                        <p:cTn id="21"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标题 2"/>
          <p:cNvSpPr>
            <a:spLocks noGrp="1"/>
          </p:cNvSpPr>
          <p:nvPr>
            <p:ph type="title" idx="4294967295"/>
          </p:nvPr>
        </p:nvSpPr>
        <p:spPr>
          <a:xfrm>
            <a:off x="0" y="358775"/>
            <a:ext cx="10972800" cy="528638"/>
          </a:xfrm>
        </p:spPr>
        <p:txBody>
          <a:bodyPr/>
          <a:lstStyle/>
          <a:p>
            <a:r>
              <a:rPr lang="en-US" altLang="zh-CN" dirty="0"/>
              <a:t>   2 </a:t>
            </a:r>
            <a:r>
              <a:rPr lang="zh-CN" altLang="en-US" dirty="0" smtClean="0"/>
              <a:t>认识</a:t>
            </a:r>
            <a:r>
              <a:rPr lang="zh-CN" altLang="en-US" dirty="0"/>
              <a:t>数组的数据类型</a:t>
            </a:r>
            <a:endParaRPr lang="zh-CN" altLang="en-US" dirty="0"/>
          </a:p>
        </p:txBody>
      </p:sp>
      <p:sp>
        <p:nvSpPr>
          <p:cNvPr id="67588" name="TextBox 5"/>
          <p:cNvSpPr txBox="1">
            <a:spLocks noChangeArrowheads="1"/>
          </p:cNvSpPr>
          <p:nvPr/>
        </p:nvSpPr>
        <p:spPr bwMode="auto">
          <a:xfrm>
            <a:off x="725864" y="1352955"/>
            <a:ext cx="10605711" cy="24006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363855" indent="-285750">
              <a:spcBef>
                <a:spcPct val="20000"/>
              </a:spcBef>
              <a:buClr>
                <a:srgbClr val="000066"/>
              </a:buClr>
              <a:buFont typeface="Wingdings" panose="05000000000000000000" pitchFamily="2" charset="2"/>
              <a:buChar char="n"/>
              <a:defRPr kumimoji="1" sz="21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kumimoji="1" sz="29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kumimoji="1" sz="25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kumimoji="1" sz="21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kumimoji="1" sz="21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kumimoji="1" sz="21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kumimoji="1" sz="21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kumimoji="1" sz="21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kumimoji="1" sz="2100">
                <a:solidFill>
                  <a:schemeClr val="tx1"/>
                </a:solidFill>
                <a:latin typeface="Calibri" panose="020F0502020204030204" pitchFamily="34" charset="0"/>
                <a:ea typeface="宋体" panose="02010600030101010101" pitchFamily="2" charset="-122"/>
              </a:defRPr>
            </a:lvl9pPr>
          </a:lstStyle>
          <a:p>
            <a:pPr eaLnBrk="1" hangingPunct="1">
              <a:lnSpc>
                <a:spcPct val="150000"/>
              </a:lnSpc>
              <a:spcBef>
                <a:spcPct val="0"/>
              </a:spcBef>
              <a:buClr>
                <a:schemeClr val="tx2"/>
              </a:buClr>
              <a:buFont typeface="Wingdings" panose="05000000000000000000" pitchFamily="2" charset="2"/>
              <a:buChar char="Ø"/>
            </a:pPr>
            <a:r>
              <a:rPr kumimoji="0" lang="zh-CN" altLang="en-US" sz="2000" dirty="0">
                <a:solidFill>
                  <a:srgbClr val="000000"/>
                </a:solidFill>
                <a:latin typeface="微软雅黑" panose="020B0503020204020204" pitchFamily="34" charset="-122"/>
                <a:ea typeface="微软雅黑" panose="020B0503020204020204" pitchFamily="34" charset="-122"/>
              </a:rPr>
              <a:t>在创建数组时，如果没有指定元素的数据类型，</a:t>
            </a:r>
            <a:r>
              <a:rPr kumimoji="0" lang="en-US" altLang="zh-CN" sz="2000" dirty="0">
                <a:solidFill>
                  <a:srgbClr val="000000"/>
                </a:solidFill>
                <a:latin typeface="微软雅黑" panose="020B0503020204020204" pitchFamily="34" charset="-122"/>
                <a:ea typeface="微软雅黑" panose="020B0503020204020204" pitchFamily="34" charset="-122"/>
              </a:rPr>
              <a:t>NumPy</a:t>
            </a:r>
            <a:r>
              <a:rPr kumimoji="0" lang="zh-CN" altLang="en-US" sz="2000" dirty="0">
                <a:solidFill>
                  <a:srgbClr val="000000"/>
                </a:solidFill>
                <a:latin typeface="微软雅黑" panose="020B0503020204020204" pitchFamily="34" charset="-122"/>
                <a:ea typeface="微软雅黑" panose="020B0503020204020204" pitchFamily="34" charset="-122"/>
              </a:rPr>
              <a:t>会为新建的数组推断出合适的数据类型，也可以通过</a:t>
            </a:r>
            <a:r>
              <a:rPr kumimoji="0" lang="en-US" altLang="zh-CN" sz="2000" dirty="0" err="1">
                <a:solidFill>
                  <a:srgbClr val="000000"/>
                </a:solidFill>
                <a:latin typeface="微软雅黑" panose="020B0503020204020204" pitchFamily="34" charset="-122"/>
                <a:ea typeface="微软雅黑" panose="020B0503020204020204" pitchFamily="34" charset="-122"/>
              </a:rPr>
              <a:t>dtype</a:t>
            </a:r>
            <a:r>
              <a:rPr kumimoji="0" lang="zh-CN" altLang="en-US" sz="2000" dirty="0">
                <a:solidFill>
                  <a:srgbClr val="000000"/>
                </a:solidFill>
                <a:latin typeface="微软雅黑" panose="020B0503020204020204" pitchFamily="34" charset="-122"/>
                <a:ea typeface="微软雅黑" panose="020B0503020204020204" pitchFamily="34" charset="-122"/>
              </a:rPr>
              <a:t>参数指定数组的数据类型</a:t>
            </a:r>
            <a:r>
              <a:rPr kumimoji="0" lang="zh-CN" altLang="en-US" sz="2000" dirty="0" smtClean="0">
                <a:solidFill>
                  <a:srgbClr val="000000"/>
                </a:solidFill>
                <a:latin typeface="微软雅黑" panose="020B0503020204020204" pitchFamily="34" charset="-122"/>
                <a:ea typeface="微软雅黑" panose="020B0503020204020204" pitchFamily="34" charset="-122"/>
              </a:rPr>
              <a:t>。</a:t>
            </a:r>
            <a:endParaRPr kumimoji="0" lang="en-US" altLang="zh-CN" sz="2000" dirty="0" smtClean="0">
              <a:solidFill>
                <a:srgbClr val="000000"/>
              </a:solidFill>
              <a:latin typeface="微软雅黑" panose="020B0503020204020204" pitchFamily="34" charset="-122"/>
              <a:ea typeface="微软雅黑" panose="020B0503020204020204" pitchFamily="34" charset="-122"/>
            </a:endParaRPr>
          </a:p>
          <a:p>
            <a:pPr eaLnBrk="1" hangingPunct="1">
              <a:lnSpc>
                <a:spcPct val="150000"/>
              </a:lnSpc>
              <a:spcBef>
                <a:spcPct val="0"/>
              </a:spcBef>
              <a:buClr>
                <a:schemeClr val="tx2"/>
              </a:buClr>
              <a:buFont typeface="Wingdings" panose="05000000000000000000" pitchFamily="2" charset="2"/>
              <a:buChar char="Ø"/>
            </a:pPr>
            <a:r>
              <a:rPr kumimoji="0" lang="en-US" altLang="zh-CN" sz="2000" dirty="0" err="1" smtClean="0">
                <a:solidFill>
                  <a:srgbClr val="000000"/>
                </a:solidFill>
                <a:latin typeface="微软雅黑" panose="020B0503020204020204" pitchFamily="34" charset="-122"/>
                <a:ea typeface="微软雅黑" panose="020B0503020204020204" pitchFamily="34" charset="-122"/>
              </a:rPr>
              <a:t>dtype</a:t>
            </a:r>
            <a:r>
              <a:rPr kumimoji="0" lang="zh-CN" altLang="en-US" sz="2000" dirty="0">
                <a:solidFill>
                  <a:srgbClr val="000000"/>
                </a:solidFill>
                <a:latin typeface="微软雅黑" panose="020B0503020204020204" pitchFamily="34" charset="-122"/>
                <a:ea typeface="微软雅黑" panose="020B0503020204020204" pitchFamily="34" charset="-122"/>
              </a:rPr>
              <a:t>除了可以在</a:t>
            </a:r>
            <a:r>
              <a:rPr kumimoji="0" lang="en-US" altLang="zh-CN" sz="2000" dirty="0">
                <a:solidFill>
                  <a:srgbClr val="000000"/>
                </a:solidFill>
                <a:latin typeface="微软雅黑" panose="020B0503020204020204" pitchFamily="34" charset="-122"/>
                <a:ea typeface="微软雅黑" panose="020B0503020204020204" pitchFamily="34" charset="-122"/>
              </a:rPr>
              <a:t>array</a:t>
            </a:r>
            <a:r>
              <a:rPr kumimoji="0" lang="zh-CN" altLang="en-US" sz="2000" dirty="0">
                <a:solidFill>
                  <a:srgbClr val="000000"/>
                </a:solidFill>
                <a:latin typeface="微软雅黑" panose="020B0503020204020204" pitchFamily="34" charset="-122"/>
                <a:ea typeface="微软雅黑" panose="020B0503020204020204" pitchFamily="34" charset="-122"/>
              </a:rPr>
              <a:t>函数中指定数据类型外，也可以在</a:t>
            </a:r>
            <a:r>
              <a:rPr kumimoji="0" lang="en-US" altLang="zh-CN" sz="2000" dirty="0" err="1">
                <a:solidFill>
                  <a:srgbClr val="000000"/>
                </a:solidFill>
                <a:latin typeface="微软雅黑" panose="020B0503020204020204" pitchFamily="34" charset="-122"/>
                <a:ea typeface="微软雅黑" panose="020B0503020204020204" pitchFamily="34" charset="-122"/>
              </a:rPr>
              <a:t>arange</a:t>
            </a:r>
            <a:r>
              <a:rPr kumimoji="0" lang="zh-CN" altLang="en-US" sz="2000" dirty="0">
                <a:solidFill>
                  <a:srgbClr val="000000"/>
                </a:solidFill>
                <a:latin typeface="微软雅黑" panose="020B0503020204020204" pitchFamily="34" charset="-122"/>
                <a:ea typeface="微软雅黑" panose="020B0503020204020204" pitchFamily="34" charset="-122"/>
              </a:rPr>
              <a:t>函数中指定</a:t>
            </a:r>
            <a:r>
              <a:rPr kumimoji="0" lang="zh-CN" altLang="en-US" sz="2000" dirty="0" smtClean="0">
                <a:solidFill>
                  <a:srgbClr val="000000"/>
                </a:solidFill>
                <a:latin typeface="微软雅黑" panose="020B0503020204020204" pitchFamily="34" charset="-122"/>
                <a:ea typeface="微软雅黑" panose="020B0503020204020204" pitchFamily="34" charset="-122"/>
              </a:rPr>
              <a:t>数据类型。</a:t>
            </a:r>
            <a:endParaRPr kumimoji="0" lang="en-US" altLang="zh-CN" sz="2000" dirty="0" smtClean="0">
              <a:solidFill>
                <a:srgbClr val="000000"/>
              </a:solidFill>
              <a:latin typeface="微软雅黑" panose="020B0503020204020204" pitchFamily="34" charset="-122"/>
              <a:ea typeface="微软雅黑" panose="020B0503020204020204" pitchFamily="34" charset="-122"/>
            </a:endParaRPr>
          </a:p>
          <a:p>
            <a:pPr eaLnBrk="1" hangingPunct="1">
              <a:lnSpc>
                <a:spcPct val="150000"/>
              </a:lnSpc>
              <a:spcBef>
                <a:spcPct val="0"/>
              </a:spcBef>
              <a:buClr>
                <a:schemeClr val="tx2"/>
              </a:buClr>
              <a:buFont typeface="Wingdings" panose="05000000000000000000" pitchFamily="2" charset="2"/>
              <a:buChar char="Ø"/>
            </a:pPr>
            <a:r>
              <a:rPr kumimoji="0" lang="zh-CN" altLang="en-US" sz="2000" dirty="0">
                <a:solidFill>
                  <a:srgbClr val="000000"/>
                </a:solidFill>
                <a:latin typeface="微软雅黑" panose="020B0503020204020204" pitchFamily="34" charset="-122"/>
                <a:ea typeface="微软雅黑" panose="020B0503020204020204" pitchFamily="34" charset="-122"/>
              </a:rPr>
              <a:t>数组的数据类型有很多</a:t>
            </a:r>
            <a:r>
              <a:rPr kumimoji="0" lang="zh-CN" altLang="en-US" sz="2000" dirty="0" smtClean="0">
                <a:solidFill>
                  <a:srgbClr val="000000"/>
                </a:solidFill>
                <a:latin typeface="微软雅黑" panose="020B0503020204020204" pitchFamily="34" charset="-122"/>
                <a:ea typeface="微软雅黑" panose="020B0503020204020204" pitchFamily="34" charset="-122"/>
              </a:rPr>
              <a:t>，只需</a:t>
            </a:r>
            <a:r>
              <a:rPr kumimoji="0" lang="zh-CN" altLang="en-US" sz="2000" dirty="0">
                <a:solidFill>
                  <a:srgbClr val="000000"/>
                </a:solidFill>
                <a:latin typeface="微软雅黑" panose="020B0503020204020204" pitchFamily="34" charset="-122"/>
                <a:ea typeface="微软雅黑" panose="020B0503020204020204" pitchFamily="34" charset="-122"/>
              </a:rPr>
              <a:t>要记住最常见的几种数据类型即可，包括</a:t>
            </a:r>
            <a:r>
              <a:rPr kumimoji="0" lang="zh-CN" altLang="en-US" sz="2000" b="1" dirty="0">
                <a:solidFill>
                  <a:srgbClr val="2165B6"/>
                </a:solidFill>
                <a:latin typeface="微软雅黑" panose="020B0503020204020204" pitchFamily="34" charset="-122"/>
                <a:ea typeface="微软雅黑" panose="020B0503020204020204" pitchFamily="34" charset="-122"/>
              </a:rPr>
              <a:t>浮点数、整数、复数、布尔值、字符串和</a:t>
            </a:r>
            <a:r>
              <a:rPr kumimoji="0" lang="en-US" altLang="zh-CN" sz="2000" b="1" dirty="0">
                <a:solidFill>
                  <a:srgbClr val="2165B6"/>
                </a:solidFill>
                <a:latin typeface="微软雅黑" panose="020B0503020204020204" pitchFamily="34" charset="-122"/>
                <a:ea typeface="微软雅黑" panose="020B0503020204020204" pitchFamily="34" charset="-122"/>
              </a:rPr>
              <a:t>Python</a:t>
            </a:r>
            <a:r>
              <a:rPr kumimoji="0" lang="zh-CN" altLang="en-US" sz="2000" b="1" dirty="0">
                <a:solidFill>
                  <a:srgbClr val="2165B6"/>
                </a:solidFill>
                <a:latin typeface="微软雅黑" panose="020B0503020204020204" pitchFamily="34" charset="-122"/>
                <a:ea typeface="微软雅黑" panose="020B0503020204020204" pitchFamily="34" charset="-122"/>
              </a:rPr>
              <a:t>对象</a:t>
            </a:r>
            <a:r>
              <a:rPr kumimoji="0" lang="zh-CN" altLang="en-US" sz="2000" dirty="0">
                <a:solidFill>
                  <a:srgbClr val="000000"/>
                </a:solidFill>
                <a:latin typeface="微软雅黑" panose="020B0503020204020204" pitchFamily="34" charset="-122"/>
                <a:ea typeface="微软雅黑" panose="020B0503020204020204" pitchFamily="34" charset="-122"/>
              </a:rPr>
              <a:t>。</a:t>
            </a:r>
            <a:endParaRPr kumimoji="0" lang="zh-CN" altLang="en-US" sz="2000" dirty="0">
              <a:solidFill>
                <a:srgbClr val="000000"/>
              </a:solidFill>
              <a:latin typeface="微软雅黑" panose="020B0503020204020204" pitchFamily="34" charset="-122"/>
              <a:ea typeface="微软雅黑" panose="020B0503020204020204" pitchFamily="34" charset="-122"/>
            </a:endParaRPr>
          </a:p>
        </p:txBody>
      </p:sp>
      <p:graphicFrame>
        <p:nvGraphicFramePr>
          <p:cNvPr id="5" name="表格 4"/>
          <p:cNvGraphicFramePr>
            <a:graphicFrameLocks noGrp="1"/>
          </p:cNvGraphicFramePr>
          <p:nvPr/>
        </p:nvGraphicFramePr>
        <p:xfrm>
          <a:off x="3377107" y="3753612"/>
          <a:ext cx="5112552" cy="2263140"/>
        </p:xfrm>
        <a:graphic>
          <a:graphicData uri="http://schemas.openxmlformats.org/drawingml/2006/table">
            <a:tbl>
              <a:tblPr firstRow="1" firstCol="1" bandRow="1">
                <a:tableStyleId>{5C22544A-7EE6-4342-B048-85BDC9FD1C3A}</a:tableStyleId>
              </a:tblPr>
              <a:tblGrid>
                <a:gridCol w="753825"/>
                <a:gridCol w="4358727"/>
              </a:tblGrid>
              <a:tr h="0">
                <a:tc>
                  <a:txBody>
                    <a:bodyPr/>
                    <a:lstStyle/>
                    <a:p>
                      <a:pPr algn="ctr">
                        <a:lnSpc>
                          <a:spcPct val="150000"/>
                        </a:lnSpc>
                        <a:spcAft>
                          <a:spcPts val="0"/>
                        </a:spcAft>
                      </a:pPr>
                      <a:r>
                        <a:rPr lang="zh-CN" sz="1100" kern="100" dirty="0">
                          <a:effectLst/>
                        </a:rPr>
                        <a:t>名称</a:t>
                      </a:r>
                      <a:endParaRPr lang="zh-CN" sz="1100" kern="100" dirty="0">
                        <a:effectLst/>
                        <a:latin typeface="等线" panose="02010600030101010101" pitchFamily="2" charset="-122"/>
                        <a:ea typeface="等线" panose="02010600030101010101" pitchFamily="2" charset="-122"/>
                        <a:cs typeface="Times New Roman" panose="02020603050405020304"/>
                      </a:endParaRPr>
                    </a:p>
                  </a:txBody>
                  <a:tcPr marL="48003" marR="48003" marT="0" marB="0"/>
                </a:tc>
                <a:tc>
                  <a:txBody>
                    <a:bodyPr/>
                    <a:lstStyle/>
                    <a:p>
                      <a:pPr algn="ctr">
                        <a:lnSpc>
                          <a:spcPct val="150000"/>
                        </a:lnSpc>
                        <a:spcAft>
                          <a:spcPts val="0"/>
                        </a:spcAft>
                      </a:pPr>
                      <a:r>
                        <a:rPr lang="zh-CN" sz="1100" kern="100">
                          <a:effectLst/>
                        </a:rPr>
                        <a:t>描述</a:t>
                      </a:r>
                      <a:endParaRPr lang="zh-CN" sz="1100" kern="100">
                        <a:effectLst/>
                        <a:latin typeface="等线" panose="02010600030101010101" pitchFamily="2" charset="-122"/>
                        <a:ea typeface="等线" panose="02010600030101010101" pitchFamily="2" charset="-122"/>
                        <a:cs typeface="Times New Roman" panose="02020603050405020304"/>
                      </a:endParaRPr>
                    </a:p>
                  </a:txBody>
                  <a:tcPr marL="48003" marR="48003" marT="0" marB="0"/>
                </a:tc>
              </a:tr>
              <a:tr h="0">
                <a:tc>
                  <a:txBody>
                    <a:bodyPr/>
                    <a:lstStyle/>
                    <a:p>
                      <a:pPr algn="just">
                        <a:lnSpc>
                          <a:spcPct val="150000"/>
                        </a:lnSpc>
                        <a:spcAft>
                          <a:spcPts val="0"/>
                        </a:spcAft>
                      </a:pPr>
                      <a:r>
                        <a:rPr lang="en-US" sz="1100" kern="100" dirty="0" err="1">
                          <a:effectLst/>
                        </a:rPr>
                        <a:t>bool</a:t>
                      </a:r>
                      <a:r>
                        <a:rPr lang="en-US" sz="1100" kern="100" dirty="0">
                          <a:effectLst/>
                        </a:rPr>
                        <a:t>_</a:t>
                      </a:r>
                      <a:endParaRPr lang="zh-CN" sz="1100" kern="100" dirty="0">
                        <a:effectLst/>
                        <a:latin typeface="等线" panose="02010600030101010101" pitchFamily="2" charset="-122"/>
                        <a:ea typeface="等线" panose="02010600030101010101" pitchFamily="2" charset="-122"/>
                        <a:cs typeface="Times New Roman" panose="02020603050405020304"/>
                      </a:endParaRPr>
                    </a:p>
                  </a:txBody>
                  <a:tcPr marL="48003" marR="48003" marT="0" marB="0"/>
                </a:tc>
                <a:tc>
                  <a:txBody>
                    <a:bodyPr/>
                    <a:lstStyle/>
                    <a:p>
                      <a:pPr algn="just">
                        <a:lnSpc>
                          <a:spcPct val="150000"/>
                        </a:lnSpc>
                        <a:spcAft>
                          <a:spcPts val="0"/>
                        </a:spcAft>
                      </a:pPr>
                      <a:r>
                        <a:rPr lang="zh-CN" sz="1100" kern="100" dirty="0">
                          <a:effectLst/>
                        </a:rPr>
                        <a:t>布尔型数据类型（</a:t>
                      </a:r>
                      <a:r>
                        <a:rPr lang="en-US" sz="1100" kern="100" dirty="0">
                          <a:effectLst/>
                        </a:rPr>
                        <a:t>True </a:t>
                      </a:r>
                      <a:r>
                        <a:rPr lang="zh-CN" sz="1100" kern="100" dirty="0">
                          <a:effectLst/>
                        </a:rPr>
                        <a:t>或者</a:t>
                      </a:r>
                      <a:r>
                        <a:rPr lang="en-US" sz="1100" kern="100" dirty="0">
                          <a:effectLst/>
                        </a:rPr>
                        <a:t> False</a:t>
                      </a:r>
                      <a:r>
                        <a:rPr lang="zh-CN" sz="1100" kern="100" dirty="0">
                          <a:effectLst/>
                        </a:rPr>
                        <a:t>）</a:t>
                      </a:r>
                      <a:endParaRPr lang="zh-CN" sz="1100" kern="100" dirty="0">
                        <a:effectLst/>
                        <a:latin typeface="等线" panose="02010600030101010101" pitchFamily="2" charset="-122"/>
                        <a:ea typeface="等线" panose="02010600030101010101" pitchFamily="2" charset="-122"/>
                        <a:cs typeface="Times New Roman" panose="02020603050405020304"/>
                      </a:endParaRPr>
                    </a:p>
                  </a:txBody>
                  <a:tcPr marL="48003" marR="48003" marT="0" marB="0"/>
                </a:tc>
              </a:tr>
              <a:tr h="0">
                <a:tc>
                  <a:txBody>
                    <a:bodyPr/>
                    <a:lstStyle/>
                    <a:p>
                      <a:pPr algn="just">
                        <a:lnSpc>
                          <a:spcPct val="150000"/>
                        </a:lnSpc>
                        <a:spcAft>
                          <a:spcPts val="0"/>
                        </a:spcAft>
                      </a:pPr>
                      <a:r>
                        <a:rPr lang="en-US" sz="1100" kern="100">
                          <a:effectLst/>
                        </a:rPr>
                        <a:t>int_</a:t>
                      </a:r>
                      <a:endParaRPr lang="zh-CN" sz="1100" kern="100">
                        <a:effectLst/>
                        <a:latin typeface="等线" panose="02010600030101010101" pitchFamily="2" charset="-122"/>
                        <a:ea typeface="等线" panose="02010600030101010101" pitchFamily="2" charset="-122"/>
                        <a:cs typeface="Times New Roman" panose="02020603050405020304"/>
                      </a:endParaRPr>
                    </a:p>
                  </a:txBody>
                  <a:tcPr marL="48003" marR="48003" marT="0" marB="0"/>
                </a:tc>
                <a:tc>
                  <a:txBody>
                    <a:bodyPr/>
                    <a:lstStyle/>
                    <a:p>
                      <a:pPr algn="just">
                        <a:lnSpc>
                          <a:spcPct val="150000"/>
                        </a:lnSpc>
                        <a:spcAft>
                          <a:spcPts val="0"/>
                        </a:spcAft>
                      </a:pPr>
                      <a:r>
                        <a:rPr lang="zh-CN" sz="1100" kern="100" dirty="0">
                          <a:effectLst/>
                        </a:rPr>
                        <a:t>默认的整数类型（类似于</a:t>
                      </a:r>
                      <a:r>
                        <a:rPr lang="en-US" sz="1100" kern="100" dirty="0">
                          <a:effectLst/>
                        </a:rPr>
                        <a:t> C </a:t>
                      </a:r>
                      <a:r>
                        <a:rPr lang="zh-CN" sz="1100" kern="100" dirty="0">
                          <a:effectLst/>
                        </a:rPr>
                        <a:t>语言中的</a:t>
                      </a:r>
                      <a:r>
                        <a:rPr lang="en-US" sz="1100" kern="100" dirty="0">
                          <a:effectLst/>
                        </a:rPr>
                        <a:t> long</a:t>
                      </a:r>
                      <a:r>
                        <a:rPr lang="zh-CN" sz="1100" kern="100" dirty="0">
                          <a:effectLst/>
                        </a:rPr>
                        <a:t>，</a:t>
                      </a:r>
                      <a:r>
                        <a:rPr lang="en-US" sz="1100" kern="100" dirty="0" err="1">
                          <a:effectLst/>
                        </a:rPr>
                        <a:t>int32</a:t>
                      </a:r>
                      <a:r>
                        <a:rPr lang="en-US" sz="1100" kern="100" dirty="0">
                          <a:effectLst/>
                        </a:rPr>
                        <a:t> </a:t>
                      </a:r>
                      <a:r>
                        <a:rPr lang="zh-CN" sz="1100" kern="100" dirty="0">
                          <a:effectLst/>
                        </a:rPr>
                        <a:t>或</a:t>
                      </a:r>
                      <a:r>
                        <a:rPr lang="en-US" sz="1100" kern="100" dirty="0">
                          <a:effectLst/>
                        </a:rPr>
                        <a:t> </a:t>
                      </a:r>
                      <a:r>
                        <a:rPr lang="en-US" sz="1100" kern="100" dirty="0" err="1">
                          <a:effectLst/>
                        </a:rPr>
                        <a:t>int64</a:t>
                      </a:r>
                      <a:r>
                        <a:rPr lang="zh-CN" sz="1100" kern="100" dirty="0">
                          <a:effectLst/>
                        </a:rPr>
                        <a:t>）</a:t>
                      </a:r>
                      <a:endParaRPr lang="zh-CN" sz="1100" kern="100" dirty="0">
                        <a:effectLst/>
                        <a:latin typeface="等线" panose="02010600030101010101" pitchFamily="2" charset="-122"/>
                        <a:ea typeface="等线" panose="02010600030101010101" pitchFamily="2" charset="-122"/>
                        <a:cs typeface="Times New Roman" panose="02020603050405020304"/>
                      </a:endParaRPr>
                    </a:p>
                  </a:txBody>
                  <a:tcPr marL="48003" marR="48003" marT="0" marB="0"/>
                </a:tc>
              </a:tr>
              <a:tr h="0">
                <a:tc>
                  <a:txBody>
                    <a:bodyPr/>
                    <a:lstStyle/>
                    <a:p>
                      <a:pPr algn="just">
                        <a:lnSpc>
                          <a:spcPct val="150000"/>
                        </a:lnSpc>
                        <a:spcAft>
                          <a:spcPts val="0"/>
                        </a:spcAft>
                      </a:pPr>
                      <a:r>
                        <a:rPr lang="en-US" sz="1100" kern="100">
                          <a:effectLst/>
                        </a:rPr>
                        <a:t>int32</a:t>
                      </a:r>
                      <a:endParaRPr lang="zh-CN" sz="1100" kern="100">
                        <a:effectLst/>
                        <a:latin typeface="等线" panose="02010600030101010101" pitchFamily="2" charset="-122"/>
                        <a:ea typeface="等线" panose="02010600030101010101" pitchFamily="2" charset="-122"/>
                        <a:cs typeface="Times New Roman" panose="02020603050405020304"/>
                      </a:endParaRPr>
                    </a:p>
                  </a:txBody>
                  <a:tcPr marL="48003" marR="48003" marT="0" marB="0"/>
                </a:tc>
                <a:tc>
                  <a:txBody>
                    <a:bodyPr/>
                    <a:lstStyle/>
                    <a:p>
                      <a:pPr algn="just">
                        <a:lnSpc>
                          <a:spcPct val="150000"/>
                        </a:lnSpc>
                        <a:spcAft>
                          <a:spcPts val="0"/>
                        </a:spcAft>
                      </a:pPr>
                      <a:r>
                        <a:rPr lang="zh-CN" sz="1100" kern="100" dirty="0">
                          <a:effectLst/>
                        </a:rPr>
                        <a:t>整数（</a:t>
                      </a:r>
                      <a:r>
                        <a:rPr lang="en-US" sz="1100" kern="100" dirty="0">
                          <a:effectLst/>
                        </a:rPr>
                        <a:t>-2147483648 to 2147483647</a:t>
                      </a:r>
                      <a:r>
                        <a:rPr lang="zh-CN" sz="1100" kern="100" dirty="0">
                          <a:effectLst/>
                        </a:rPr>
                        <a:t>）</a:t>
                      </a:r>
                      <a:endParaRPr lang="zh-CN" sz="1100" kern="100" dirty="0">
                        <a:effectLst/>
                        <a:latin typeface="等线" panose="02010600030101010101" pitchFamily="2" charset="-122"/>
                        <a:ea typeface="等线" panose="02010600030101010101" pitchFamily="2" charset="-122"/>
                        <a:cs typeface="Times New Roman" panose="02020603050405020304"/>
                      </a:endParaRPr>
                    </a:p>
                  </a:txBody>
                  <a:tcPr marL="48003" marR="48003" marT="0" marB="0"/>
                </a:tc>
              </a:tr>
              <a:tr h="0">
                <a:tc>
                  <a:txBody>
                    <a:bodyPr/>
                    <a:lstStyle/>
                    <a:p>
                      <a:pPr algn="just">
                        <a:lnSpc>
                          <a:spcPct val="150000"/>
                        </a:lnSpc>
                        <a:spcAft>
                          <a:spcPts val="0"/>
                        </a:spcAft>
                      </a:pPr>
                      <a:r>
                        <a:rPr lang="en-US" sz="1100" kern="100">
                          <a:effectLst/>
                        </a:rPr>
                        <a:t>float_</a:t>
                      </a:r>
                      <a:endParaRPr lang="zh-CN" sz="1100" kern="100">
                        <a:effectLst/>
                        <a:latin typeface="等线" panose="02010600030101010101" pitchFamily="2" charset="-122"/>
                        <a:ea typeface="等线" panose="02010600030101010101" pitchFamily="2" charset="-122"/>
                        <a:cs typeface="Times New Roman" panose="02020603050405020304"/>
                      </a:endParaRPr>
                    </a:p>
                  </a:txBody>
                  <a:tcPr marL="48003" marR="48003" marT="0" marB="0"/>
                </a:tc>
                <a:tc>
                  <a:txBody>
                    <a:bodyPr/>
                    <a:lstStyle/>
                    <a:p>
                      <a:pPr algn="just">
                        <a:lnSpc>
                          <a:spcPct val="150000"/>
                        </a:lnSpc>
                        <a:spcAft>
                          <a:spcPts val="0"/>
                        </a:spcAft>
                      </a:pPr>
                      <a:r>
                        <a:rPr lang="en-US" sz="1100" kern="100" dirty="0" err="1">
                          <a:effectLst/>
                        </a:rPr>
                        <a:t>float64</a:t>
                      </a:r>
                      <a:r>
                        <a:rPr lang="en-US" sz="1100" kern="100" dirty="0">
                          <a:effectLst/>
                        </a:rPr>
                        <a:t> </a:t>
                      </a:r>
                      <a:r>
                        <a:rPr lang="zh-CN" sz="1100" kern="100" dirty="0">
                          <a:effectLst/>
                        </a:rPr>
                        <a:t>类型的简写</a:t>
                      </a:r>
                      <a:endParaRPr lang="zh-CN" sz="1100" kern="100" dirty="0">
                        <a:effectLst/>
                        <a:latin typeface="等线" panose="02010600030101010101" pitchFamily="2" charset="-122"/>
                        <a:ea typeface="等线" panose="02010600030101010101" pitchFamily="2" charset="-122"/>
                        <a:cs typeface="Times New Roman" panose="02020603050405020304"/>
                      </a:endParaRPr>
                    </a:p>
                  </a:txBody>
                  <a:tcPr marL="48003" marR="48003" marT="0" marB="0"/>
                </a:tc>
              </a:tr>
              <a:tr h="0">
                <a:tc>
                  <a:txBody>
                    <a:bodyPr/>
                    <a:lstStyle/>
                    <a:p>
                      <a:pPr algn="just">
                        <a:lnSpc>
                          <a:spcPct val="150000"/>
                        </a:lnSpc>
                        <a:spcAft>
                          <a:spcPts val="0"/>
                        </a:spcAft>
                      </a:pPr>
                      <a:r>
                        <a:rPr lang="en-US" sz="1100" kern="100">
                          <a:effectLst/>
                        </a:rPr>
                        <a:t>float64</a:t>
                      </a:r>
                      <a:endParaRPr lang="zh-CN" sz="1100" kern="100">
                        <a:effectLst/>
                        <a:latin typeface="等线" panose="02010600030101010101" pitchFamily="2" charset="-122"/>
                        <a:ea typeface="等线" panose="02010600030101010101" pitchFamily="2" charset="-122"/>
                        <a:cs typeface="Times New Roman" panose="02020603050405020304"/>
                      </a:endParaRPr>
                    </a:p>
                  </a:txBody>
                  <a:tcPr marL="48003" marR="48003" marT="0" marB="0"/>
                </a:tc>
                <a:tc>
                  <a:txBody>
                    <a:bodyPr/>
                    <a:lstStyle/>
                    <a:p>
                      <a:pPr algn="just">
                        <a:lnSpc>
                          <a:spcPct val="150000"/>
                        </a:lnSpc>
                        <a:spcAft>
                          <a:spcPts val="0"/>
                        </a:spcAft>
                      </a:pPr>
                      <a:r>
                        <a:rPr lang="zh-CN" sz="1100" kern="100" dirty="0">
                          <a:effectLst/>
                        </a:rPr>
                        <a:t>双精度浮点数，包括：</a:t>
                      </a:r>
                      <a:r>
                        <a:rPr lang="en-US" sz="1100" kern="100" dirty="0">
                          <a:effectLst/>
                        </a:rPr>
                        <a:t>1</a:t>
                      </a:r>
                      <a:r>
                        <a:rPr lang="zh-CN" sz="1100" kern="100" dirty="0">
                          <a:effectLst/>
                        </a:rPr>
                        <a:t>个符号位，</a:t>
                      </a:r>
                      <a:r>
                        <a:rPr lang="en-US" sz="1100" kern="100" dirty="0">
                          <a:effectLst/>
                        </a:rPr>
                        <a:t>11</a:t>
                      </a:r>
                      <a:r>
                        <a:rPr lang="zh-CN" sz="1100" kern="100" dirty="0">
                          <a:effectLst/>
                        </a:rPr>
                        <a:t>个指数位，</a:t>
                      </a:r>
                      <a:r>
                        <a:rPr lang="en-US" sz="1100" kern="100" dirty="0">
                          <a:effectLst/>
                        </a:rPr>
                        <a:t>52</a:t>
                      </a:r>
                      <a:r>
                        <a:rPr lang="zh-CN" sz="1100" kern="100" dirty="0">
                          <a:effectLst/>
                        </a:rPr>
                        <a:t>个尾数位</a:t>
                      </a:r>
                      <a:endParaRPr lang="zh-CN" sz="1100" kern="100" dirty="0">
                        <a:effectLst/>
                        <a:latin typeface="等线" panose="02010600030101010101" pitchFamily="2" charset="-122"/>
                        <a:ea typeface="等线" panose="02010600030101010101" pitchFamily="2" charset="-122"/>
                        <a:cs typeface="Times New Roman" panose="02020603050405020304"/>
                      </a:endParaRPr>
                    </a:p>
                  </a:txBody>
                  <a:tcPr marL="48003" marR="48003" marT="0" marB="0"/>
                </a:tc>
              </a:tr>
              <a:tr h="0">
                <a:tc>
                  <a:txBody>
                    <a:bodyPr/>
                    <a:lstStyle/>
                    <a:p>
                      <a:pPr algn="just">
                        <a:lnSpc>
                          <a:spcPct val="150000"/>
                        </a:lnSpc>
                        <a:spcAft>
                          <a:spcPts val="0"/>
                        </a:spcAft>
                      </a:pPr>
                      <a:r>
                        <a:rPr lang="en-US" sz="1100" kern="100">
                          <a:effectLst/>
                        </a:rPr>
                        <a:t>complex_</a:t>
                      </a:r>
                      <a:endParaRPr lang="zh-CN" sz="1100" kern="100">
                        <a:effectLst/>
                        <a:latin typeface="等线" panose="02010600030101010101" pitchFamily="2" charset="-122"/>
                        <a:ea typeface="等线" panose="02010600030101010101" pitchFamily="2" charset="-122"/>
                        <a:cs typeface="Times New Roman" panose="02020603050405020304"/>
                      </a:endParaRPr>
                    </a:p>
                  </a:txBody>
                  <a:tcPr marL="48003" marR="48003" marT="0" marB="0"/>
                </a:tc>
                <a:tc>
                  <a:txBody>
                    <a:bodyPr/>
                    <a:lstStyle/>
                    <a:p>
                      <a:pPr algn="just">
                        <a:lnSpc>
                          <a:spcPct val="150000"/>
                        </a:lnSpc>
                        <a:spcAft>
                          <a:spcPts val="0"/>
                        </a:spcAft>
                      </a:pPr>
                      <a:r>
                        <a:rPr lang="en-US" sz="1100" kern="100" dirty="0" err="1">
                          <a:effectLst/>
                        </a:rPr>
                        <a:t>complex128</a:t>
                      </a:r>
                      <a:r>
                        <a:rPr lang="en-US" sz="1100" kern="100" dirty="0">
                          <a:effectLst/>
                        </a:rPr>
                        <a:t> </a:t>
                      </a:r>
                      <a:r>
                        <a:rPr lang="zh-CN" sz="1100" kern="100" dirty="0">
                          <a:effectLst/>
                        </a:rPr>
                        <a:t>类型的简写，即</a:t>
                      </a:r>
                      <a:r>
                        <a:rPr lang="en-US" sz="1100" kern="100" dirty="0">
                          <a:effectLst/>
                        </a:rPr>
                        <a:t> 128 </a:t>
                      </a:r>
                      <a:r>
                        <a:rPr lang="zh-CN" sz="1100" kern="100" dirty="0">
                          <a:effectLst/>
                        </a:rPr>
                        <a:t>位复数</a:t>
                      </a:r>
                      <a:endParaRPr lang="zh-CN" sz="1100" kern="100" dirty="0">
                        <a:effectLst/>
                        <a:latin typeface="等线" panose="02010600030101010101" pitchFamily="2" charset="-122"/>
                        <a:ea typeface="等线" panose="02010600030101010101" pitchFamily="2" charset="-122"/>
                        <a:cs typeface="Times New Roman" panose="02020603050405020304"/>
                      </a:endParaRPr>
                    </a:p>
                  </a:txBody>
                  <a:tcPr marL="48003" marR="48003" marT="0" marB="0"/>
                </a:tc>
              </a:tr>
              <a:tr h="0">
                <a:tc>
                  <a:txBody>
                    <a:bodyPr/>
                    <a:lstStyle/>
                    <a:p>
                      <a:pPr algn="just">
                        <a:lnSpc>
                          <a:spcPct val="150000"/>
                        </a:lnSpc>
                        <a:spcAft>
                          <a:spcPts val="0"/>
                        </a:spcAft>
                      </a:pPr>
                      <a:r>
                        <a:rPr lang="en-US" sz="1100" kern="100">
                          <a:effectLst/>
                        </a:rPr>
                        <a:t>string_</a:t>
                      </a:r>
                      <a:endParaRPr lang="zh-CN" sz="1100" kern="100">
                        <a:effectLst/>
                        <a:latin typeface="等线" panose="02010600030101010101" pitchFamily="2" charset="-122"/>
                        <a:ea typeface="等线" panose="02010600030101010101" pitchFamily="2" charset="-122"/>
                        <a:cs typeface="Times New Roman" panose="02020603050405020304"/>
                      </a:endParaRPr>
                    </a:p>
                  </a:txBody>
                  <a:tcPr marL="48003" marR="48003" marT="0" marB="0"/>
                </a:tc>
                <a:tc>
                  <a:txBody>
                    <a:bodyPr/>
                    <a:lstStyle/>
                    <a:p>
                      <a:pPr algn="just">
                        <a:lnSpc>
                          <a:spcPct val="150000"/>
                        </a:lnSpc>
                        <a:spcAft>
                          <a:spcPts val="0"/>
                        </a:spcAft>
                      </a:pPr>
                      <a:r>
                        <a:rPr lang="zh-CN" sz="1100" kern="100" dirty="0">
                          <a:effectLst/>
                        </a:rPr>
                        <a:t>字符串类型</a:t>
                      </a:r>
                      <a:endParaRPr lang="zh-CN" sz="1100" kern="100" dirty="0">
                        <a:effectLst/>
                        <a:latin typeface="等线" panose="02010600030101010101" pitchFamily="2" charset="-122"/>
                        <a:ea typeface="等线" panose="02010600030101010101" pitchFamily="2" charset="-122"/>
                        <a:cs typeface="Times New Roman" panose="02020603050405020304"/>
                      </a:endParaRPr>
                    </a:p>
                  </a:txBody>
                  <a:tcPr marL="48003" marR="48003" marT="0" marB="0"/>
                </a:tc>
              </a:tr>
              <a:tr h="0">
                <a:tc>
                  <a:txBody>
                    <a:bodyPr/>
                    <a:lstStyle/>
                    <a:p>
                      <a:pPr algn="just">
                        <a:lnSpc>
                          <a:spcPct val="150000"/>
                        </a:lnSpc>
                        <a:spcAft>
                          <a:spcPts val="0"/>
                        </a:spcAft>
                      </a:pPr>
                      <a:r>
                        <a:rPr lang="en-US" sz="1100" kern="100">
                          <a:effectLst/>
                        </a:rPr>
                        <a:t>object</a:t>
                      </a:r>
                      <a:endParaRPr lang="zh-CN" sz="1100" kern="100">
                        <a:effectLst/>
                        <a:latin typeface="等线" panose="02010600030101010101" pitchFamily="2" charset="-122"/>
                        <a:ea typeface="等线" panose="02010600030101010101" pitchFamily="2" charset="-122"/>
                        <a:cs typeface="Times New Roman" panose="02020603050405020304"/>
                      </a:endParaRPr>
                    </a:p>
                  </a:txBody>
                  <a:tcPr marL="48003" marR="48003" marT="0" marB="0"/>
                </a:tc>
                <a:tc>
                  <a:txBody>
                    <a:bodyPr/>
                    <a:lstStyle/>
                    <a:p>
                      <a:pPr algn="just">
                        <a:lnSpc>
                          <a:spcPct val="150000"/>
                        </a:lnSpc>
                        <a:spcAft>
                          <a:spcPts val="0"/>
                        </a:spcAft>
                      </a:pPr>
                      <a:r>
                        <a:rPr lang="en-US" sz="1100" kern="100" dirty="0">
                          <a:effectLst/>
                        </a:rPr>
                        <a:t>Python</a:t>
                      </a:r>
                      <a:r>
                        <a:rPr lang="zh-CN" sz="1100" kern="100" dirty="0">
                          <a:effectLst/>
                        </a:rPr>
                        <a:t>对象</a:t>
                      </a:r>
                      <a:endParaRPr lang="zh-CN" sz="1100" kern="100" dirty="0">
                        <a:effectLst/>
                        <a:latin typeface="等线" panose="02010600030101010101" pitchFamily="2" charset="-122"/>
                        <a:ea typeface="等线" panose="02010600030101010101" pitchFamily="2" charset="-122"/>
                        <a:cs typeface="Times New Roman" panose="02020603050405020304"/>
                      </a:endParaRPr>
                    </a:p>
                  </a:txBody>
                  <a:tcPr marL="48003" marR="48003" marT="0" marB="0"/>
                </a:tc>
              </a:tr>
            </a:tbl>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7588">
                                            <p:txEl>
                                              <p:pRg st="2" end="2"/>
                                            </p:txEl>
                                          </p:spTgt>
                                        </p:tgtEl>
                                        <p:attrNameLst>
                                          <p:attrName>style.visibility</p:attrName>
                                        </p:attrNameLst>
                                      </p:cBhvr>
                                      <p:to>
                                        <p:strVal val="visible"/>
                                      </p:to>
                                    </p:set>
                                    <p:animEffect transition="in" filter="fade">
                                      <p:cBhvr>
                                        <p:cTn id="7" dur="500"/>
                                        <p:tgtEl>
                                          <p:spTgt spid="67588">
                                            <p:txEl>
                                              <p:pRg st="2" end="2"/>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fade">
                                      <p:cBhvr>
                                        <p:cTn id="10"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标题 2"/>
          <p:cNvSpPr>
            <a:spLocks noGrp="1"/>
          </p:cNvSpPr>
          <p:nvPr>
            <p:ph type="title" idx="4294967295"/>
          </p:nvPr>
        </p:nvSpPr>
        <p:spPr>
          <a:xfrm>
            <a:off x="0" y="358775"/>
            <a:ext cx="10972800" cy="528638"/>
          </a:xfrm>
        </p:spPr>
        <p:txBody>
          <a:bodyPr/>
          <a:lstStyle/>
          <a:p>
            <a:r>
              <a:rPr lang="en-US" altLang="zh-CN" dirty="0"/>
              <a:t>   3 </a:t>
            </a:r>
            <a:r>
              <a:rPr lang="zh-CN" altLang="en-US" dirty="0" smtClean="0"/>
              <a:t>掌握</a:t>
            </a:r>
            <a:r>
              <a:rPr lang="zh-CN" altLang="en-US" dirty="0"/>
              <a:t>数组的属性</a:t>
            </a:r>
            <a:endParaRPr lang="zh-CN" altLang="en-US" dirty="0"/>
          </a:p>
        </p:txBody>
      </p:sp>
      <p:sp>
        <p:nvSpPr>
          <p:cNvPr id="67588" name="TextBox 5"/>
          <p:cNvSpPr txBox="1">
            <a:spLocks noChangeArrowheads="1"/>
          </p:cNvSpPr>
          <p:nvPr/>
        </p:nvSpPr>
        <p:spPr bwMode="auto">
          <a:xfrm>
            <a:off x="725864" y="1352955"/>
            <a:ext cx="10605711" cy="9612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363855" indent="-285750">
              <a:spcBef>
                <a:spcPct val="20000"/>
              </a:spcBef>
              <a:buClr>
                <a:srgbClr val="000066"/>
              </a:buClr>
              <a:buFont typeface="Wingdings" panose="05000000000000000000" pitchFamily="2" charset="2"/>
              <a:buChar char="n"/>
              <a:defRPr kumimoji="1" sz="21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kumimoji="1" sz="29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kumimoji="1" sz="25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kumimoji="1" sz="21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kumimoji="1" sz="21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kumimoji="1" sz="21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kumimoji="1" sz="21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kumimoji="1" sz="21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kumimoji="1" sz="2100">
                <a:solidFill>
                  <a:schemeClr val="tx1"/>
                </a:solidFill>
                <a:latin typeface="Calibri" panose="020F0502020204030204" pitchFamily="34" charset="0"/>
                <a:ea typeface="宋体" panose="02010600030101010101" pitchFamily="2" charset="-122"/>
              </a:defRPr>
            </a:lvl9pPr>
          </a:lstStyle>
          <a:p>
            <a:pPr eaLnBrk="1" hangingPunct="1">
              <a:lnSpc>
                <a:spcPct val="150000"/>
              </a:lnSpc>
              <a:spcBef>
                <a:spcPct val="0"/>
              </a:spcBef>
              <a:buClr>
                <a:schemeClr val="tx2"/>
              </a:buClr>
              <a:buFont typeface="Wingdings" panose="05000000000000000000" pitchFamily="2" charset="2"/>
              <a:buChar char="Ø"/>
            </a:pPr>
            <a:r>
              <a:rPr kumimoji="0" lang="zh-CN" altLang="en-US" sz="2000" dirty="0">
                <a:solidFill>
                  <a:srgbClr val="000000"/>
                </a:solidFill>
                <a:latin typeface="微软雅黑" panose="020B0503020204020204" pitchFamily="34" charset="-122"/>
                <a:ea typeface="微软雅黑" panose="020B0503020204020204" pitchFamily="34" charset="-122"/>
              </a:rPr>
              <a:t>我们通过数组的属性可以观察数组特征，比如通过秩可以知道数组轴的数量，从而判断数组的维度。</a:t>
            </a:r>
            <a:r>
              <a:rPr kumimoji="0" lang="en-US" altLang="zh-CN" sz="2000" dirty="0">
                <a:solidFill>
                  <a:srgbClr val="000000"/>
                </a:solidFill>
                <a:latin typeface="微软雅黑" panose="020B0503020204020204" pitchFamily="34" charset="-122"/>
                <a:ea typeface="微软雅黑" panose="020B0503020204020204" pitchFamily="34" charset="-122"/>
              </a:rPr>
              <a:t>NumPy</a:t>
            </a:r>
            <a:r>
              <a:rPr kumimoji="0" lang="zh-CN" altLang="en-US" sz="2000" dirty="0">
                <a:solidFill>
                  <a:srgbClr val="000000"/>
                </a:solidFill>
                <a:latin typeface="微软雅黑" panose="020B0503020204020204" pitchFamily="34" charset="-122"/>
                <a:ea typeface="微软雅黑" panose="020B0503020204020204" pitchFamily="34" charset="-122"/>
              </a:rPr>
              <a:t>数组中有如下比较重要的</a:t>
            </a:r>
            <a:r>
              <a:rPr kumimoji="0" lang="zh-CN" altLang="en-US" sz="2000" dirty="0" smtClean="0">
                <a:solidFill>
                  <a:srgbClr val="000000"/>
                </a:solidFill>
                <a:latin typeface="微软雅黑" panose="020B0503020204020204" pitchFamily="34" charset="-122"/>
                <a:ea typeface="微软雅黑" panose="020B0503020204020204" pitchFamily="34" charset="-122"/>
              </a:rPr>
              <a:t>属性：</a:t>
            </a:r>
            <a:endParaRPr kumimoji="0" lang="zh-CN" altLang="en-US" sz="2000" dirty="0">
              <a:solidFill>
                <a:srgbClr val="000000"/>
              </a:solidFill>
              <a:latin typeface="微软雅黑" panose="020B0503020204020204" pitchFamily="34" charset="-122"/>
              <a:ea typeface="微软雅黑" panose="020B0503020204020204" pitchFamily="34" charset="-122"/>
            </a:endParaRPr>
          </a:p>
        </p:txBody>
      </p:sp>
      <p:pic>
        <p:nvPicPr>
          <p:cNvPr id="6" name="Picture 2"/>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993934" y="2443268"/>
            <a:ext cx="10069569" cy="232072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8" name="TextBox 5"/>
          <p:cNvSpPr txBox="1">
            <a:spLocks noChangeArrowheads="1"/>
          </p:cNvSpPr>
          <p:nvPr>
            <p:custDataLst>
              <p:tags r:id="rId1"/>
            </p:custDataLst>
          </p:nvPr>
        </p:nvSpPr>
        <p:spPr bwMode="auto">
          <a:xfrm>
            <a:off x="725864" y="1797214"/>
            <a:ext cx="10605711" cy="19380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363855" indent="-285750">
              <a:spcBef>
                <a:spcPct val="20000"/>
              </a:spcBef>
              <a:buClr>
                <a:srgbClr val="000066"/>
              </a:buClr>
              <a:buFont typeface="Wingdings" panose="05000000000000000000" pitchFamily="2" charset="2"/>
              <a:buChar char="n"/>
              <a:defRPr kumimoji="1" sz="21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kumimoji="1" sz="29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kumimoji="1" sz="25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kumimoji="1" sz="21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kumimoji="1" sz="21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kumimoji="1" sz="21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kumimoji="1" sz="21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kumimoji="1" sz="21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kumimoji="1" sz="2100">
                <a:solidFill>
                  <a:schemeClr val="tx1"/>
                </a:solidFill>
                <a:latin typeface="Calibri" panose="020F0502020204030204" pitchFamily="34" charset="0"/>
                <a:ea typeface="宋体" panose="02010600030101010101" pitchFamily="2" charset="-122"/>
              </a:defRPr>
            </a:lvl9pPr>
          </a:lstStyle>
          <a:p>
            <a:pPr eaLnBrk="1" hangingPunct="1">
              <a:lnSpc>
                <a:spcPct val="150000"/>
              </a:lnSpc>
              <a:spcBef>
                <a:spcPct val="0"/>
              </a:spcBef>
              <a:buClr>
                <a:schemeClr val="tx2"/>
              </a:buClr>
              <a:buFont typeface="Wingdings" panose="05000000000000000000" pitchFamily="2" charset="2"/>
              <a:buChar char="Ø"/>
            </a:pPr>
            <a:r>
              <a:rPr kumimoji="0" sz="2000" dirty="0">
                <a:solidFill>
                  <a:srgbClr val="000000"/>
                </a:solidFill>
                <a:latin typeface="微软雅黑" panose="020B0503020204020204" pitchFamily="34" charset="-122"/>
                <a:ea typeface="微软雅黑" panose="020B0503020204020204" pitchFamily="34" charset="-122"/>
              </a:rPr>
              <a:t>1</a:t>
            </a:r>
            <a:r>
              <a:rPr kumimoji="0" lang="zh-CN" sz="2000" dirty="0">
                <a:solidFill>
                  <a:srgbClr val="000000"/>
                </a:solidFill>
                <a:latin typeface="微软雅黑" panose="020B0503020204020204" pitchFamily="34" charset="-122"/>
                <a:ea typeface="微软雅黑" panose="020B0503020204020204" pitchFamily="34" charset="-122"/>
              </a:rPr>
              <a:t>、</a:t>
            </a:r>
            <a:r>
              <a:rPr kumimoji="0" sz="2000" dirty="0">
                <a:solidFill>
                  <a:srgbClr val="000000"/>
                </a:solidFill>
                <a:latin typeface="微软雅黑" panose="020B0503020204020204" pitchFamily="34" charset="-122"/>
                <a:ea typeface="微软雅黑" panose="020B0503020204020204" pitchFamily="34" charset="-122"/>
              </a:rPr>
              <a:t>完成使用array函数对各种Python内置序列的数组转换</a:t>
            </a:r>
            <a:endParaRPr kumimoji="0" sz="2000" dirty="0">
              <a:solidFill>
                <a:srgbClr val="000000"/>
              </a:solidFill>
              <a:latin typeface="微软雅黑" panose="020B0503020204020204" pitchFamily="34" charset="-122"/>
              <a:ea typeface="微软雅黑" panose="020B0503020204020204" pitchFamily="34" charset="-122"/>
            </a:endParaRPr>
          </a:p>
          <a:p>
            <a:pPr eaLnBrk="1" hangingPunct="1">
              <a:lnSpc>
                <a:spcPct val="150000"/>
              </a:lnSpc>
              <a:spcBef>
                <a:spcPct val="0"/>
              </a:spcBef>
              <a:buClr>
                <a:schemeClr val="tx2"/>
              </a:buClr>
              <a:buFont typeface="Wingdings" panose="05000000000000000000" pitchFamily="2" charset="2"/>
              <a:buChar char="Ø"/>
            </a:pPr>
            <a:r>
              <a:rPr kumimoji="0" sz="2000" dirty="0">
                <a:solidFill>
                  <a:srgbClr val="000000"/>
                </a:solidFill>
                <a:latin typeface="微软雅黑" panose="020B0503020204020204" pitchFamily="34" charset="-122"/>
                <a:ea typeface="微软雅黑" panose="020B0503020204020204" pitchFamily="34" charset="-122"/>
              </a:rPr>
              <a:t>2</a:t>
            </a:r>
            <a:r>
              <a:rPr kumimoji="0" lang="zh-CN" sz="2000" dirty="0">
                <a:solidFill>
                  <a:srgbClr val="000000"/>
                </a:solidFill>
                <a:latin typeface="微软雅黑" panose="020B0503020204020204" pitchFamily="34" charset="-122"/>
                <a:ea typeface="微软雅黑" panose="020B0503020204020204" pitchFamily="34" charset="-122"/>
              </a:rPr>
              <a:t>、</a:t>
            </a:r>
            <a:r>
              <a:rPr kumimoji="0" sz="2000" dirty="0">
                <a:solidFill>
                  <a:srgbClr val="000000"/>
                </a:solidFill>
                <a:latin typeface="微软雅黑" panose="020B0503020204020204" pitchFamily="34" charset="-122"/>
                <a:ea typeface="微软雅黑" panose="020B0503020204020204" pitchFamily="34" charset="-122"/>
              </a:rPr>
              <a:t>使用内置函数创建NumPy数组</a:t>
            </a:r>
            <a:endParaRPr kumimoji="0" sz="2000" dirty="0">
              <a:solidFill>
                <a:srgbClr val="000000"/>
              </a:solidFill>
              <a:latin typeface="微软雅黑" panose="020B0503020204020204" pitchFamily="34" charset="-122"/>
              <a:ea typeface="微软雅黑" panose="020B0503020204020204" pitchFamily="34" charset="-122"/>
            </a:endParaRPr>
          </a:p>
          <a:p>
            <a:pPr eaLnBrk="1" hangingPunct="1">
              <a:lnSpc>
                <a:spcPct val="150000"/>
              </a:lnSpc>
              <a:spcBef>
                <a:spcPct val="0"/>
              </a:spcBef>
              <a:buClr>
                <a:schemeClr val="tx2"/>
              </a:buClr>
              <a:buFont typeface="Wingdings" panose="05000000000000000000" pitchFamily="2" charset="2"/>
              <a:buChar char="Ø"/>
            </a:pPr>
            <a:r>
              <a:rPr kumimoji="0" lang="en-US" sz="2000" dirty="0">
                <a:solidFill>
                  <a:srgbClr val="000000"/>
                </a:solidFill>
                <a:latin typeface="微软雅黑" panose="020B0503020204020204" pitchFamily="34" charset="-122"/>
                <a:ea typeface="微软雅黑" panose="020B0503020204020204" pitchFamily="34" charset="-122"/>
              </a:rPr>
              <a:t>3</a:t>
            </a:r>
            <a:r>
              <a:rPr kumimoji="0" lang="zh-CN" altLang="en-US" sz="2000" dirty="0">
                <a:solidFill>
                  <a:srgbClr val="000000"/>
                </a:solidFill>
                <a:latin typeface="微软雅黑" panose="020B0503020204020204" pitchFamily="34" charset="-122"/>
                <a:ea typeface="微软雅黑" panose="020B0503020204020204" pitchFamily="34" charset="-122"/>
              </a:rPr>
              <a:t>、认识数组的数据类型</a:t>
            </a:r>
            <a:endParaRPr kumimoji="0" lang="zh-CN" altLang="en-US" sz="2000" dirty="0">
              <a:solidFill>
                <a:srgbClr val="000000"/>
              </a:solidFill>
              <a:latin typeface="微软雅黑" panose="020B0503020204020204" pitchFamily="34" charset="-122"/>
              <a:ea typeface="微软雅黑" panose="020B0503020204020204" pitchFamily="34" charset="-122"/>
            </a:endParaRPr>
          </a:p>
          <a:p>
            <a:pPr eaLnBrk="1" hangingPunct="1">
              <a:lnSpc>
                <a:spcPct val="150000"/>
              </a:lnSpc>
              <a:spcBef>
                <a:spcPct val="0"/>
              </a:spcBef>
              <a:buClr>
                <a:schemeClr val="tx2"/>
              </a:buClr>
              <a:buFont typeface="Wingdings" panose="05000000000000000000" pitchFamily="2" charset="2"/>
              <a:buChar char="Ø"/>
            </a:pPr>
            <a:r>
              <a:rPr kumimoji="0" lang="en-US" altLang="zh-CN" sz="2000" dirty="0">
                <a:solidFill>
                  <a:srgbClr val="000000"/>
                </a:solidFill>
                <a:latin typeface="微软雅黑" panose="020B0503020204020204" pitchFamily="34" charset="-122"/>
                <a:ea typeface="微软雅黑" panose="020B0503020204020204" pitchFamily="34" charset="-122"/>
              </a:rPr>
              <a:t>4</a:t>
            </a:r>
            <a:r>
              <a:rPr kumimoji="0" lang="zh-CN" altLang="en-US" sz="2000" dirty="0">
                <a:solidFill>
                  <a:srgbClr val="000000"/>
                </a:solidFill>
                <a:latin typeface="微软雅黑" panose="020B0503020204020204" pitchFamily="34" charset="-122"/>
                <a:ea typeface="微软雅黑" panose="020B0503020204020204" pitchFamily="34" charset="-122"/>
              </a:rPr>
              <a:t>、熟练使用数组的属性观察数组特征</a:t>
            </a:r>
            <a:endParaRPr kumimoji="0" lang="zh-CN" altLang="en-US" sz="2000" dirty="0">
              <a:solidFill>
                <a:srgbClr val="000000"/>
              </a:solidFill>
              <a:latin typeface="微软雅黑" panose="020B0503020204020204" pitchFamily="34" charset="-122"/>
              <a:ea typeface="微软雅黑" panose="020B0503020204020204" pitchFamily="34" charset="-122"/>
            </a:endParaRPr>
          </a:p>
        </p:txBody>
      </p:sp>
      <p:sp>
        <p:nvSpPr>
          <p:cNvPr id="5" name="矩形 4"/>
          <p:cNvSpPr/>
          <p:nvPr>
            <p:custDataLst>
              <p:tags r:id="rId2"/>
            </p:custDataLst>
          </p:nvPr>
        </p:nvSpPr>
        <p:spPr bwMode="auto">
          <a:xfrm>
            <a:off x="0" y="969484"/>
            <a:ext cx="9144000" cy="792641"/>
          </a:xfrm>
          <a:prstGeom prst="rect">
            <a:avLst/>
          </a:prstGeom>
          <a:gradFill>
            <a:gsLst>
              <a:gs pos="100000">
                <a:srgbClr val="00B0F0">
                  <a:alpha val="0"/>
                </a:srgbClr>
              </a:gs>
              <a:gs pos="0">
                <a:srgbClr val="D1ECFF">
                  <a:alpha val="0"/>
                </a:srgbClr>
              </a:gs>
              <a:gs pos="49000">
                <a:srgbClr val="D1ECFF"/>
              </a:gs>
            </a:gsLst>
            <a:lin ang="0" scaled="0"/>
          </a:gradFill>
          <a:ln w="28575" cap="flat" cmpd="sng" algn="ctr">
            <a:noFill/>
            <a:prstDash val="solid"/>
            <a:round/>
            <a:headEnd type="none" w="med" len="med"/>
            <a:tailEnd type="none" w="med" len="med"/>
          </a:ln>
          <a:effectLst/>
        </p:spPr>
        <p:txBody>
          <a:bodyPr/>
          <a:lstStyle/>
          <a:p>
            <a:pPr eaLnBrk="1" hangingPunct="1">
              <a:buFont typeface="Arial" panose="020B0604020202020204" pitchFamily="34" charset="0"/>
              <a:buNone/>
              <a:defRPr/>
            </a:pPr>
            <a:endParaRPr lang="zh-CN" altLang="en-US" dirty="0">
              <a:latin typeface="Arial" panose="020B0604020202020204" pitchFamily="34" charset="0"/>
            </a:endParaRPr>
          </a:p>
        </p:txBody>
      </p:sp>
      <p:sp>
        <p:nvSpPr>
          <p:cNvPr id="6" name="文本框 2"/>
          <p:cNvSpPr txBox="1"/>
          <p:nvPr>
            <p:custDataLst>
              <p:tags r:id="rId3"/>
            </p:custDataLst>
          </p:nvPr>
        </p:nvSpPr>
        <p:spPr>
          <a:xfrm>
            <a:off x="566928" y="1134971"/>
            <a:ext cx="3385820" cy="460375"/>
          </a:xfrm>
          <a:prstGeom prst="rect">
            <a:avLst/>
          </a:prstGeom>
          <a:noFill/>
        </p:spPr>
        <p:txBody>
          <a:bodyPr wrap="none" rtlCol="0">
            <a:spAutoFit/>
          </a:bodyPr>
          <a:lstStyle/>
          <a:p>
            <a:pPr algn="l"/>
            <a:r>
              <a:rPr lang="zh-CN" sz="2400" dirty="0" smtClean="0">
                <a:latin typeface="微软雅黑" panose="020B0503020204020204" pitchFamily="34" charset="-122"/>
                <a:ea typeface="微软雅黑" panose="020B0503020204020204" pitchFamily="34" charset="-122"/>
              </a:rPr>
              <a:t>任务：创建</a:t>
            </a:r>
            <a:r>
              <a:rPr lang="en-US" altLang="zh-CN" sz="2400" dirty="0" smtClean="0">
                <a:latin typeface="微软雅黑" panose="020B0503020204020204" pitchFamily="34" charset="-122"/>
                <a:ea typeface="微软雅黑" panose="020B0503020204020204" pitchFamily="34" charset="-122"/>
              </a:rPr>
              <a:t>NumPy</a:t>
            </a:r>
            <a:r>
              <a:rPr lang="zh-CN" altLang="en-US" sz="2400" dirty="0" smtClean="0">
                <a:latin typeface="微软雅黑" panose="020B0503020204020204" pitchFamily="34" charset="-122"/>
                <a:ea typeface="微软雅黑" panose="020B0503020204020204" pitchFamily="34" charset="-122"/>
              </a:rPr>
              <a:t>数组</a:t>
            </a:r>
            <a:endParaRPr lang="zh-CN" altLang="en-US" sz="2400" dirty="0" smtClean="0">
              <a:latin typeface="微软雅黑" panose="020B0503020204020204" pitchFamily="34" charset="-122"/>
              <a:ea typeface="微软雅黑" panose="020B0503020204020204" pitchFamily="34" charset="-122"/>
            </a:endParaRPr>
          </a:p>
        </p:txBody>
      </p:sp>
      <p:sp>
        <p:nvSpPr>
          <p:cNvPr id="3" name="标题 2"/>
          <p:cNvSpPr txBox="1"/>
          <p:nvPr>
            <p:custDataLst>
              <p:tags r:id="rId4"/>
            </p:custDataLst>
          </p:nvPr>
        </p:nvSpPr>
        <p:spPr bwMode="auto">
          <a:xfrm>
            <a:off x="0" y="358775"/>
            <a:ext cx="10972800" cy="528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algn="l" rtl="0" eaLnBrk="0" fontAlgn="base" hangingPunct="0">
              <a:spcBef>
                <a:spcPct val="0"/>
              </a:spcBef>
              <a:spcAft>
                <a:spcPct val="0"/>
              </a:spcAft>
              <a:defRPr kumimoji="1" sz="2500">
                <a:solidFill>
                  <a:schemeClr val="tx1"/>
                </a:solidFill>
                <a:latin typeface="+mj-lt"/>
                <a:ea typeface="微软雅黑" panose="020B0503020204020204" pitchFamily="34" charset="-122"/>
                <a:cs typeface="微软雅黑" panose="020B0503020204020204" pitchFamily="34" charset="-122"/>
              </a:defRPr>
            </a:lvl1pPr>
            <a:lvl2pPr algn="l" rtl="0" eaLnBrk="0" fontAlgn="base" hangingPunct="0">
              <a:spcBef>
                <a:spcPct val="0"/>
              </a:spcBef>
              <a:spcAft>
                <a:spcPct val="0"/>
              </a:spcAft>
              <a:defRPr kumimoji="1" sz="2500">
                <a:solidFill>
                  <a:schemeClr val="tx1"/>
                </a:solidFill>
                <a:latin typeface="Calibri" panose="020F0502020204030204" pitchFamily="34" charset="0"/>
                <a:ea typeface="微软雅黑" panose="020B0503020204020204" pitchFamily="34" charset="-122"/>
                <a:cs typeface="微软雅黑" panose="020B0503020204020204" pitchFamily="34" charset="-122"/>
              </a:defRPr>
            </a:lvl2pPr>
            <a:lvl3pPr algn="l" rtl="0" eaLnBrk="0" fontAlgn="base" hangingPunct="0">
              <a:spcBef>
                <a:spcPct val="0"/>
              </a:spcBef>
              <a:spcAft>
                <a:spcPct val="0"/>
              </a:spcAft>
              <a:defRPr kumimoji="1" sz="2500">
                <a:solidFill>
                  <a:schemeClr val="tx1"/>
                </a:solidFill>
                <a:latin typeface="Calibri" panose="020F0502020204030204" pitchFamily="34" charset="0"/>
                <a:ea typeface="微软雅黑" panose="020B0503020204020204" pitchFamily="34" charset="-122"/>
                <a:cs typeface="微软雅黑" panose="020B0503020204020204" pitchFamily="34" charset="-122"/>
              </a:defRPr>
            </a:lvl3pPr>
            <a:lvl4pPr algn="l" rtl="0" eaLnBrk="0" fontAlgn="base" hangingPunct="0">
              <a:spcBef>
                <a:spcPct val="0"/>
              </a:spcBef>
              <a:spcAft>
                <a:spcPct val="0"/>
              </a:spcAft>
              <a:defRPr kumimoji="1" sz="2500">
                <a:solidFill>
                  <a:schemeClr val="tx1"/>
                </a:solidFill>
                <a:latin typeface="Calibri" panose="020F0502020204030204" pitchFamily="34" charset="0"/>
                <a:ea typeface="微软雅黑" panose="020B0503020204020204" pitchFamily="34" charset="-122"/>
                <a:cs typeface="微软雅黑" panose="020B0503020204020204" pitchFamily="34" charset="-122"/>
              </a:defRPr>
            </a:lvl4pPr>
            <a:lvl5pPr algn="l" rtl="0" eaLnBrk="0" fontAlgn="base" hangingPunct="0">
              <a:spcBef>
                <a:spcPct val="0"/>
              </a:spcBef>
              <a:spcAft>
                <a:spcPct val="0"/>
              </a:spcAft>
              <a:defRPr kumimoji="1" sz="2500">
                <a:solidFill>
                  <a:schemeClr val="tx1"/>
                </a:solidFill>
                <a:latin typeface="Calibri" panose="020F0502020204030204" pitchFamily="34" charset="0"/>
                <a:ea typeface="微软雅黑" panose="020B0503020204020204" pitchFamily="34" charset="-122"/>
                <a:cs typeface="微软雅黑" panose="020B0503020204020204" pitchFamily="34" charset="-122"/>
              </a:defRPr>
            </a:lvl5pPr>
            <a:lvl6pPr marL="483870" algn="l" rtl="0" eaLnBrk="0" fontAlgn="base" hangingPunct="0">
              <a:spcBef>
                <a:spcPct val="0"/>
              </a:spcBef>
              <a:spcAft>
                <a:spcPct val="0"/>
              </a:spcAft>
              <a:defRPr sz="2540">
                <a:solidFill>
                  <a:schemeClr val="tx1"/>
                </a:solidFill>
                <a:latin typeface="Calibri" panose="020F0502020204030204" pitchFamily="34" charset="0"/>
                <a:ea typeface="黑体" panose="02010609060101010101" pitchFamily="2" charset="-122"/>
              </a:defRPr>
            </a:lvl6pPr>
            <a:lvl7pPr marL="967740" algn="l" rtl="0" eaLnBrk="0" fontAlgn="base" hangingPunct="0">
              <a:spcBef>
                <a:spcPct val="0"/>
              </a:spcBef>
              <a:spcAft>
                <a:spcPct val="0"/>
              </a:spcAft>
              <a:defRPr sz="2540">
                <a:solidFill>
                  <a:schemeClr val="tx1"/>
                </a:solidFill>
                <a:latin typeface="Calibri" panose="020F0502020204030204" pitchFamily="34" charset="0"/>
                <a:ea typeface="黑体" panose="02010609060101010101" pitchFamily="2" charset="-122"/>
              </a:defRPr>
            </a:lvl7pPr>
            <a:lvl8pPr marL="1450975" algn="l" rtl="0" eaLnBrk="0" fontAlgn="base" hangingPunct="0">
              <a:spcBef>
                <a:spcPct val="0"/>
              </a:spcBef>
              <a:spcAft>
                <a:spcPct val="0"/>
              </a:spcAft>
              <a:defRPr sz="2540">
                <a:solidFill>
                  <a:schemeClr val="tx1"/>
                </a:solidFill>
                <a:latin typeface="Calibri" panose="020F0502020204030204" pitchFamily="34" charset="0"/>
                <a:ea typeface="黑体" panose="02010609060101010101" pitchFamily="2" charset="-122"/>
              </a:defRPr>
            </a:lvl8pPr>
            <a:lvl9pPr marL="1934845" algn="l" rtl="0" eaLnBrk="0" fontAlgn="base" hangingPunct="0">
              <a:spcBef>
                <a:spcPct val="0"/>
              </a:spcBef>
              <a:spcAft>
                <a:spcPct val="0"/>
              </a:spcAft>
              <a:defRPr sz="2540">
                <a:solidFill>
                  <a:schemeClr val="tx1"/>
                </a:solidFill>
                <a:latin typeface="Calibri" panose="020F0502020204030204" pitchFamily="34" charset="0"/>
                <a:ea typeface="黑体" panose="02010609060101010101" pitchFamily="2" charset="-122"/>
              </a:defRPr>
            </a:lvl9pPr>
          </a:lstStyle>
          <a:p>
            <a:r>
              <a:rPr lang="en-US" altLang="zh-CN" smtClean="0"/>
              <a:t>   任务二 创建NumPy数组</a:t>
            </a:r>
            <a:endParaRPr lang="en-US" altLang="zh-CN" smtClean="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标题 2"/>
          <p:cNvSpPr>
            <a:spLocks noGrp="1"/>
          </p:cNvSpPr>
          <p:nvPr>
            <p:ph type="title" idx="4294967295"/>
          </p:nvPr>
        </p:nvSpPr>
        <p:spPr>
          <a:xfrm>
            <a:off x="0" y="358775"/>
            <a:ext cx="10972800" cy="528955"/>
          </a:xfrm>
        </p:spPr>
        <p:txBody>
          <a:bodyPr/>
          <a:lstStyle/>
          <a:p>
            <a:r>
              <a:rPr lang="en-US" altLang="zh-CN" dirty="0"/>
              <a:t>   </a:t>
            </a:r>
            <a:r>
              <a:rPr lang="zh-CN" altLang="en-US" dirty="0"/>
              <a:t>目录</a:t>
            </a:r>
            <a:endParaRPr lang="zh-CN" altLang="en-US" dirty="0"/>
          </a:p>
        </p:txBody>
      </p:sp>
      <p:grpSp>
        <p:nvGrpSpPr>
          <p:cNvPr id="4" name="组合 3"/>
          <p:cNvGrpSpPr/>
          <p:nvPr/>
        </p:nvGrpSpPr>
        <p:grpSpPr>
          <a:xfrm>
            <a:off x="1577535" y="1060666"/>
            <a:ext cx="7948546" cy="595277"/>
            <a:chOff x="520218" y="437796"/>
            <a:chExt cx="9236734" cy="691752"/>
          </a:xfrm>
        </p:grpSpPr>
        <p:sp>
          <p:nvSpPr>
            <p:cNvPr id="5" name="矩形: 圆角 4"/>
            <p:cNvSpPr/>
            <p:nvPr>
              <p:custDataLst>
                <p:tags r:id="rId1"/>
              </p:custDataLst>
            </p:nvPr>
          </p:nvSpPr>
          <p:spPr>
            <a:xfrm>
              <a:off x="520218" y="437796"/>
              <a:ext cx="684468" cy="691752"/>
            </a:xfrm>
            <a:prstGeom prst="roundRect">
              <a:avLst/>
            </a:prstGeom>
            <a:noFill/>
            <a:ln w="34925">
              <a:gradFill>
                <a:gsLst>
                  <a:gs pos="0">
                    <a:srgbClr val="62FFFF"/>
                  </a:gs>
                  <a:gs pos="68000">
                    <a:srgbClr val="0D69FF"/>
                  </a:gs>
                  <a:gs pos="43000">
                    <a:srgbClr val="0D69FF"/>
                  </a:gs>
                  <a:gs pos="100000">
                    <a:srgbClr val="62FFFF"/>
                  </a:gs>
                </a:gsLst>
                <a:lin ang="5400000" scaled="1"/>
              </a:gra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rgbClr val="0070C0"/>
                </a:solidFill>
              </a:endParaRPr>
            </a:p>
          </p:txBody>
        </p:sp>
        <p:sp>
          <p:nvSpPr>
            <p:cNvPr id="8" name="文本框 7"/>
            <p:cNvSpPr txBox="1"/>
            <p:nvPr>
              <p:custDataLst>
                <p:tags r:id="rId2"/>
              </p:custDataLst>
            </p:nvPr>
          </p:nvSpPr>
          <p:spPr>
            <a:xfrm>
              <a:off x="1301959" y="529140"/>
              <a:ext cx="8454993" cy="534987"/>
            </a:xfrm>
            <a:prstGeom prst="rect">
              <a:avLst/>
            </a:prstGeom>
            <a:noFill/>
          </p:spPr>
          <p:txBody>
            <a:bodyPr wrap="square" rtlCol="0">
              <a:spAutoFit/>
              <a:scene3d>
                <a:camera prst="orthographicFront"/>
                <a:lightRig rig="threePt" dir="t"/>
              </a:scene3d>
              <a:sp3d contourW="12700"/>
            </a:bodyPr>
            <a:lstStyle/>
            <a:p>
              <a:pPr marR="0" lvl="0" algn="l" defTabSz="914400" rtl="0" eaLnBrk="1" fontAlgn="auto" latinLnBrk="0" hangingPunct="1">
                <a:lnSpc>
                  <a:spcPct val="100000"/>
                </a:lnSpc>
                <a:spcBef>
                  <a:spcPts val="0"/>
                </a:spcBef>
                <a:spcAft>
                  <a:spcPts val="0"/>
                </a:spcAft>
                <a:buClrTx/>
                <a:buSzTx/>
                <a:defRPr/>
              </a:pPr>
              <a:r>
                <a:rPr kumimoji="0" lang="en-US" altLang="zh-CN" sz="2400" b="1" i="0" u="none" strike="noStrike" kern="1200" cap="none" spc="0" normalizeH="0" baseline="0" noProof="0" dirty="0">
                  <a:ln>
                    <a:noFill/>
                  </a:ln>
                  <a:solidFill>
                    <a:srgbClr val="0070C0"/>
                  </a:solidFill>
                  <a:effectLst/>
                  <a:uLnTx/>
                  <a:uFillTx/>
                  <a:latin typeface="微软雅黑" panose="020B0503020204020204" pitchFamily="34" charset="-122"/>
                  <a:ea typeface="微软雅黑" panose="020B0503020204020204" pitchFamily="34" charset="-122"/>
                  <a:cs typeface="+mn-cs"/>
                </a:rPr>
                <a:t>任务一 初识NumPy</a:t>
              </a:r>
              <a:endParaRPr kumimoji="0" lang="en-US" altLang="zh-CN" sz="2400" b="1" i="0" u="none" strike="noStrike" kern="1200" cap="none" spc="0" normalizeH="0" baseline="0" noProof="0" dirty="0">
                <a:ln>
                  <a:noFill/>
                </a:ln>
                <a:solidFill>
                  <a:srgbClr val="0070C0"/>
                </a:solidFill>
                <a:effectLst/>
                <a:uLnTx/>
                <a:uFillTx/>
                <a:latin typeface="微软雅黑" panose="020B0503020204020204" pitchFamily="34" charset="-122"/>
                <a:ea typeface="微软雅黑" panose="020B0503020204020204" pitchFamily="34" charset="-122"/>
                <a:cs typeface="+mn-cs"/>
              </a:endParaRPr>
            </a:p>
          </p:txBody>
        </p:sp>
        <p:sp>
          <p:nvSpPr>
            <p:cNvPr id="7" name="椭圆 106"/>
            <p:cNvSpPr/>
            <p:nvPr>
              <p:custDataLst>
                <p:tags r:id="rId3"/>
              </p:custDataLst>
            </p:nvPr>
          </p:nvSpPr>
          <p:spPr>
            <a:xfrm>
              <a:off x="658980" y="573932"/>
              <a:ext cx="406944" cy="419480"/>
            </a:xfrm>
            <a:custGeom>
              <a:avLst/>
              <a:gdLst>
                <a:gd name="connsiteX0" fmla="*/ 157951 w 327026"/>
                <a:gd name="connsiteY0" fmla="*/ 134938 h 337100"/>
                <a:gd name="connsiteX1" fmla="*/ 327026 w 327026"/>
                <a:gd name="connsiteY1" fmla="*/ 239958 h 337100"/>
                <a:gd name="connsiteX2" fmla="*/ 259660 w 327026"/>
                <a:gd name="connsiteY2" fmla="*/ 254398 h 337100"/>
                <a:gd name="connsiteX3" fmla="*/ 295325 w 327026"/>
                <a:gd name="connsiteY3" fmla="*/ 305595 h 337100"/>
                <a:gd name="connsiteX4" fmla="*/ 292683 w 327026"/>
                <a:gd name="connsiteY4" fmla="*/ 334475 h 337100"/>
                <a:gd name="connsiteX5" fmla="*/ 263623 w 327026"/>
                <a:gd name="connsiteY5" fmla="*/ 326599 h 337100"/>
                <a:gd name="connsiteX6" fmla="*/ 227959 w 327026"/>
                <a:gd name="connsiteY6" fmla="*/ 275402 h 337100"/>
                <a:gd name="connsiteX7" fmla="*/ 192294 w 327026"/>
                <a:gd name="connsiteY7" fmla="*/ 333162 h 337100"/>
                <a:gd name="connsiteX8" fmla="*/ 153988 w 327026"/>
                <a:gd name="connsiteY8" fmla="*/ 137564 h 337100"/>
                <a:gd name="connsiteX9" fmla="*/ 157951 w 327026"/>
                <a:gd name="connsiteY9" fmla="*/ 134938 h 337100"/>
                <a:gd name="connsiteX10" fmla="*/ 287448 w 327026"/>
                <a:gd name="connsiteY10" fmla="*/ 96838 h 337100"/>
                <a:gd name="connsiteX11" fmla="*/ 270368 w 327026"/>
                <a:gd name="connsiteY11" fmla="*/ 108528 h 337100"/>
                <a:gd name="connsiteX12" fmla="*/ 280879 w 327026"/>
                <a:gd name="connsiteY12" fmla="*/ 150092 h 337100"/>
                <a:gd name="connsiteX13" fmla="*/ 301899 w 327026"/>
                <a:gd name="connsiteY13" fmla="*/ 182563 h 337100"/>
                <a:gd name="connsiteX14" fmla="*/ 303213 w 327026"/>
                <a:gd name="connsiteY14" fmla="*/ 161781 h 337100"/>
                <a:gd name="connsiteX15" fmla="*/ 287448 w 327026"/>
                <a:gd name="connsiteY15" fmla="*/ 96838 h 337100"/>
                <a:gd name="connsiteX16" fmla="*/ 160474 w 327026"/>
                <a:gd name="connsiteY16" fmla="*/ 0 h 337100"/>
                <a:gd name="connsiteX17" fmla="*/ 322263 w 327026"/>
                <a:gd name="connsiteY17" fmla="*/ 161925 h 337100"/>
                <a:gd name="connsiteX18" fmla="*/ 314371 w 327026"/>
                <a:gd name="connsiteY18" fmla="*/ 211951 h 337100"/>
                <a:gd name="connsiteX19" fmla="*/ 242026 w 327026"/>
                <a:gd name="connsiteY19" fmla="*/ 165875 h 337100"/>
                <a:gd name="connsiteX20" fmla="*/ 259126 w 327026"/>
                <a:gd name="connsiteY20" fmla="*/ 139545 h 337100"/>
                <a:gd name="connsiteX21" fmla="*/ 244657 w 327026"/>
                <a:gd name="connsiteY21" fmla="*/ 94785 h 337100"/>
                <a:gd name="connsiteX22" fmla="*/ 203881 w 327026"/>
                <a:gd name="connsiteY22" fmla="*/ 63190 h 337100"/>
                <a:gd name="connsiteX23" fmla="*/ 186781 w 327026"/>
                <a:gd name="connsiteY23" fmla="*/ 22380 h 337100"/>
                <a:gd name="connsiteX24" fmla="*/ 160474 w 327026"/>
                <a:gd name="connsiteY24" fmla="*/ 19747 h 337100"/>
                <a:gd name="connsiteX25" fmla="*/ 74975 w 327026"/>
                <a:gd name="connsiteY25" fmla="*/ 48709 h 337100"/>
                <a:gd name="connsiteX26" fmla="*/ 86814 w 327026"/>
                <a:gd name="connsiteY26" fmla="*/ 86886 h 337100"/>
                <a:gd name="connsiteX27" fmla="*/ 53930 w 327026"/>
                <a:gd name="connsiteY27" fmla="*/ 111899 h 337100"/>
                <a:gd name="connsiteX28" fmla="*/ 53930 w 327026"/>
                <a:gd name="connsiteY28" fmla="*/ 140862 h 337100"/>
                <a:gd name="connsiteX29" fmla="*/ 59191 w 327026"/>
                <a:gd name="connsiteY29" fmla="*/ 157976 h 337100"/>
                <a:gd name="connsiteX30" fmla="*/ 21046 w 327026"/>
                <a:gd name="connsiteY30" fmla="*/ 181672 h 337100"/>
                <a:gd name="connsiteX31" fmla="*/ 35515 w 327026"/>
                <a:gd name="connsiteY31" fmla="*/ 227748 h 337100"/>
                <a:gd name="connsiteX32" fmla="*/ 59191 w 327026"/>
                <a:gd name="connsiteY32" fmla="*/ 190887 h 337100"/>
                <a:gd name="connsiteX33" fmla="*/ 89444 w 327026"/>
                <a:gd name="connsiteY33" fmla="*/ 198786 h 337100"/>
                <a:gd name="connsiteX34" fmla="*/ 122328 w 327026"/>
                <a:gd name="connsiteY34" fmla="*/ 215900 h 337100"/>
                <a:gd name="connsiteX35" fmla="*/ 96021 w 327026"/>
                <a:gd name="connsiteY35" fmla="*/ 248812 h 337100"/>
                <a:gd name="connsiteX36" fmla="*/ 86814 w 327026"/>
                <a:gd name="connsiteY36" fmla="*/ 283040 h 337100"/>
                <a:gd name="connsiteX37" fmla="*/ 160474 w 327026"/>
                <a:gd name="connsiteY37" fmla="*/ 304103 h 337100"/>
                <a:gd name="connsiteX38" fmla="*/ 167051 w 327026"/>
                <a:gd name="connsiteY38" fmla="*/ 302787 h 337100"/>
                <a:gd name="connsiteX39" fmla="*/ 170997 w 327026"/>
                <a:gd name="connsiteY39" fmla="*/ 322534 h 337100"/>
                <a:gd name="connsiteX40" fmla="*/ 160474 w 327026"/>
                <a:gd name="connsiteY40" fmla="*/ 323850 h 337100"/>
                <a:gd name="connsiteX41" fmla="*/ 0 w 327026"/>
                <a:gd name="connsiteY41" fmla="*/ 161925 h 337100"/>
                <a:gd name="connsiteX42" fmla="*/ 160474 w 327026"/>
                <a:gd name="connsiteY42" fmla="*/ 0 h 337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327026" h="337100">
                  <a:moveTo>
                    <a:pt x="157951" y="134938"/>
                  </a:moveTo>
                  <a:cubicBezTo>
                    <a:pt x="157951" y="134938"/>
                    <a:pt x="157951" y="134938"/>
                    <a:pt x="327026" y="239958"/>
                  </a:cubicBezTo>
                  <a:cubicBezTo>
                    <a:pt x="327026" y="239958"/>
                    <a:pt x="327026" y="239958"/>
                    <a:pt x="259660" y="254398"/>
                  </a:cubicBezTo>
                  <a:lnTo>
                    <a:pt x="295325" y="305595"/>
                  </a:lnTo>
                  <a:cubicBezTo>
                    <a:pt x="301929" y="316097"/>
                    <a:pt x="300608" y="327911"/>
                    <a:pt x="292683" y="334475"/>
                  </a:cubicBezTo>
                  <a:cubicBezTo>
                    <a:pt x="283436" y="339726"/>
                    <a:pt x="271548" y="337101"/>
                    <a:pt x="263623" y="326599"/>
                  </a:cubicBezTo>
                  <a:cubicBezTo>
                    <a:pt x="263623" y="326599"/>
                    <a:pt x="263623" y="326599"/>
                    <a:pt x="227959" y="275402"/>
                  </a:cubicBezTo>
                  <a:cubicBezTo>
                    <a:pt x="227959" y="275402"/>
                    <a:pt x="227959" y="275402"/>
                    <a:pt x="192294" y="333162"/>
                  </a:cubicBezTo>
                  <a:cubicBezTo>
                    <a:pt x="192294" y="333162"/>
                    <a:pt x="192294" y="333162"/>
                    <a:pt x="153988" y="137564"/>
                  </a:cubicBezTo>
                  <a:cubicBezTo>
                    <a:pt x="153988" y="137564"/>
                    <a:pt x="153988" y="137564"/>
                    <a:pt x="157951" y="134938"/>
                  </a:cubicBezTo>
                  <a:close/>
                  <a:moveTo>
                    <a:pt x="287448" y="96838"/>
                  </a:moveTo>
                  <a:cubicBezTo>
                    <a:pt x="280879" y="99436"/>
                    <a:pt x="272996" y="103332"/>
                    <a:pt x="270368" y="108528"/>
                  </a:cubicBezTo>
                  <a:cubicBezTo>
                    <a:pt x="265113" y="117620"/>
                    <a:pt x="271682" y="143597"/>
                    <a:pt x="280879" y="150092"/>
                  </a:cubicBezTo>
                  <a:cubicBezTo>
                    <a:pt x="292703" y="159184"/>
                    <a:pt x="299272" y="170873"/>
                    <a:pt x="301899" y="182563"/>
                  </a:cubicBezTo>
                  <a:cubicBezTo>
                    <a:pt x="303213" y="176069"/>
                    <a:pt x="303213" y="168276"/>
                    <a:pt x="303213" y="161781"/>
                  </a:cubicBezTo>
                  <a:cubicBezTo>
                    <a:pt x="303213" y="138402"/>
                    <a:pt x="297958" y="116321"/>
                    <a:pt x="287448" y="96838"/>
                  </a:cubicBezTo>
                  <a:close/>
                  <a:moveTo>
                    <a:pt x="160474" y="0"/>
                  </a:moveTo>
                  <a:cubicBezTo>
                    <a:pt x="249918" y="0"/>
                    <a:pt x="322263" y="72405"/>
                    <a:pt x="322263" y="161925"/>
                  </a:cubicBezTo>
                  <a:cubicBezTo>
                    <a:pt x="322263" y="179039"/>
                    <a:pt x="319632" y="196153"/>
                    <a:pt x="314371" y="211951"/>
                  </a:cubicBezTo>
                  <a:cubicBezTo>
                    <a:pt x="314371" y="211951"/>
                    <a:pt x="314371" y="211951"/>
                    <a:pt x="242026" y="165875"/>
                  </a:cubicBezTo>
                  <a:cubicBezTo>
                    <a:pt x="247288" y="157976"/>
                    <a:pt x="257811" y="147444"/>
                    <a:pt x="259126" y="139545"/>
                  </a:cubicBezTo>
                  <a:cubicBezTo>
                    <a:pt x="260441" y="127697"/>
                    <a:pt x="251234" y="97418"/>
                    <a:pt x="244657" y="94785"/>
                  </a:cubicBezTo>
                  <a:cubicBezTo>
                    <a:pt x="238080" y="90836"/>
                    <a:pt x="218350" y="71089"/>
                    <a:pt x="203881" y="63190"/>
                  </a:cubicBezTo>
                  <a:cubicBezTo>
                    <a:pt x="193358" y="57924"/>
                    <a:pt x="188096" y="36861"/>
                    <a:pt x="186781" y="22380"/>
                  </a:cubicBezTo>
                  <a:cubicBezTo>
                    <a:pt x="177574" y="21063"/>
                    <a:pt x="169681" y="19747"/>
                    <a:pt x="160474" y="19747"/>
                  </a:cubicBezTo>
                  <a:cubicBezTo>
                    <a:pt x="128905" y="19747"/>
                    <a:pt x="98652" y="30279"/>
                    <a:pt x="74975" y="48709"/>
                  </a:cubicBezTo>
                  <a:cubicBezTo>
                    <a:pt x="81552" y="59241"/>
                    <a:pt x="93390" y="78988"/>
                    <a:pt x="86814" y="86886"/>
                  </a:cubicBezTo>
                  <a:cubicBezTo>
                    <a:pt x="78921" y="100051"/>
                    <a:pt x="53930" y="100051"/>
                    <a:pt x="53930" y="111899"/>
                  </a:cubicBezTo>
                  <a:cubicBezTo>
                    <a:pt x="53930" y="123747"/>
                    <a:pt x="52614" y="135596"/>
                    <a:pt x="53930" y="140862"/>
                  </a:cubicBezTo>
                  <a:cubicBezTo>
                    <a:pt x="55245" y="146128"/>
                    <a:pt x="69714" y="150077"/>
                    <a:pt x="59191" y="157976"/>
                  </a:cubicBezTo>
                  <a:cubicBezTo>
                    <a:pt x="52614" y="164558"/>
                    <a:pt x="32884" y="175090"/>
                    <a:pt x="21046" y="181672"/>
                  </a:cubicBezTo>
                  <a:cubicBezTo>
                    <a:pt x="22361" y="197470"/>
                    <a:pt x="27622" y="213267"/>
                    <a:pt x="35515" y="227748"/>
                  </a:cubicBezTo>
                  <a:cubicBezTo>
                    <a:pt x="38145" y="219850"/>
                    <a:pt x="49984" y="192204"/>
                    <a:pt x="59191" y="190887"/>
                  </a:cubicBezTo>
                  <a:cubicBezTo>
                    <a:pt x="69714" y="188254"/>
                    <a:pt x="78921" y="185621"/>
                    <a:pt x="89444" y="198786"/>
                  </a:cubicBezTo>
                  <a:cubicBezTo>
                    <a:pt x="99967" y="211951"/>
                    <a:pt x="114436" y="215900"/>
                    <a:pt x="122328" y="215900"/>
                  </a:cubicBezTo>
                  <a:cubicBezTo>
                    <a:pt x="130220" y="215900"/>
                    <a:pt x="121013" y="243546"/>
                    <a:pt x="96021" y="248812"/>
                  </a:cubicBezTo>
                  <a:cubicBezTo>
                    <a:pt x="72345" y="252761"/>
                    <a:pt x="106544" y="283040"/>
                    <a:pt x="86814" y="283040"/>
                  </a:cubicBezTo>
                  <a:cubicBezTo>
                    <a:pt x="109175" y="296204"/>
                    <a:pt x="134167" y="304103"/>
                    <a:pt x="160474" y="304103"/>
                  </a:cubicBezTo>
                  <a:cubicBezTo>
                    <a:pt x="163105" y="304103"/>
                    <a:pt x="165735" y="302787"/>
                    <a:pt x="167051" y="302787"/>
                  </a:cubicBezTo>
                  <a:cubicBezTo>
                    <a:pt x="167051" y="302787"/>
                    <a:pt x="167051" y="302787"/>
                    <a:pt x="170997" y="322534"/>
                  </a:cubicBezTo>
                  <a:cubicBezTo>
                    <a:pt x="168366" y="322534"/>
                    <a:pt x="164420" y="323850"/>
                    <a:pt x="160474" y="323850"/>
                  </a:cubicBezTo>
                  <a:cubicBezTo>
                    <a:pt x="72345" y="323850"/>
                    <a:pt x="0" y="251445"/>
                    <a:pt x="0" y="161925"/>
                  </a:cubicBezTo>
                  <a:cubicBezTo>
                    <a:pt x="0" y="72405"/>
                    <a:pt x="72345" y="0"/>
                    <a:pt x="160474" y="0"/>
                  </a:cubicBezTo>
                  <a:close/>
                </a:path>
              </a:pathLst>
            </a:custGeom>
            <a:solidFill>
              <a:srgbClr val="62FFFF"/>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1600">
                <a:solidFill>
                  <a:srgbClr val="0070C0"/>
                </a:solidFill>
              </a:endParaRPr>
            </a:p>
          </p:txBody>
        </p:sp>
      </p:grpSp>
      <p:grpSp>
        <p:nvGrpSpPr>
          <p:cNvPr id="10" name="组合 9"/>
          <p:cNvGrpSpPr/>
          <p:nvPr/>
        </p:nvGrpSpPr>
        <p:grpSpPr>
          <a:xfrm>
            <a:off x="1577535" y="1974584"/>
            <a:ext cx="8776335" cy="4270662"/>
            <a:chOff x="520218" y="63669"/>
            <a:chExt cx="10198679" cy="4962797"/>
          </a:xfrm>
        </p:grpSpPr>
        <p:sp>
          <p:nvSpPr>
            <p:cNvPr id="11" name="矩形: 圆角 10"/>
            <p:cNvSpPr/>
            <p:nvPr>
              <p:custDataLst>
                <p:tags r:id="rId4"/>
              </p:custDataLst>
            </p:nvPr>
          </p:nvSpPr>
          <p:spPr>
            <a:xfrm>
              <a:off x="520218" y="63669"/>
              <a:ext cx="684468" cy="691752"/>
            </a:xfrm>
            <a:prstGeom prst="roundRect">
              <a:avLst/>
            </a:prstGeom>
            <a:noFill/>
            <a:ln w="34925">
              <a:gradFill>
                <a:gsLst>
                  <a:gs pos="0">
                    <a:srgbClr val="62FFFF"/>
                  </a:gs>
                  <a:gs pos="68000">
                    <a:srgbClr val="0D69FF"/>
                  </a:gs>
                  <a:gs pos="43000">
                    <a:srgbClr val="0D69FF"/>
                  </a:gs>
                  <a:gs pos="100000">
                    <a:srgbClr val="62FFFF"/>
                  </a:gs>
                </a:gsLst>
                <a:lin ang="5400000" scaled="1"/>
              </a:gra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rgbClr val="0070C0"/>
                </a:solidFill>
              </a:endParaRPr>
            </a:p>
          </p:txBody>
        </p:sp>
        <p:sp>
          <p:nvSpPr>
            <p:cNvPr id="14" name="文本框 13"/>
            <p:cNvSpPr txBox="1"/>
            <p:nvPr>
              <p:custDataLst>
                <p:tags r:id="rId5"/>
              </p:custDataLst>
            </p:nvPr>
          </p:nvSpPr>
          <p:spPr>
            <a:xfrm>
              <a:off x="1301667" y="157384"/>
              <a:ext cx="9415754" cy="534987"/>
            </a:xfrm>
            <a:prstGeom prst="rect">
              <a:avLst/>
            </a:prstGeom>
            <a:noFill/>
          </p:spPr>
          <p:txBody>
            <a:bodyPr wrap="square" rtlCol="0">
              <a:spAutoFit/>
              <a:scene3d>
                <a:camera prst="orthographicFront"/>
                <a:lightRig rig="threePt" dir="t"/>
              </a:scene3d>
              <a:sp3d contourW="12700"/>
            </a:bodyPr>
            <a:lstStyle/>
            <a:p>
              <a:pPr marR="0" lvl="0" algn="l" defTabSz="914400" rtl="0" eaLnBrk="1" fontAlgn="auto" latinLnBrk="0" hangingPunct="1">
                <a:lnSpc>
                  <a:spcPct val="100000"/>
                </a:lnSpc>
                <a:spcBef>
                  <a:spcPts val="0"/>
                </a:spcBef>
                <a:spcAft>
                  <a:spcPts val="0"/>
                </a:spcAft>
                <a:buClrTx/>
                <a:buSzTx/>
                <a:defRPr/>
              </a:pPr>
              <a:r>
                <a:rPr kumimoji="0" lang="zh-CN" altLang="en-US" sz="2400" b="1" i="0" u="none" strike="noStrike" kern="1200" cap="none" spc="0" normalizeH="0" baseline="0" noProof="0" dirty="0">
                  <a:ln>
                    <a:noFill/>
                  </a:ln>
                  <a:solidFill>
                    <a:srgbClr val="0070C0"/>
                  </a:solidFill>
                  <a:effectLst/>
                  <a:uLnTx/>
                  <a:uFillTx/>
                  <a:latin typeface="微软雅黑" panose="020B0503020204020204" pitchFamily="34" charset="-122"/>
                  <a:ea typeface="微软雅黑" panose="020B0503020204020204" pitchFamily="34" charset="-122"/>
                  <a:cs typeface="+mn-cs"/>
                </a:rPr>
                <a:t>任务二 创建NumPy数组</a:t>
              </a:r>
              <a:endParaRPr kumimoji="0" lang="zh-CN" altLang="en-US" sz="2400" b="1" i="0" u="none" strike="noStrike" kern="1200" cap="none" spc="0" normalizeH="0" baseline="0" noProof="0" dirty="0">
                <a:ln>
                  <a:noFill/>
                </a:ln>
                <a:solidFill>
                  <a:srgbClr val="0070C0"/>
                </a:solidFill>
                <a:effectLst/>
                <a:uLnTx/>
                <a:uFillTx/>
                <a:latin typeface="微软雅黑" panose="020B0503020204020204" pitchFamily="34" charset="-122"/>
                <a:ea typeface="微软雅黑" panose="020B0503020204020204" pitchFamily="34" charset="-122"/>
                <a:cs typeface="+mn-cs"/>
              </a:endParaRPr>
            </a:p>
          </p:txBody>
        </p:sp>
        <p:sp>
          <p:nvSpPr>
            <p:cNvPr id="13" name="椭圆 106"/>
            <p:cNvSpPr/>
            <p:nvPr>
              <p:custDataLst>
                <p:tags r:id="rId6"/>
              </p:custDataLst>
            </p:nvPr>
          </p:nvSpPr>
          <p:spPr>
            <a:xfrm>
              <a:off x="658980" y="199805"/>
              <a:ext cx="406944" cy="419480"/>
            </a:xfrm>
            <a:custGeom>
              <a:avLst/>
              <a:gdLst>
                <a:gd name="connsiteX0" fmla="*/ 157951 w 327026"/>
                <a:gd name="connsiteY0" fmla="*/ 134938 h 337100"/>
                <a:gd name="connsiteX1" fmla="*/ 327026 w 327026"/>
                <a:gd name="connsiteY1" fmla="*/ 239958 h 337100"/>
                <a:gd name="connsiteX2" fmla="*/ 259660 w 327026"/>
                <a:gd name="connsiteY2" fmla="*/ 254398 h 337100"/>
                <a:gd name="connsiteX3" fmla="*/ 295325 w 327026"/>
                <a:gd name="connsiteY3" fmla="*/ 305595 h 337100"/>
                <a:gd name="connsiteX4" fmla="*/ 292683 w 327026"/>
                <a:gd name="connsiteY4" fmla="*/ 334475 h 337100"/>
                <a:gd name="connsiteX5" fmla="*/ 263623 w 327026"/>
                <a:gd name="connsiteY5" fmla="*/ 326599 h 337100"/>
                <a:gd name="connsiteX6" fmla="*/ 227959 w 327026"/>
                <a:gd name="connsiteY6" fmla="*/ 275402 h 337100"/>
                <a:gd name="connsiteX7" fmla="*/ 192294 w 327026"/>
                <a:gd name="connsiteY7" fmla="*/ 333162 h 337100"/>
                <a:gd name="connsiteX8" fmla="*/ 153988 w 327026"/>
                <a:gd name="connsiteY8" fmla="*/ 137564 h 337100"/>
                <a:gd name="connsiteX9" fmla="*/ 157951 w 327026"/>
                <a:gd name="connsiteY9" fmla="*/ 134938 h 337100"/>
                <a:gd name="connsiteX10" fmla="*/ 287448 w 327026"/>
                <a:gd name="connsiteY10" fmla="*/ 96838 h 337100"/>
                <a:gd name="connsiteX11" fmla="*/ 270368 w 327026"/>
                <a:gd name="connsiteY11" fmla="*/ 108528 h 337100"/>
                <a:gd name="connsiteX12" fmla="*/ 280879 w 327026"/>
                <a:gd name="connsiteY12" fmla="*/ 150092 h 337100"/>
                <a:gd name="connsiteX13" fmla="*/ 301899 w 327026"/>
                <a:gd name="connsiteY13" fmla="*/ 182563 h 337100"/>
                <a:gd name="connsiteX14" fmla="*/ 303213 w 327026"/>
                <a:gd name="connsiteY14" fmla="*/ 161781 h 337100"/>
                <a:gd name="connsiteX15" fmla="*/ 287448 w 327026"/>
                <a:gd name="connsiteY15" fmla="*/ 96838 h 337100"/>
                <a:gd name="connsiteX16" fmla="*/ 160474 w 327026"/>
                <a:gd name="connsiteY16" fmla="*/ 0 h 337100"/>
                <a:gd name="connsiteX17" fmla="*/ 322263 w 327026"/>
                <a:gd name="connsiteY17" fmla="*/ 161925 h 337100"/>
                <a:gd name="connsiteX18" fmla="*/ 314371 w 327026"/>
                <a:gd name="connsiteY18" fmla="*/ 211951 h 337100"/>
                <a:gd name="connsiteX19" fmla="*/ 242026 w 327026"/>
                <a:gd name="connsiteY19" fmla="*/ 165875 h 337100"/>
                <a:gd name="connsiteX20" fmla="*/ 259126 w 327026"/>
                <a:gd name="connsiteY20" fmla="*/ 139545 h 337100"/>
                <a:gd name="connsiteX21" fmla="*/ 244657 w 327026"/>
                <a:gd name="connsiteY21" fmla="*/ 94785 h 337100"/>
                <a:gd name="connsiteX22" fmla="*/ 203881 w 327026"/>
                <a:gd name="connsiteY22" fmla="*/ 63190 h 337100"/>
                <a:gd name="connsiteX23" fmla="*/ 186781 w 327026"/>
                <a:gd name="connsiteY23" fmla="*/ 22380 h 337100"/>
                <a:gd name="connsiteX24" fmla="*/ 160474 w 327026"/>
                <a:gd name="connsiteY24" fmla="*/ 19747 h 337100"/>
                <a:gd name="connsiteX25" fmla="*/ 74975 w 327026"/>
                <a:gd name="connsiteY25" fmla="*/ 48709 h 337100"/>
                <a:gd name="connsiteX26" fmla="*/ 86814 w 327026"/>
                <a:gd name="connsiteY26" fmla="*/ 86886 h 337100"/>
                <a:gd name="connsiteX27" fmla="*/ 53930 w 327026"/>
                <a:gd name="connsiteY27" fmla="*/ 111899 h 337100"/>
                <a:gd name="connsiteX28" fmla="*/ 53930 w 327026"/>
                <a:gd name="connsiteY28" fmla="*/ 140862 h 337100"/>
                <a:gd name="connsiteX29" fmla="*/ 59191 w 327026"/>
                <a:gd name="connsiteY29" fmla="*/ 157976 h 337100"/>
                <a:gd name="connsiteX30" fmla="*/ 21046 w 327026"/>
                <a:gd name="connsiteY30" fmla="*/ 181672 h 337100"/>
                <a:gd name="connsiteX31" fmla="*/ 35515 w 327026"/>
                <a:gd name="connsiteY31" fmla="*/ 227748 h 337100"/>
                <a:gd name="connsiteX32" fmla="*/ 59191 w 327026"/>
                <a:gd name="connsiteY32" fmla="*/ 190887 h 337100"/>
                <a:gd name="connsiteX33" fmla="*/ 89444 w 327026"/>
                <a:gd name="connsiteY33" fmla="*/ 198786 h 337100"/>
                <a:gd name="connsiteX34" fmla="*/ 122328 w 327026"/>
                <a:gd name="connsiteY34" fmla="*/ 215900 h 337100"/>
                <a:gd name="connsiteX35" fmla="*/ 96021 w 327026"/>
                <a:gd name="connsiteY35" fmla="*/ 248812 h 337100"/>
                <a:gd name="connsiteX36" fmla="*/ 86814 w 327026"/>
                <a:gd name="connsiteY36" fmla="*/ 283040 h 337100"/>
                <a:gd name="connsiteX37" fmla="*/ 160474 w 327026"/>
                <a:gd name="connsiteY37" fmla="*/ 304103 h 337100"/>
                <a:gd name="connsiteX38" fmla="*/ 167051 w 327026"/>
                <a:gd name="connsiteY38" fmla="*/ 302787 h 337100"/>
                <a:gd name="connsiteX39" fmla="*/ 170997 w 327026"/>
                <a:gd name="connsiteY39" fmla="*/ 322534 h 337100"/>
                <a:gd name="connsiteX40" fmla="*/ 160474 w 327026"/>
                <a:gd name="connsiteY40" fmla="*/ 323850 h 337100"/>
                <a:gd name="connsiteX41" fmla="*/ 0 w 327026"/>
                <a:gd name="connsiteY41" fmla="*/ 161925 h 337100"/>
                <a:gd name="connsiteX42" fmla="*/ 160474 w 327026"/>
                <a:gd name="connsiteY42" fmla="*/ 0 h 337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327026" h="337100">
                  <a:moveTo>
                    <a:pt x="157951" y="134938"/>
                  </a:moveTo>
                  <a:cubicBezTo>
                    <a:pt x="157951" y="134938"/>
                    <a:pt x="157951" y="134938"/>
                    <a:pt x="327026" y="239958"/>
                  </a:cubicBezTo>
                  <a:cubicBezTo>
                    <a:pt x="327026" y="239958"/>
                    <a:pt x="327026" y="239958"/>
                    <a:pt x="259660" y="254398"/>
                  </a:cubicBezTo>
                  <a:lnTo>
                    <a:pt x="295325" y="305595"/>
                  </a:lnTo>
                  <a:cubicBezTo>
                    <a:pt x="301929" y="316097"/>
                    <a:pt x="300608" y="327911"/>
                    <a:pt x="292683" y="334475"/>
                  </a:cubicBezTo>
                  <a:cubicBezTo>
                    <a:pt x="283436" y="339726"/>
                    <a:pt x="271548" y="337101"/>
                    <a:pt x="263623" y="326599"/>
                  </a:cubicBezTo>
                  <a:cubicBezTo>
                    <a:pt x="263623" y="326599"/>
                    <a:pt x="263623" y="326599"/>
                    <a:pt x="227959" y="275402"/>
                  </a:cubicBezTo>
                  <a:cubicBezTo>
                    <a:pt x="227959" y="275402"/>
                    <a:pt x="227959" y="275402"/>
                    <a:pt x="192294" y="333162"/>
                  </a:cubicBezTo>
                  <a:cubicBezTo>
                    <a:pt x="192294" y="333162"/>
                    <a:pt x="192294" y="333162"/>
                    <a:pt x="153988" y="137564"/>
                  </a:cubicBezTo>
                  <a:cubicBezTo>
                    <a:pt x="153988" y="137564"/>
                    <a:pt x="153988" y="137564"/>
                    <a:pt x="157951" y="134938"/>
                  </a:cubicBezTo>
                  <a:close/>
                  <a:moveTo>
                    <a:pt x="287448" y="96838"/>
                  </a:moveTo>
                  <a:cubicBezTo>
                    <a:pt x="280879" y="99436"/>
                    <a:pt x="272996" y="103332"/>
                    <a:pt x="270368" y="108528"/>
                  </a:cubicBezTo>
                  <a:cubicBezTo>
                    <a:pt x="265113" y="117620"/>
                    <a:pt x="271682" y="143597"/>
                    <a:pt x="280879" y="150092"/>
                  </a:cubicBezTo>
                  <a:cubicBezTo>
                    <a:pt x="292703" y="159184"/>
                    <a:pt x="299272" y="170873"/>
                    <a:pt x="301899" y="182563"/>
                  </a:cubicBezTo>
                  <a:cubicBezTo>
                    <a:pt x="303213" y="176069"/>
                    <a:pt x="303213" y="168276"/>
                    <a:pt x="303213" y="161781"/>
                  </a:cubicBezTo>
                  <a:cubicBezTo>
                    <a:pt x="303213" y="138402"/>
                    <a:pt x="297958" y="116321"/>
                    <a:pt x="287448" y="96838"/>
                  </a:cubicBezTo>
                  <a:close/>
                  <a:moveTo>
                    <a:pt x="160474" y="0"/>
                  </a:moveTo>
                  <a:cubicBezTo>
                    <a:pt x="249918" y="0"/>
                    <a:pt x="322263" y="72405"/>
                    <a:pt x="322263" y="161925"/>
                  </a:cubicBezTo>
                  <a:cubicBezTo>
                    <a:pt x="322263" y="179039"/>
                    <a:pt x="319632" y="196153"/>
                    <a:pt x="314371" y="211951"/>
                  </a:cubicBezTo>
                  <a:cubicBezTo>
                    <a:pt x="314371" y="211951"/>
                    <a:pt x="314371" y="211951"/>
                    <a:pt x="242026" y="165875"/>
                  </a:cubicBezTo>
                  <a:cubicBezTo>
                    <a:pt x="247288" y="157976"/>
                    <a:pt x="257811" y="147444"/>
                    <a:pt x="259126" y="139545"/>
                  </a:cubicBezTo>
                  <a:cubicBezTo>
                    <a:pt x="260441" y="127697"/>
                    <a:pt x="251234" y="97418"/>
                    <a:pt x="244657" y="94785"/>
                  </a:cubicBezTo>
                  <a:cubicBezTo>
                    <a:pt x="238080" y="90836"/>
                    <a:pt x="218350" y="71089"/>
                    <a:pt x="203881" y="63190"/>
                  </a:cubicBezTo>
                  <a:cubicBezTo>
                    <a:pt x="193358" y="57924"/>
                    <a:pt x="188096" y="36861"/>
                    <a:pt x="186781" y="22380"/>
                  </a:cubicBezTo>
                  <a:cubicBezTo>
                    <a:pt x="177574" y="21063"/>
                    <a:pt x="169681" y="19747"/>
                    <a:pt x="160474" y="19747"/>
                  </a:cubicBezTo>
                  <a:cubicBezTo>
                    <a:pt x="128905" y="19747"/>
                    <a:pt x="98652" y="30279"/>
                    <a:pt x="74975" y="48709"/>
                  </a:cubicBezTo>
                  <a:cubicBezTo>
                    <a:pt x="81552" y="59241"/>
                    <a:pt x="93390" y="78988"/>
                    <a:pt x="86814" y="86886"/>
                  </a:cubicBezTo>
                  <a:cubicBezTo>
                    <a:pt x="78921" y="100051"/>
                    <a:pt x="53930" y="100051"/>
                    <a:pt x="53930" y="111899"/>
                  </a:cubicBezTo>
                  <a:cubicBezTo>
                    <a:pt x="53930" y="123747"/>
                    <a:pt x="52614" y="135596"/>
                    <a:pt x="53930" y="140862"/>
                  </a:cubicBezTo>
                  <a:cubicBezTo>
                    <a:pt x="55245" y="146128"/>
                    <a:pt x="69714" y="150077"/>
                    <a:pt x="59191" y="157976"/>
                  </a:cubicBezTo>
                  <a:cubicBezTo>
                    <a:pt x="52614" y="164558"/>
                    <a:pt x="32884" y="175090"/>
                    <a:pt x="21046" y="181672"/>
                  </a:cubicBezTo>
                  <a:cubicBezTo>
                    <a:pt x="22361" y="197470"/>
                    <a:pt x="27622" y="213267"/>
                    <a:pt x="35515" y="227748"/>
                  </a:cubicBezTo>
                  <a:cubicBezTo>
                    <a:pt x="38145" y="219850"/>
                    <a:pt x="49984" y="192204"/>
                    <a:pt x="59191" y="190887"/>
                  </a:cubicBezTo>
                  <a:cubicBezTo>
                    <a:pt x="69714" y="188254"/>
                    <a:pt x="78921" y="185621"/>
                    <a:pt x="89444" y="198786"/>
                  </a:cubicBezTo>
                  <a:cubicBezTo>
                    <a:pt x="99967" y="211951"/>
                    <a:pt x="114436" y="215900"/>
                    <a:pt x="122328" y="215900"/>
                  </a:cubicBezTo>
                  <a:cubicBezTo>
                    <a:pt x="130220" y="215900"/>
                    <a:pt x="121013" y="243546"/>
                    <a:pt x="96021" y="248812"/>
                  </a:cubicBezTo>
                  <a:cubicBezTo>
                    <a:pt x="72345" y="252761"/>
                    <a:pt x="106544" y="283040"/>
                    <a:pt x="86814" y="283040"/>
                  </a:cubicBezTo>
                  <a:cubicBezTo>
                    <a:pt x="109175" y="296204"/>
                    <a:pt x="134167" y="304103"/>
                    <a:pt x="160474" y="304103"/>
                  </a:cubicBezTo>
                  <a:cubicBezTo>
                    <a:pt x="163105" y="304103"/>
                    <a:pt x="165735" y="302787"/>
                    <a:pt x="167051" y="302787"/>
                  </a:cubicBezTo>
                  <a:cubicBezTo>
                    <a:pt x="167051" y="302787"/>
                    <a:pt x="167051" y="302787"/>
                    <a:pt x="170997" y="322534"/>
                  </a:cubicBezTo>
                  <a:cubicBezTo>
                    <a:pt x="168366" y="322534"/>
                    <a:pt x="164420" y="323850"/>
                    <a:pt x="160474" y="323850"/>
                  </a:cubicBezTo>
                  <a:cubicBezTo>
                    <a:pt x="72345" y="323850"/>
                    <a:pt x="0" y="251445"/>
                    <a:pt x="0" y="161925"/>
                  </a:cubicBezTo>
                  <a:cubicBezTo>
                    <a:pt x="0" y="72405"/>
                    <a:pt x="72345" y="0"/>
                    <a:pt x="160474" y="0"/>
                  </a:cubicBezTo>
                  <a:close/>
                </a:path>
              </a:pathLst>
            </a:custGeom>
            <a:solidFill>
              <a:srgbClr val="62FFFF"/>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1600">
                <a:solidFill>
                  <a:srgbClr val="0070C0"/>
                </a:solidFill>
              </a:endParaRPr>
            </a:p>
          </p:txBody>
        </p:sp>
        <p:sp>
          <p:nvSpPr>
            <p:cNvPr id="2" name="矩形: 圆角 10"/>
            <p:cNvSpPr/>
            <p:nvPr>
              <p:custDataLst>
                <p:tags r:id="rId7"/>
              </p:custDataLst>
            </p:nvPr>
          </p:nvSpPr>
          <p:spPr>
            <a:xfrm>
              <a:off x="520218" y="1128471"/>
              <a:ext cx="684468" cy="691752"/>
            </a:xfrm>
            <a:prstGeom prst="roundRect">
              <a:avLst/>
            </a:prstGeom>
            <a:noFill/>
            <a:ln w="34925">
              <a:gradFill>
                <a:gsLst>
                  <a:gs pos="0">
                    <a:srgbClr val="62FFFF"/>
                  </a:gs>
                  <a:gs pos="68000">
                    <a:srgbClr val="0D69FF"/>
                  </a:gs>
                  <a:gs pos="43000">
                    <a:srgbClr val="0D69FF"/>
                  </a:gs>
                  <a:gs pos="100000">
                    <a:srgbClr val="62FFFF"/>
                  </a:gs>
                </a:gsLst>
                <a:lin ang="5400000" scaled="1"/>
              </a:gra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sz="1600">
                <a:solidFill>
                  <a:srgbClr val="0070C0"/>
                </a:solidFill>
              </a:endParaRPr>
            </a:p>
          </p:txBody>
        </p:sp>
        <p:sp>
          <p:nvSpPr>
            <p:cNvPr id="3" name="文本框 2"/>
            <p:cNvSpPr txBox="1"/>
            <p:nvPr>
              <p:custDataLst>
                <p:tags r:id="rId8"/>
              </p:custDataLst>
            </p:nvPr>
          </p:nvSpPr>
          <p:spPr>
            <a:xfrm>
              <a:off x="1301667" y="1222186"/>
              <a:ext cx="9415754" cy="534987"/>
            </a:xfrm>
            <a:prstGeom prst="rect">
              <a:avLst/>
            </a:prstGeom>
            <a:noFill/>
          </p:spPr>
          <p:txBody>
            <a:bodyPr wrap="square" rtlCol="0">
              <a:spAutoFit/>
              <a:scene3d>
                <a:camera prst="orthographicFront"/>
                <a:lightRig rig="threePt" dir="t"/>
              </a:scene3d>
              <a:sp3d contourW="12700"/>
            </a:bodyPr>
            <a:p>
              <a:pPr marR="0" lvl="0" algn="l" defTabSz="914400" rtl="0" eaLnBrk="1" fontAlgn="auto" latinLnBrk="0" hangingPunct="1">
                <a:lnSpc>
                  <a:spcPct val="100000"/>
                </a:lnSpc>
                <a:spcBef>
                  <a:spcPts val="0"/>
                </a:spcBef>
                <a:spcAft>
                  <a:spcPts val="0"/>
                </a:spcAft>
                <a:buClrTx/>
                <a:buSzTx/>
                <a:defRPr/>
              </a:pPr>
              <a:r>
                <a:rPr kumimoji="0" lang="zh-CN" altLang="en-US" sz="2400" b="1" i="0" u="none" strike="noStrike" kern="1200" cap="none" spc="0" normalizeH="0" baseline="0" noProof="0" dirty="0">
                  <a:ln>
                    <a:noFill/>
                  </a:ln>
                  <a:solidFill>
                    <a:srgbClr val="FFC000"/>
                  </a:solidFill>
                  <a:effectLst/>
                  <a:uLnTx/>
                  <a:uFillTx/>
                  <a:latin typeface="微软雅黑" panose="020B0503020204020204" pitchFamily="34" charset="-122"/>
                  <a:ea typeface="微软雅黑" panose="020B0503020204020204" pitchFamily="34" charset="-122"/>
                  <a:cs typeface="+mn-cs"/>
                </a:rPr>
                <a:t>任务三 数组的基本操作</a:t>
              </a:r>
              <a:endParaRPr kumimoji="0" lang="zh-CN" altLang="en-US" sz="2400" b="1" i="0" u="none" strike="noStrike" kern="1200" cap="none" spc="0" normalizeH="0" baseline="0" noProof="0" dirty="0">
                <a:ln>
                  <a:noFill/>
                </a:ln>
                <a:solidFill>
                  <a:srgbClr val="FFC000"/>
                </a:solidFill>
                <a:effectLst/>
                <a:uLnTx/>
                <a:uFillTx/>
                <a:latin typeface="微软雅黑" panose="020B0503020204020204" pitchFamily="34" charset="-122"/>
                <a:ea typeface="微软雅黑" panose="020B0503020204020204" pitchFamily="34" charset="-122"/>
                <a:cs typeface="+mn-cs"/>
              </a:endParaRPr>
            </a:p>
          </p:txBody>
        </p:sp>
        <p:sp>
          <p:nvSpPr>
            <p:cNvPr id="6" name="椭圆 106"/>
            <p:cNvSpPr/>
            <p:nvPr>
              <p:custDataLst>
                <p:tags r:id="rId9"/>
              </p:custDataLst>
            </p:nvPr>
          </p:nvSpPr>
          <p:spPr>
            <a:xfrm>
              <a:off x="659718" y="1266083"/>
              <a:ext cx="406944" cy="419480"/>
            </a:xfrm>
            <a:custGeom>
              <a:avLst/>
              <a:gdLst>
                <a:gd name="connsiteX0" fmla="*/ 157951 w 327026"/>
                <a:gd name="connsiteY0" fmla="*/ 134938 h 337100"/>
                <a:gd name="connsiteX1" fmla="*/ 327026 w 327026"/>
                <a:gd name="connsiteY1" fmla="*/ 239958 h 337100"/>
                <a:gd name="connsiteX2" fmla="*/ 259660 w 327026"/>
                <a:gd name="connsiteY2" fmla="*/ 254398 h 337100"/>
                <a:gd name="connsiteX3" fmla="*/ 295325 w 327026"/>
                <a:gd name="connsiteY3" fmla="*/ 305595 h 337100"/>
                <a:gd name="connsiteX4" fmla="*/ 292683 w 327026"/>
                <a:gd name="connsiteY4" fmla="*/ 334475 h 337100"/>
                <a:gd name="connsiteX5" fmla="*/ 263623 w 327026"/>
                <a:gd name="connsiteY5" fmla="*/ 326599 h 337100"/>
                <a:gd name="connsiteX6" fmla="*/ 227959 w 327026"/>
                <a:gd name="connsiteY6" fmla="*/ 275402 h 337100"/>
                <a:gd name="connsiteX7" fmla="*/ 192294 w 327026"/>
                <a:gd name="connsiteY7" fmla="*/ 333162 h 337100"/>
                <a:gd name="connsiteX8" fmla="*/ 153988 w 327026"/>
                <a:gd name="connsiteY8" fmla="*/ 137564 h 337100"/>
                <a:gd name="connsiteX9" fmla="*/ 157951 w 327026"/>
                <a:gd name="connsiteY9" fmla="*/ 134938 h 337100"/>
                <a:gd name="connsiteX10" fmla="*/ 287448 w 327026"/>
                <a:gd name="connsiteY10" fmla="*/ 96838 h 337100"/>
                <a:gd name="connsiteX11" fmla="*/ 270368 w 327026"/>
                <a:gd name="connsiteY11" fmla="*/ 108528 h 337100"/>
                <a:gd name="connsiteX12" fmla="*/ 280879 w 327026"/>
                <a:gd name="connsiteY12" fmla="*/ 150092 h 337100"/>
                <a:gd name="connsiteX13" fmla="*/ 301899 w 327026"/>
                <a:gd name="connsiteY13" fmla="*/ 182563 h 337100"/>
                <a:gd name="connsiteX14" fmla="*/ 303213 w 327026"/>
                <a:gd name="connsiteY14" fmla="*/ 161781 h 337100"/>
                <a:gd name="connsiteX15" fmla="*/ 287448 w 327026"/>
                <a:gd name="connsiteY15" fmla="*/ 96838 h 337100"/>
                <a:gd name="connsiteX16" fmla="*/ 160474 w 327026"/>
                <a:gd name="connsiteY16" fmla="*/ 0 h 337100"/>
                <a:gd name="connsiteX17" fmla="*/ 322263 w 327026"/>
                <a:gd name="connsiteY17" fmla="*/ 161925 h 337100"/>
                <a:gd name="connsiteX18" fmla="*/ 314371 w 327026"/>
                <a:gd name="connsiteY18" fmla="*/ 211951 h 337100"/>
                <a:gd name="connsiteX19" fmla="*/ 242026 w 327026"/>
                <a:gd name="connsiteY19" fmla="*/ 165875 h 337100"/>
                <a:gd name="connsiteX20" fmla="*/ 259126 w 327026"/>
                <a:gd name="connsiteY20" fmla="*/ 139545 h 337100"/>
                <a:gd name="connsiteX21" fmla="*/ 244657 w 327026"/>
                <a:gd name="connsiteY21" fmla="*/ 94785 h 337100"/>
                <a:gd name="connsiteX22" fmla="*/ 203881 w 327026"/>
                <a:gd name="connsiteY22" fmla="*/ 63190 h 337100"/>
                <a:gd name="connsiteX23" fmla="*/ 186781 w 327026"/>
                <a:gd name="connsiteY23" fmla="*/ 22380 h 337100"/>
                <a:gd name="connsiteX24" fmla="*/ 160474 w 327026"/>
                <a:gd name="connsiteY24" fmla="*/ 19747 h 337100"/>
                <a:gd name="connsiteX25" fmla="*/ 74975 w 327026"/>
                <a:gd name="connsiteY25" fmla="*/ 48709 h 337100"/>
                <a:gd name="connsiteX26" fmla="*/ 86814 w 327026"/>
                <a:gd name="connsiteY26" fmla="*/ 86886 h 337100"/>
                <a:gd name="connsiteX27" fmla="*/ 53930 w 327026"/>
                <a:gd name="connsiteY27" fmla="*/ 111899 h 337100"/>
                <a:gd name="connsiteX28" fmla="*/ 53930 w 327026"/>
                <a:gd name="connsiteY28" fmla="*/ 140862 h 337100"/>
                <a:gd name="connsiteX29" fmla="*/ 59191 w 327026"/>
                <a:gd name="connsiteY29" fmla="*/ 157976 h 337100"/>
                <a:gd name="connsiteX30" fmla="*/ 21046 w 327026"/>
                <a:gd name="connsiteY30" fmla="*/ 181672 h 337100"/>
                <a:gd name="connsiteX31" fmla="*/ 35515 w 327026"/>
                <a:gd name="connsiteY31" fmla="*/ 227748 h 337100"/>
                <a:gd name="connsiteX32" fmla="*/ 59191 w 327026"/>
                <a:gd name="connsiteY32" fmla="*/ 190887 h 337100"/>
                <a:gd name="connsiteX33" fmla="*/ 89444 w 327026"/>
                <a:gd name="connsiteY33" fmla="*/ 198786 h 337100"/>
                <a:gd name="connsiteX34" fmla="*/ 122328 w 327026"/>
                <a:gd name="connsiteY34" fmla="*/ 215900 h 337100"/>
                <a:gd name="connsiteX35" fmla="*/ 96021 w 327026"/>
                <a:gd name="connsiteY35" fmla="*/ 248812 h 337100"/>
                <a:gd name="connsiteX36" fmla="*/ 86814 w 327026"/>
                <a:gd name="connsiteY36" fmla="*/ 283040 h 337100"/>
                <a:gd name="connsiteX37" fmla="*/ 160474 w 327026"/>
                <a:gd name="connsiteY37" fmla="*/ 304103 h 337100"/>
                <a:gd name="connsiteX38" fmla="*/ 167051 w 327026"/>
                <a:gd name="connsiteY38" fmla="*/ 302787 h 337100"/>
                <a:gd name="connsiteX39" fmla="*/ 170997 w 327026"/>
                <a:gd name="connsiteY39" fmla="*/ 322534 h 337100"/>
                <a:gd name="connsiteX40" fmla="*/ 160474 w 327026"/>
                <a:gd name="connsiteY40" fmla="*/ 323850 h 337100"/>
                <a:gd name="connsiteX41" fmla="*/ 0 w 327026"/>
                <a:gd name="connsiteY41" fmla="*/ 161925 h 337100"/>
                <a:gd name="connsiteX42" fmla="*/ 160474 w 327026"/>
                <a:gd name="connsiteY42" fmla="*/ 0 h 337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327026" h="337100">
                  <a:moveTo>
                    <a:pt x="157951" y="134938"/>
                  </a:moveTo>
                  <a:cubicBezTo>
                    <a:pt x="157951" y="134938"/>
                    <a:pt x="157951" y="134938"/>
                    <a:pt x="327026" y="239958"/>
                  </a:cubicBezTo>
                  <a:cubicBezTo>
                    <a:pt x="327026" y="239958"/>
                    <a:pt x="327026" y="239958"/>
                    <a:pt x="259660" y="254398"/>
                  </a:cubicBezTo>
                  <a:lnTo>
                    <a:pt x="295325" y="305595"/>
                  </a:lnTo>
                  <a:cubicBezTo>
                    <a:pt x="301929" y="316097"/>
                    <a:pt x="300608" y="327911"/>
                    <a:pt x="292683" y="334475"/>
                  </a:cubicBezTo>
                  <a:cubicBezTo>
                    <a:pt x="283436" y="339726"/>
                    <a:pt x="271548" y="337101"/>
                    <a:pt x="263623" y="326599"/>
                  </a:cubicBezTo>
                  <a:cubicBezTo>
                    <a:pt x="263623" y="326599"/>
                    <a:pt x="263623" y="326599"/>
                    <a:pt x="227959" y="275402"/>
                  </a:cubicBezTo>
                  <a:cubicBezTo>
                    <a:pt x="227959" y="275402"/>
                    <a:pt x="227959" y="275402"/>
                    <a:pt x="192294" y="333162"/>
                  </a:cubicBezTo>
                  <a:cubicBezTo>
                    <a:pt x="192294" y="333162"/>
                    <a:pt x="192294" y="333162"/>
                    <a:pt x="153988" y="137564"/>
                  </a:cubicBezTo>
                  <a:cubicBezTo>
                    <a:pt x="153988" y="137564"/>
                    <a:pt x="153988" y="137564"/>
                    <a:pt x="157951" y="134938"/>
                  </a:cubicBezTo>
                  <a:close/>
                  <a:moveTo>
                    <a:pt x="287448" y="96838"/>
                  </a:moveTo>
                  <a:cubicBezTo>
                    <a:pt x="280879" y="99436"/>
                    <a:pt x="272996" y="103332"/>
                    <a:pt x="270368" y="108528"/>
                  </a:cubicBezTo>
                  <a:cubicBezTo>
                    <a:pt x="265113" y="117620"/>
                    <a:pt x="271682" y="143597"/>
                    <a:pt x="280879" y="150092"/>
                  </a:cubicBezTo>
                  <a:cubicBezTo>
                    <a:pt x="292703" y="159184"/>
                    <a:pt x="299272" y="170873"/>
                    <a:pt x="301899" y="182563"/>
                  </a:cubicBezTo>
                  <a:cubicBezTo>
                    <a:pt x="303213" y="176069"/>
                    <a:pt x="303213" y="168276"/>
                    <a:pt x="303213" y="161781"/>
                  </a:cubicBezTo>
                  <a:cubicBezTo>
                    <a:pt x="303213" y="138402"/>
                    <a:pt x="297958" y="116321"/>
                    <a:pt x="287448" y="96838"/>
                  </a:cubicBezTo>
                  <a:close/>
                  <a:moveTo>
                    <a:pt x="160474" y="0"/>
                  </a:moveTo>
                  <a:cubicBezTo>
                    <a:pt x="249918" y="0"/>
                    <a:pt x="322263" y="72405"/>
                    <a:pt x="322263" y="161925"/>
                  </a:cubicBezTo>
                  <a:cubicBezTo>
                    <a:pt x="322263" y="179039"/>
                    <a:pt x="319632" y="196153"/>
                    <a:pt x="314371" y="211951"/>
                  </a:cubicBezTo>
                  <a:cubicBezTo>
                    <a:pt x="314371" y="211951"/>
                    <a:pt x="314371" y="211951"/>
                    <a:pt x="242026" y="165875"/>
                  </a:cubicBezTo>
                  <a:cubicBezTo>
                    <a:pt x="247288" y="157976"/>
                    <a:pt x="257811" y="147444"/>
                    <a:pt x="259126" y="139545"/>
                  </a:cubicBezTo>
                  <a:cubicBezTo>
                    <a:pt x="260441" y="127697"/>
                    <a:pt x="251234" y="97418"/>
                    <a:pt x="244657" y="94785"/>
                  </a:cubicBezTo>
                  <a:cubicBezTo>
                    <a:pt x="238080" y="90836"/>
                    <a:pt x="218350" y="71089"/>
                    <a:pt x="203881" y="63190"/>
                  </a:cubicBezTo>
                  <a:cubicBezTo>
                    <a:pt x="193358" y="57924"/>
                    <a:pt x="188096" y="36861"/>
                    <a:pt x="186781" y="22380"/>
                  </a:cubicBezTo>
                  <a:cubicBezTo>
                    <a:pt x="177574" y="21063"/>
                    <a:pt x="169681" y="19747"/>
                    <a:pt x="160474" y="19747"/>
                  </a:cubicBezTo>
                  <a:cubicBezTo>
                    <a:pt x="128905" y="19747"/>
                    <a:pt x="98652" y="30279"/>
                    <a:pt x="74975" y="48709"/>
                  </a:cubicBezTo>
                  <a:cubicBezTo>
                    <a:pt x="81552" y="59241"/>
                    <a:pt x="93390" y="78988"/>
                    <a:pt x="86814" y="86886"/>
                  </a:cubicBezTo>
                  <a:cubicBezTo>
                    <a:pt x="78921" y="100051"/>
                    <a:pt x="53930" y="100051"/>
                    <a:pt x="53930" y="111899"/>
                  </a:cubicBezTo>
                  <a:cubicBezTo>
                    <a:pt x="53930" y="123747"/>
                    <a:pt x="52614" y="135596"/>
                    <a:pt x="53930" y="140862"/>
                  </a:cubicBezTo>
                  <a:cubicBezTo>
                    <a:pt x="55245" y="146128"/>
                    <a:pt x="69714" y="150077"/>
                    <a:pt x="59191" y="157976"/>
                  </a:cubicBezTo>
                  <a:cubicBezTo>
                    <a:pt x="52614" y="164558"/>
                    <a:pt x="32884" y="175090"/>
                    <a:pt x="21046" y="181672"/>
                  </a:cubicBezTo>
                  <a:cubicBezTo>
                    <a:pt x="22361" y="197470"/>
                    <a:pt x="27622" y="213267"/>
                    <a:pt x="35515" y="227748"/>
                  </a:cubicBezTo>
                  <a:cubicBezTo>
                    <a:pt x="38145" y="219850"/>
                    <a:pt x="49984" y="192204"/>
                    <a:pt x="59191" y="190887"/>
                  </a:cubicBezTo>
                  <a:cubicBezTo>
                    <a:pt x="69714" y="188254"/>
                    <a:pt x="78921" y="185621"/>
                    <a:pt x="89444" y="198786"/>
                  </a:cubicBezTo>
                  <a:cubicBezTo>
                    <a:pt x="99967" y="211951"/>
                    <a:pt x="114436" y="215900"/>
                    <a:pt x="122328" y="215900"/>
                  </a:cubicBezTo>
                  <a:cubicBezTo>
                    <a:pt x="130220" y="215900"/>
                    <a:pt x="121013" y="243546"/>
                    <a:pt x="96021" y="248812"/>
                  </a:cubicBezTo>
                  <a:cubicBezTo>
                    <a:pt x="72345" y="252761"/>
                    <a:pt x="106544" y="283040"/>
                    <a:pt x="86814" y="283040"/>
                  </a:cubicBezTo>
                  <a:cubicBezTo>
                    <a:pt x="109175" y="296204"/>
                    <a:pt x="134167" y="304103"/>
                    <a:pt x="160474" y="304103"/>
                  </a:cubicBezTo>
                  <a:cubicBezTo>
                    <a:pt x="163105" y="304103"/>
                    <a:pt x="165735" y="302787"/>
                    <a:pt x="167051" y="302787"/>
                  </a:cubicBezTo>
                  <a:cubicBezTo>
                    <a:pt x="167051" y="302787"/>
                    <a:pt x="167051" y="302787"/>
                    <a:pt x="170997" y="322534"/>
                  </a:cubicBezTo>
                  <a:cubicBezTo>
                    <a:pt x="168366" y="322534"/>
                    <a:pt x="164420" y="323850"/>
                    <a:pt x="160474" y="323850"/>
                  </a:cubicBezTo>
                  <a:cubicBezTo>
                    <a:pt x="72345" y="323850"/>
                    <a:pt x="0" y="251445"/>
                    <a:pt x="0" y="161925"/>
                  </a:cubicBezTo>
                  <a:cubicBezTo>
                    <a:pt x="0" y="72405"/>
                    <a:pt x="72345" y="0"/>
                    <a:pt x="160474" y="0"/>
                  </a:cubicBezTo>
                  <a:close/>
                </a:path>
              </a:pathLst>
            </a:custGeom>
            <a:solidFill>
              <a:srgbClr val="62FFFF"/>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1600">
                <a:solidFill>
                  <a:srgbClr val="0070C0"/>
                </a:solidFill>
              </a:endParaRPr>
            </a:p>
          </p:txBody>
        </p:sp>
        <p:sp>
          <p:nvSpPr>
            <p:cNvPr id="15" name="矩形: 圆角 10"/>
            <p:cNvSpPr/>
            <p:nvPr>
              <p:custDataLst>
                <p:tags r:id="rId10"/>
              </p:custDataLst>
            </p:nvPr>
          </p:nvSpPr>
          <p:spPr>
            <a:xfrm>
              <a:off x="521694" y="2199194"/>
              <a:ext cx="684468" cy="691752"/>
            </a:xfrm>
            <a:prstGeom prst="roundRect">
              <a:avLst/>
            </a:prstGeom>
            <a:noFill/>
            <a:ln w="34925">
              <a:gradFill>
                <a:gsLst>
                  <a:gs pos="0">
                    <a:srgbClr val="62FFFF"/>
                  </a:gs>
                  <a:gs pos="68000">
                    <a:srgbClr val="0D69FF"/>
                  </a:gs>
                  <a:gs pos="43000">
                    <a:srgbClr val="0D69FF"/>
                  </a:gs>
                  <a:gs pos="100000">
                    <a:srgbClr val="62FFFF"/>
                  </a:gs>
                </a:gsLst>
                <a:lin ang="5400000" scaled="1"/>
              </a:gra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sz="1600">
                <a:solidFill>
                  <a:srgbClr val="0070C0"/>
                </a:solidFill>
              </a:endParaRPr>
            </a:p>
          </p:txBody>
        </p:sp>
        <p:sp>
          <p:nvSpPr>
            <p:cNvPr id="16" name="文本框 15"/>
            <p:cNvSpPr txBox="1"/>
            <p:nvPr>
              <p:custDataLst>
                <p:tags r:id="rId11"/>
              </p:custDataLst>
            </p:nvPr>
          </p:nvSpPr>
          <p:spPr>
            <a:xfrm>
              <a:off x="1303143" y="2292909"/>
              <a:ext cx="9415754" cy="534987"/>
            </a:xfrm>
            <a:prstGeom prst="rect">
              <a:avLst/>
            </a:prstGeom>
            <a:noFill/>
          </p:spPr>
          <p:txBody>
            <a:bodyPr wrap="square" rtlCol="0">
              <a:spAutoFit/>
              <a:scene3d>
                <a:camera prst="orthographicFront"/>
                <a:lightRig rig="threePt" dir="t"/>
              </a:scene3d>
              <a:sp3d contourW="12700"/>
            </a:bodyPr>
            <a:p>
              <a:pPr marR="0" lvl="0" algn="l" defTabSz="914400" rtl="0" eaLnBrk="1" fontAlgn="auto" latinLnBrk="0" hangingPunct="1">
                <a:lnSpc>
                  <a:spcPct val="100000"/>
                </a:lnSpc>
                <a:spcBef>
                  <a:spcPts val="0"/>
                </a:spcBef>
                <a:spcAft>
                  <a:spcPts val="0"/>
                </a:spcAft>
                <a:buClrTx/>
                <a:buSzTx/>
                <a:defRPr/>
              </a:pPr>
              <a:r>
                <a:rPr kumimoji="0" lang="zh-CN" altLang="en-US" sz="2400" b="1" i="0" u="none" strike="noStrike" kern="1200" cap="none" spc="0" normalizeH="0" baseline="0" noProof="0" dirty="0">
                  <a:ln>
                    <a:noFill/>
                  </a:ln>
                  <a:solidFill>
                    <a:srgbClr val="0070C0"/>
                  </a:solidFill>
                  <a:effectLst/>
                  <a:uLnTx/>
                  <a:uFillTx/>
                  <a:latin typeface="微软雅黑" panose="020B0503020204020204" pitchFamily="34" charset="-122"/>
                  <a:ea typeface="微软雅黑" panose="020B0503020204020204" pitchFamily="34" charset="-122"/>
                  <a:cs typeface="+mn-cs"/>
                </a:rPr>
                <a:t>任务四 数组的特殊操作</a:t>
              </a:r>
              <a:endParaRPr kumimoji="0" lang="zh-CN" altLang="en-US" sz="2400" b="1" i="0" u="none" strike="noStrike" kern="1200" cap="none" spc="0" normalizeH="0" baseline="0" noProof="0" dirty="0">
                <a:ln>
                  <a:noFill/>
                </a:ln>
                <a:solidFill>
                  <a:srgbClr val="0070C0"/>
                </a:solidFill>
                <a:effectLst/>
                <a:uLnTx/>
                <a:uFillTx/>
                <a:latin typeface="微软雅黑" panose="020B0503020204020204" pitchFamily="34" charset="-122"/>
                <a:ea typeface="微软雅黑" panose="020B0503020204020204" pitchFamily="34" charset="-122"/>
                <a:cs typeface="+mn-cs"/>
              </a:endParaRPr>
            </a:p>
          </p:txBody>
        </p:sp>
        <p:sp>
          <p:nvSpPr>
            <p:cNvPr id="17" name="椭圆 106"/>
            <p:cNvSpPr/>
            <p:nvPr>
              <p:custDataLst>
                <p:tags r:id="rId12"/>
              </p:custDataLst>
            </p:nvPr>
          </p:nvSpPr>
          <p:spPr>
            <a:xfrm>
              <a:off x="661194" y="2336806"/>
              <a:ext cx="406944" cy="419480"/>
            </a:xfrm>
            <a:custGeom>
              <a:avLst/>
              <a:gdLst>
                <a:gd name="connsiteX0" fmla="*/ 157951 w 327026"/>
                <a:gd name="connsiteY0" fmla="*/ 134938 h 337100"/>
                <a:gd name="connsiteX1" fmla="*/ 327026 w 327026"/>
                <a:gd name="connsiteY1" fmla="*/ 239958 h 337100"/>
                <a:gd name="connsiteX2" fmla="*/ 259660 w 327026"/>
                <a:gd name="connsiteY2" fmla="*/ 254398 h 337100"/>
                <a:gd name="connsiteX3" fmla="*/ 295325 w 327026"/>
                <a:gd name="connsiteY3" fmla="*/ 305595 h 337100"/>
                <a:gd name="connsiteX4" fmla="*/ 292683 w 327026"/>
                <a:gd name="connsiteY4" fmla="*/ 334475 h 337100"/>
                <a:gd name="connsiteX5" fmla="*/ 263623 w 327026"/>
                <a:gd name="connsiteY5" fmla="*/ 326599 h 337100"/>
                <a:gd name="connsiteX6" fmla="*/ 227959 w 327026"/>
                <a:gd name="connsiteY6" fmla="*/ 275402 h 337100"/>
                <a:gd name="connsiteX7" fmla="*/ 192294 w 327026"/>
                <a:gd name="connsiteY7" fmla="*/ 333162 h 337100"/>
                <a:gd name="connsiteX8" fmla="*/ 153988 w 327026"/>
                <a:gd name="connsiteY8" fmla="*/ 137564 h 337100"/>
                <a:gd name="connsiteX9" fmla="*/ 157951 w 327026"/>
                <a:gd name="connsiteY9" fmla="*/ 134938 h 337100"/>
                <a:gd name="connsiteX10" fmla="*/ 287448 w 327026"/>
                <a:gd name="connsiteY10" fmla="*/ 96838 h 337100"/>
                <a:gd name="connsiteX11" fmla="*/ 270368 w 327026"/>
                <a:gd name="connsiteY11" fmla="*/ 108528 h 337100"/>
                <a:gd name="connsiteX12" fmla="*/ 280879 w 327026"/>
                <a:gd name="connsiteY12" fmla="*/ 150092 h 337100"/>
                <a:gd name="connsiteX13" fmla="*/ 301899 w 327026"/>
                <a:gd name="connsiteY13" fmla="*/ 182563 h 337100"/>
                <a:gd name="connsiteX14" fmla="*/ 303213 w 327026"/>
                <a:gd name="connsiteY14" fmla="*/ 161781 h 337100"/>
                <a:gd name="connsiteX15" fmla="*/ 287448 w 327026"/>
                <a:gd name="connsiteY15" fmla="*/ 96838 h 337100"/>
                <a:gd name="connsiteX16" fmla="*/ 160474 w 327026"/>
                <a:gd name="connsiteY16" fmla="*/ 0 h 337100"/>
                <a:gd name="connsiteX17" fmla="*/ 322263 w 327026"/>
                <a:gd name="connsiteY17" fmla="*/ 161925 h 337100"/>
                <a:gd name="connsiteX18" fmla="*/ 314371 w 327026"/>
                <a:gd name="connsiteY18" fmla="*/ 211951 h 337100"/>
                <a:gd name="connsiteX19" fmla="*/ 242026 w 327026"/>
                <a:gd name="connsiteY19" fmla="*/ 165875 h 337100"/>
                <a:gd name="connsiteX20" fmla="*/ 259126 w 327026"/>
                <a:gd name="connsiteY20" fmla="*/ 139545 h 337100"/>
                <a:gd name="connsiteX21" fmla="*/ 244657 w 327026"/>
                <a:gd name="connsiteY21" fmla="*/ 94785 h 337100"/>
                <a:gd name="connsiteX22" fmla="*/ 203881 w 327026"/>
                <a:gd name="connsiteY22" fmla="*/ 63190 h 337100"/>
                <a:gd name="connsiteX23" fmla="*/ 186781 w 327026"/>
                <a:gd name="connsiteY23" fmla="*/ 22380 h 337100"/>
                <a:gd name="connsiteX24" fmla="*/ 160474 w 327026"/>
                <a:gd name="connsiteY24" fmla="*/ 19747 h 337100"/>
                <a:gd name="connsiteX25" fmla="*/ 74975 w 327026"/>
                <a:gd name="connsiteY25" fmla="*/ 48709 h 337100"/>
                <a:gd name="connsiteX26" fmla="*/ 86814 w 327026"/>
                <a:gd name="connsiteY26" fmla="*/ 86886 h 337100"/>
                <a:gd name="connsiteX27" fmla="*/ 53930 w 327026"/>
                <a:gd name="connsiteY27" fmla="*/ 111899 h 337100"/>
                <a:gd name="connsiteX28" fmla="*/ 53930 w 327026"/>
                <a:gd name="connsiteY28" fmla="*/ 140862 h 337100"/>
                <a:gd name="connsiteX29" fmla="*/ 59191 w 327026"/>
                <a:gd name="connsiteY29" fmla="*/ 157976 h 337100"/>
                <a:gd name="connsiteX30" fmla="*/ 21046 w 327026"/>
                <a:gd name="connsiteY30" fmla="*/ 181672 h 337100"/>
                <a:gd name="connsiteX31" fmla="*/ 35515 w 327026"/>
                <a:gd name="connsiteY31" fmla="*/ 227748 h 337100"/>
                <a:gd name="connsiteX32" fmla="*/ 59191 w 327026"/>
                <a:gd name="connsiteY32" fmla="*/ 190887 h 337100"/>
                <a:gd name="connsiteX33" fmla="*/ 89444 w 327026"/>
                <a:gd name="connsiteY33" fmla="*/ 198786 h 337100"/>
                <a:gd name="connsiteX34" fmla="*/ 122328 w 327026"/>
                <a:gd name="connsiteY34" fmla="*/ 215900 h 337100"/>
                <a:gd name="connsiteX35" fmla="*/ 96021 w 327026"/>
                <a:gd name="connsiteY35" fmla="*/ 248812 h 337100"/>
                <a:gd name="connsiteX36" fmla="*/ 86814 w 327026"/>
                <a:gd name="connsiteY36" fmla="*/ 283040 h 337100"/>
                <a:gd name="connsiteX37" fmla="*/ 160474 w 327026"/>
                <a:gd name="connsiteY37" fmla="*/ 304103 h 337100"/>
                <a:gd name="connsiteX38" fmla="*/ 167051 w 327026"/>
                <a:gd name="connsiteY38" fmla="*/ 302787 h 337100"/>
                <a:gd name="connsiteX39" fmla="*/ 170997 w 327026"/>
                <a:gd name="connsiteY39" fmla="*/ 322534 h 337100"/>
                <a:gd name="connsiteX40" fmla="*/ 160474 w 327026"/>
                <a:gd name="connsiteY40" fmla="*/ 323850 h 337100"/>
                <a:gd name="connsiteX41" fmla="*/ 0 w 327026"/>
                <a:gd name="connsiteY41" fmla="*/ 161925 h 337100"/>
                <a:gd name="connsiteX42" fmla="*/ 160474 w 327026"/>
                <a:gd name="connsiteY42" fmla="*/ 0 h 337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327026" h="337100">
                  <a:moveTo>
                    <a:pt x="157951" y="134938"/>
                  </a:moveTo>
                  <a:cubicBezTo>
                    <a:pt x="157951" y="134938"/>
                    <a:pt x="157951" y="134938"/>
                    <a:pt x="327026" y="239958"/>
                  </a:cubicBezTo>
                  <a:cubicBezTo>
                    <a:pt x="327026" y="239958"/>
                    <a:pt x="327026" y="239958"/>
                    <a:pt x="259660" y="254398"/>
                  </a:cubicBezTo>
                  <a:lnTo>
                    <a:pt x="295325" y="305595"/>
                  </a:lnTo>
                  <a:cubicBezTo>
                    <a:pt x="301929" y="316097"/>
                    <a:pt x="300608" y="327911"/>
                    <a:pt x="292683" y="334475"/>
                  </a:cubicBezTo>
                  <a:cubicBezTo>
                    <a:pt x="283436" y="339726"/>
                    <a:pt x="271548" y="337101"/>
                    <a:pt x="263623" y="326599"/>
                  </a:cubicBezTo>
                  <a:cubicBezTo>
                    <a:pt x="263623" y="326599"/>
                    <a:pt x="263623" y="326599"/>
                    <a:pt x="227959" y="275402"/>
                  </a:cubicBezTo>
                  <a:cubicBezTo>
                    <a:pt x="227959" y="275402"/>
                    <a:pt x="227959" y="275402"/>
                    <a:pt x="192294" y="333162"/>
                  </a:cubicBezTo>
                  <a:cubicBezTo>
                    <a:pt x="192294" y="333162"/>
                    <a:pt x="192294" y="333162"/>
                    <a:pt x="153988" y="137564"/>
                  </a:cubicBezTo>
                  <a:cubicBezTo>
                    <a:pt x="153988" y="137564"/>
                    <a:pt x="153988" y="137564"/>
                    <a:pt x="157951" y="134938"/>
                  </a:cubicBezTo>
                  <a:close/>
                  <a:moveTo>
                    <a:pt x="287448" y="96838"/>
                  </a:moveTo>
                  <a:cubicBezTo>
                    <a:pt x="280879" y="99436"/>
                    <a:pt x="272996" y="103332"/>
                    <a:pt x="270368" y="108528"/>
                  </a:cubicBezTo>
                  <a:cubicBezTo>
                    <a:pt x="265113" y="117620"/>
                    <a:pt x="271682" y="143597"/>
                    <a:pt x="280879" y="150092"/>
                  </a:cubicBezTo>
                  <a:cubicBezTo>
                    <a:pt x="292703" y="159184"/>
                    <a:pt x="299272" y="170873"/>
                    <a:pt x="301899" y="182563"/>
                  </a:cubicBezTo>
                  <a:cubicBezTo>
                    <a:pt x="303213" y="176069"/>
                    <a:pt x="303213" y="168276"/>
                    <a:pt x="303213" y="161781"/>
                  </a:cubicBezTo>
                  <a:cubicBezTo>
                    <a:pt x="303213" y="138402"/>
                    <a:pt x="297958" y="116321"/>
                    <a:pt x="287448" y="96838"/>
                  </a:cubicBezTo>
                  <a:close/>
                  <a:moveTo>
                    <a:pt x="160474" y="0"/>
                  </a:moveTo>
                  <a:cubicBezTo>
                    <a:pt x="249918" y="0"/>
                    <a:pt x="322263" y="72405"/>
                    <a:pt x="322263" y="161925"/>
                  </a:cubicBezTo>
                  <a:cubicBezTo>
                    <a:pt x="322263" y="179039"/>
                    <a:pt x="319632" y="196153"/>
                    <a:pt x="314371" y="211951"/>
                  </a:cubicBezTo>
                  <a:cubicBezTo>
                    <a:pt x="314371" y="211951"/>
                    <a:pt x="314371" y="211951"/>
                    <a:pt x="242026" y="165875"/>
                  </a:cubicBezTo>
                  <a:cubicBezTo>
                    <a:pt x="247288" y="157976"/>
                    <a:pt x="257811" y="147444"/>
                    <a:pt x="259126" y="139545"/>
                  </a:cubicBezTo>
                  <a:cubicBezTo>
                    <a:pt x="260441" y="127697"/>
                    <a:pt x="251234" y="97418"/>
                    <a:pt x="244657" y="94785"/>
                  </a:cubicBezTo>
                  <a:cubicBezTo>
                    <a:pt x="238080" y="90836"/>
                    <a:pt x="218350" y="71089"/>
                    <a:pt x="203881" y="63190"/>
                  </a:cubicBezTo>
                  <a:cubicBezTo>
                    <a:pt x="193358" y="57924"/>
                    <a:pt x="188096" y="36861"/>
                    <a:pt x="186781" y="22380"/>
                  </a:cubicBezTo>
                  <a:cubicBezTo>
                    <a:pt x="177574" y="21063"/>
                    <a:pt x="169681" y="19747"/>
                    <a:pt x="160474" y="19747"/>
                  </a:cubicBezTo>
                  <a:cubicBezTo>
                    <a:pt x="128905" y="19747"/>
                    <a:pt x="98652" y="30279"/>
                    <a:pt x="74975" y="48709"/>
                  </a:cubicBezTo>
                  <a:cubicBezTo>
                    <a:pt x="81552" y="59241"/>
                    <a:pt x="93390" y="78988"/>
                    <a:pt x="86814" y="86886"/>
                  </a:cubicBezTo>
                  <a:cubicBezTo>
                    <a:pt x="78921" y="100051"/>
                    <a:pt x="53930" y="100051"/>
                    <a:pt x="53930" y="111899"/>
                  </a:cubicBezTo>
                  <a:cubicBezTo>
                    <a:pt x="53930" y="123747"/>
                    <a:pt x="52614" y="135596"/>
                    <a:pt x="53930" y="140862"/>
                  </a:cubicBezTo>
                  <a:cubicBezTo>
                    <a:pt x="55245" y="146128"/>
                    <a:pt x="69714" y="150077"/>
                    <a:pt x="59191" y="157976"/>
                  </a:cubicBezTo>
                  <a:cubicBezTo>
                    <a:pt x="52614" y="164558"/>
                    <a:pt x="32884" y="175090"/>
                    <a:pt x="21046" y="181672"/>
                  </a:cubicBezTo>
                  <a:cubicBezTo>
                    <a:pt x="22361" y="197470"/>
                    <a:pt x="27622" y="213267"/>
                    <a:pt x="35515" y="227748"/>
                  </a:cubicBezTo>
                  <a:cubicBezTo>
                    <a:pt x="38145" y="219850"/>
                    <a:pt x="49984" y="192204"/>
                    <a:pt x="59191" y="190887"/>
                  </a:cubicBezTo>
                  <a:cubicBezTo>
                    <a:pt x="69714" y="188254"/>
                    <a:pt x="78921" y="185621"/>
                    <a:pt x="89444" y="198786"/>
                  </a:cubicBezTo>
                  <a:cubicBezTo>
                    <a:pt x="99967" y="211951"/>
                    <a:pt x="114436" y="215900"/>
                    <a:pt x="122328" y="215900"/>
                  </a:cubicBezTo>
                  <a:cubicBezTo>
                    <a:pt x="130220" y="215900"/>
                    <a:pt x="121013" y="243546"/>
                    <a:pt x="96021" y="248812"/>
                  </a:cubicBezTo>
                  <a:cubicBezTo>
                    <a:pt x="72345" y="252761"/>
                    <a:pt x="106544" y="283040"/>
                    <a:pt x="86814" y="283040"/>
                  </a:cubicBezTo>
                  <a:cubicBezTo>
                    <a:pt x="109175" y="296204"/>
                    <a:pt x="134167" y="304103"/>
                    <a:pt x="160474" y="304103"/>
                  </a:cubicBezTo>
                  <a:cubicBezTo>
                    <a:pt x="163105" y="304103"/>
                    <a:pt x="165735" y="302787"/>
                    <a:pt x="167051" y="302787"/>
                  </a:cubicBezTo>
                  <a:cubicBezTo>
                    <a:pt x="167051" y="302787"/>
                    <a:pt x="167051" y="302787"/>
                    <a:pt x="170997" y="322534"/>
                  </a:cubicBezTo>
                  <a:cubicBezTo>
                    <a:pt x="168366" y="322534"/>
                    <a:pt x="164420" y="323850"/>
                    <a:pt x="160474" y="323850"/>
                  </a:cubicBezTo>
                  <a:cubicBezTo>
                    <a:pt x="72345" y="323850"/>
                    <a:pt x="0" y="251445"/>
                    <a:pt x="0" y="161925"/>
                  </a:cubicBezTo>
                  <a:cubicBezTo>
                    <a:pt x="0" y="72405"/>
                    <a:pt x="72345" y="0"/>
                    <a:pt x="160474" y="0"/>
                  </a:cubicBezTo>
                  <a:close/>
                </a:path>
              </a:pathLst>
            </a:custGeom>
            <a:solidFill>
              <a:srgbClr val="62FFFF"/>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1600">
                <a:solidFill>
                  <a:srgbClr val="0070C0"/>
                </a:solidFill>
              </a:endParaRPr>
            </a:p>
          </p:txBody>
        </p:sp>
        <p:sp>
          <p:nvSpPr>
            <p:cNvPr id="18" name="矩形: 圆角 10"/>
            <p:cNvSpPr/>
            <p:nvPr>
              <p:custDataLst>
                <p:tags r:id="rId13"/>
              </p:custDataLst>
            </p:nvPr>
          </p:nvSpPr>
          <p:spPr>
            <a:xfrm>
              <a:off x="520956" y="3258099"/>
              <a:ext cx="684468" cy="691752"/>
            </a:xfrm>
            <a:prstGeom prst="roundRect">
              <a:avLst/>
            </a:prstGeom>
            <a:noFill/>
            <a:ln w="34925">
              <a:gradFill>
                <a:gsLst>
                  <a:gs pos="0">
                    <a:srgbClr val="62FFFF"/>
                  </a:gs>
                  <a:gs pos="68000">
                    <a:srgbClr val="0D69FF"/>
                  </a:gs>
                  <a:gs pos="43000">
                    <a:srgbClr val="0D69FF"/>
                  </a:gs>
                  <a:gs pos="100000">
                    <a:srgbClr val="62FFFF"/>
                  </a:gs>
                </a:gsLst>
                <a:lin ang="5400000" scaled="1"/>
              </a:gra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sz="1600">
                <a:solidFill>
                  <a:srgbClr val="0070C0"/>
                </a:solidFill>
              </a:endParaRPr>
            </a:p>
          </p:txBody>
        </p:sp>
        <p:sp>
          <p:nvSpPr>
            <p:cNvPr id="19" name="文本框 18"/>
            <p:cNvSpPr txBox="1"/>
            <p:nvPr>
              <p:custDataLst>
                <p:tags r:id="rId14"/>
              </p:custDataLst>
            </p:nvPr>
          </p:nvSpPr>
          <p:spPr>
            <a:xfrm>
              <a:off x="1302405" y="3351814"/>
              <a:ext cx="9415754" cy="534987"/>
            </a:xfrm>
            <a:prstGeom prst="rect">
              <a:avLst/>
            </a:prstGeom>
            <a:noFill/>
          </p:spPr>
          <p:txBody>
            <a:bodyPr wrap="square" rtlCol="0">
              <a:spAutoFit/>
              <a:scene3d>
                <a:camera prst="orthographicFront"/>
                <a:lightRig rig="threePt" dir="t"/>
              </a:scene3d>
              <a:sp3d contourW="12700"/>
            </a:bodyPr>
            <a:p>
              <a:pPr marR="0" lvl="0" algn="l" defTabSz="914400" rtl="0" eaLnBrk="1" fontAlgn="auto" latinLnBrk="0" hangingPunct="1">
                <a:lnSpc>
                  <a:spcPct val="100000"/>
                </a:lnSpc>
                <a:spcBef>
                  <a:spcPts val="0"/>
                </a:spcBef>
                <a:spcAft>
                  <a:spcPts val="0"/>
                </a:spcAft>
                <a:buClrTx/>
                <a:buSzTx/>
                <a:defRPr/>
              </a:pPr>
              <a:r>
                <a:rPr kumimoji="0" lang="zh-CN" altLang="en-US" sz="2400" b="1" i="0" u="none" strike="noStrike" kern="1200" cap="none" spc="0" normalizeH="0" baseline="0" noProof="0" dirty="0">
                  <a:ln>
                    <a:noFill/>
                  </a:ln>
                  <a:solidFill>
                    <a:srgbClr val="0070C0"/>
                  </a:solidFill>
                  <a:effectLst/>
                  <a:uLnTx/>
                  <a:uFillTx/>
                  <a:latin typeface="微软雅黑" panose="020B0503020204020204" pitchFamily="34" charset="-122"/>
                  <a:ea typeface="微软雅黑" panose="020B0503020204020204" pitchFamily="34" charset="-122"/>
                  <a:cs typeface="+mn-cs"/>
                </a:rPr>
                <a:t>任务五 数组存取</a:t>
              </a:r>
              <a:endParaRPr kumimoji="0" lang="zh-CN" altLang="en-US" sz="2400" b="1" i="0" u="none" strike="noStrike" kern="1200" cap="none" spc="0" normalizeH="0" baseline="0" noProof="0" dirty="0">
                <a:ln>
                  <a:noFill/>
                </a:ln>
                <a:solidFill>
                  <a:srgbClr val="0070C0"/>
                </a:solidFill>
                <a:effectLst/>
                <a:uLnTx/>
                <a:uFillTx/>
                <a:latin typeface="微软雅黑" panose="020B0503020204020204" pitchFamily="34" charset="-122"/>
                <a:ea typeface="微软雅黑" panose="020B0503020204020204" pitchFamily="34" charset="-122"/>
                <a:cs typeface="+mn-cs"/>
              </a:endParaRPr>
            </a:p>
          </p:txBody>
        </p:sp>
        <p:sp>
          <p:nvSpPr>
            <p:cNvPr id="20" name="椭圆 106"/>
            <p:cNvSpPr/>
            <p:nvPr>
              <p:custDataLst>
                <p:tags r:id="rId15"/>
              </p:custDataLst>
            </p:nvPr>
          </p:nvSpPr>
          <p:spPr>
            <a:xfrm>
              <a:off x="660456" y="3395711"/>
              <a:ext cx="406944" cy="419480"/>
            </a:xfrm>
            <a:custGeom>
              <a:avLst/>
              <a:gdLst>
                <a:gd name="connsiteX0" fmla="*/ 157951 w 327026"/>
                <a:gd name="connsiteY0" fmla="*/ 134938 h 337100"/>
                <a:gd name="connsiteX1" fmla="*/ 327026 w 327026"/>
                <a:gd name="connsiteY1" fmla="*/ 239958 h 337100"/>
                <a:gd name="connsiteX2" fmla="*/ 259660 w 327026"/>
                <a:gd name="connsiteY2" fmla="*/ 254398 h 337100"/>
                <a:gd name="connsiteX3" fmla="*/ 295325 w 327026"/>
                <a:gd name="connsiteY3" fmla="*/ 305595 h 337100"/>
                <a:gd name="connsiteX4" fmla="*/ 292683 w 327026"/>
                <a:gd name="connsiteY4" fmla="*/ 334475 h 337100"/>
                <a:gd name="connsiteX5" fmla="*/ 263623 w 327026"/>
                <a:gd name="connsiteY5" fmla="*/ 326599 h 337100"/>
                <a:gd name="connsiteX6" fmla="*/ 227959 w 327026"/>
                <a:gd name="connsiteY6" fmla="*/ 275402 h 337100"/>
                <a:gd name="connsiteX7" fmla="*/ 192294 w 327026"/>
                <a:gd name="connsiteY7" fmla="*/ 333162 h 337100"/>
                <a:gd name="connsiteX8" fmla="*/ 153988 w 327026"/>
                <a:gd name="connsiteY8" fmla="*/ 137564 h 337100"/>
                <a:gd name="connsiteX9" fmla="*/ 157951 w 327026"/>
                <a:gd name="connsiteY9" fmla="*/ 134938 h 337100"/>
                <a:gd name="connsiteX10" fmla="*/ 287448 w 327026"/>
                <a:gd name="connsiteY10" fmla="*/ 96838 h 337100"/>
                <a:gd name="connsiteX11" fmla="*/ 270368 w 327026"/>
                <a:gd name="connsiteY11" fmla="*/ 108528 h 337100"/>
                <a:gd name="connsiteX12" fmla="*/ 280879 w 327026"/>
                <a:gd name="connsiteY12" fmla="*/ 150092 h 337100"/>
                <a:gd name="connsiteX13" fmla="*/ 301899 w 327026"/>
                <a:gd name="connsiteY13" fmla="*/ 182563 h 337100"/>
                <a:gd name="connsiteX14" fmla="*/ 303213 w 327026"/>
                <a:gd name="connsiteY14" fmla="*/ 161781 h 337100"/>
                <a:gd name="connsiteX15" fmla="*/ 287448 w 327026"/>
                <a:gd name="connsiteY15" fmla="*/ 96838 h 337100"/>
                <a:gd name="connsiteX16" fmla="*/ 160474 w 327026"/>
                <a:gd name="connsiteY16" fmla="*/ 0 h 337100"/>
                <a:gd name="connsiteX17" fmla="*/ 322263 w 327026"/>
                <a:gd name="connsiteY17" fmla="*/ 161925 h 337100"/>
                <a:gd name="connsiteX18" fmla="*/ 314371 w 327026"/>
                <a:gd name="connsiteY18" fmla="*/ 211951 h 337100"/>
                <a:gd name="connsiteX19" fmla="*/ 242026 w 327026"/>
                <a:gd name="connsiteY19" fmla="*/ 165875 h 337100"/>
                <a:gd name="connsiteX20" fmla="*/ 259126 w 327026"/>
                <a:gd name="connsiteY20" fmla="*/ 139545 h 337100"/>
                <a:gd name="connsiteX21" fmla="*/ 244657 w 327026"/>
                <a:gd name="connsiteY21" fmla="*/ 94785 h 337100"/>
                <a:gd name="connsiteX22" fmla="*/ 203881 w 327026"/>
                <a:gd name="connsiteY22" fmla="*/ 63190 h 337100"/>
                <a:gd name="connsiteX23" fmla="*/ 186781 w 327026"/>
                <a:gd name="connsiteY23" fmla="*/ 22380 h 337100"/>
                <a:gd name="connsiteX24" fmla="*/ 160474 w 327026"/>
                <a:gd name="connsiteY24" fmla="*/ 19747 h 337100"/>
                <a:gd name="connsiteX25" fmla="*/ 74975 w 327026"/>
                <a:gd name="connsiteY25" fmla="*/ 48709 h 337100"/>
                <a:gd name="connsiteX26" fmla="*/ 86814 w 327026"/>
                <a:gd name="connsiteY26" fmla="*/ 86886 h 337100"/>
                <a:gd name="connsiteX27" fmla="*/ 53930 w 327026"/>
                <a:gd name="connsiteY27" fmla="*/ 111899 h 337100"/>
                <a:gd name="connsiteX28" fmla="*/ 53930 w 327026"/>
                <a:gd name="connsiteY28" fmla="*/ 140862 h 337100"/>
                <a:gd name="connsiteX29" fmla="*/ 59191 w 327026"/>
                <a:gd name="connsiteY29" fmla="*/ 157976 h 337100"/>
                <a:gd name="connsiteX30" fmla="*/ 21046 w 327026"/>
                <a:gd name="connsiteY30" fmla="*/ 181672 h 337100"/>
                <a:gd name="connsiteX31" fmla="*/ 35515 w 327026"/>
                <a:gd name="connsiteY31" fmla="*/ 227748 h 337100"/>
                <a:gd name="connsiteX32" fmla="*/ 59191 w 327026"/>
                <a:gd name="connsiteY32" fmla="*/ 190887 h 337100"/>
                <a:gd name="connsiteX33" fmla="*/ 89444 w 327026"/>
                <a:gd name="connsiteY33" fmla="*/ 198786 h 337100"/>
                <a:gd name="connsiteX34" fmla="*/ 122328 w 327026"/>
                <a:gd name="connsiteY34" fmla="*/ 215900 h 337100"/>
                <a:gd name="connsiteX35" fmla="*/ 96021 w 327026"/>
                <a:gd name="connsiteY35" fmla="*/ 248812 h 337100"/>
                <a:gd name="connsiteX36" fmla="*/ 86814 w 327026"/>
                <a:gd name="connsiteY36" fmla="*/ 283040 h 337100"/>
                <a:gd name="connsiteX37" fmla="*/ 160474 w 327026"/>
                <a:gd name="connsiteY37" fmla="*/ 304103 h 337100"/>
                <a:gd name="connsiteX38" fmla="*/ 167051 w 327026"/>
                <a:gd name="connsiteY38" fmla="*/ 302787 h 337100"/>
                <a:gd name="connsiteX39" fmla="*/ 170997 w 327026"/>
                <a:gd name="connsiteY39" fmla="*/ 322534 h 337100"/>
                <a:gd name="connsiteX40" fmla="*/ 160474 w 327026"/>
                <a:gd name="connsiteY40" fmla="*/ 323850 h 337100"/>
                <a:gd name="connsiteX41" fmla="*/ 0 w 327026"/>
                <a:gd name="connsiteY41" fmla="*/ 161925 h 337100"/>
                <a:gd name="connsiteX42" fmla="*/ 160474 w 327026"/>
                <a:gd name="connsiteY42" fmla="*/ 0 h 337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327026" h="337100">
                  <a:moveTo>
                    <a:pt x="157951" y="134938"/>
                  </a:moveTo>
                  <a:cubicBezTo>
                    <a:pt x="157951" y="134938"/>
                    <a:pt x="157951" y="134938"/>
                    <a:pt x="327026" y="239958"/>
                  </a:cubicBezTo>
                  <a:cubicBezTo>
                    <a:pt x="327026" y="239958"/>
                    <a:pt x="327026" y="239958"/>
                    <a:pt x="259660" y="254398"/>
                  </a:cubicBezTo>
                  <a:lnTo>
                    <a:pt x="295325" y="305595"/>
                  </a:lnTo>
                  <a:cubicBezTo>
                    <a:pt x="301929" y="316097"/>
                    <a:pt x="300608" y="327911"/>
                    <a:pt x="292683" y="334475"/>
                  </a:cubicBezTo>
                  <a:cubicBezTo>
                    <a:pt x="283436" y="339726"/>
                    <a:pt x="271548" y="337101"/>
                    <a:pt x="263623" y="326599"/>
                  </a:cubicBezTo>
                  <a:cubicBezTo>
                    <a:pt x="263623" y="326599"/>
                    <a:pt x="263623" y="326599"/>
                    <a:pt x="227959" y="275402"/>
                  </a:cubicBezTo>
                  <a:cubicBezTo>
                    <a:pt x="227959" y="275402"/>
                    <a:pt x="227959" y="275402"/>
                    <a:pt x="192294" y="333162"/>
                  </a:cubicBezTo>
                  <a:cubicBezTo>
                    <a:pt x="192294" y="333162"/>
                    <a:pt x="192294" y="333162"/>
                    <a:pt x="153988" y="137564"/>
                  </a:cubicBezTo>
                  <a:cubicBezTo>
                    <a:pt x="153988" y="137564"/>
                    <a:pt x="153988" y="137564"/>
                    <a:pt x="157951" y="134938"/>
                  </a:cubicBezTo>
                  <a:close/>
                  <a:moveTo>
                    <a:pt x="287448" y="96838"/>
                  </a:moveTo>
                  <a:cubicBezTo>
                    <a:pt x="280879" y="99436"/>
                    <a:pt x="272996" y="103332"/>
                    <a:pt x="270368" y="108528"/>
                  </a:cubicBezTo>
                  <a:cubicBezTo>
                    <a:pt x="265113" y="117620"/>
                    <a:pt x="271682" y="143597"/>
                    <a:pt x="280879" y="150092"/>
                  </a:cubicBezTo>
                  <a:cubicBezTo>
                    <a:pt x="292703" y="159184"/>
                    <a:pt x="299272" y="170873"/>
                    <a:pt x="301899" y="182563"/>
                  </a:cubicBezTo>
                  <a:cubicBezTo>
                    <a:pt x="303213" y="176069"/>
                    <a:pt x="303213" y="168276"/>
                    <a:pt x="303213" y="161781"/>
                  </a:cubicBezTo>
                  <a:cubicBezTo>
                    <a:pt x="303213" y="138402"/>
                    <a:pt x="297958" y="116321"/>
                    <a:pt x="287448" y="96838"/>
                  </a:cubicBezTo>
                  <a:close/>
                  <a:moveTo>
                    <a:pt x="160474" y="0"/>
                  </a:moveTo>
                  <a:cubicBezTo>
                    <a:pt x="249918" y="0"/>
                    <a:pt x="322263" y="72405"/>
                    <a:pt x="322263" y="161925"/>
                  </a:cubicBezTo>
                  <a:cubicBezTo>
                    <a:pt x="322263" y="179039"/>
                    <a:pt x="319632" y="196153"/>
                    <a:pt x="314371" y="211951"/>
                  </a:cubicBezTo>
                  <a:cubicBezTo>
                    <a:pt x="314371" y="211951"/>
                    <a:pt x="314371" y="211951"/>
                    <a:pt x="242026" y="165875"/>
                  </a:cubicBezTo>
                  <a:cubicBezTo>
                    <a:pt x="247288" y="157976"/>
                    <a:pt x="257811" y="147444"/>
                    <a:pt x="259126" y="139545"/>
                  </a:cubicBezTo>
                  <a:cubicBezTo>
                    <a:pt x="260441" y="127697"/>
                    <a:pt x="251234" y="97418"/>
                    <a:pt x="244657" y="94785"/>
                  </a:cubicBezTo>
                  <a:cubicBezTo>
                    <a:pt x="238080" y="90836"/>
                    <a:pt x="218350" y="71089"/>
                    <a:pt x="203881" y="63190"/>
                  </a:cubicBezTo>
                  <a:cubicBezTo>
                    <a:pt x="193358" y="57924"/>
                    <a:pt x="188096" y="36861"/>
                    <a:pt x="186781" y="22380"/>
                  </a:cubicBezTo>
                  <a:cubicBezTo>
                    <a:pt x="177574" y="21063"/>
                    <a:pt x="169681" y="19747"/>
                    <a:pt x="160474" y="19747"/>
                  </a:cubicBezTo>
                  <a:cubicBezTo>
                    <a:pt x="128905" y="19747"/>
                    <a:pt x="98652" y="30279"/>
                    <a:pt x="74975" y="48709"/>
                  </a:cubicBezTo>
                  <a:cubicBezTo>
                    <a:pt x="81552" y="59241"/>
                    <a:pt x="93390" y="78988"/>
                    <a:pt x="86814" y="86886"/>
                  </a:cubicBezTo>
                  <a:cubicBezTo>
                    <a:pt x="78921" y="100051"/>
                    <a:pt x="53930" y="100051"/>
                    <a:pt x="53930" y="111899"/>
                  </a:cubicBezTo>
                  <a:cubicBezTo>
                    <a:pt x="53930" y="123747"/>
                    <a:pt x="52614" y="135596"/>
                    <a:pt x="53930" y="140862"/>
                  </a:cubicBezTo>
                  <a:cubicBezTo>
                    <a:pt x="55245" y="146128"/>
                    <a:pt x="69714" y="150077"/>
                    <a:pt x="59191" y="157976"/>
                  </a:cubicBezTo>
                  <a:cubicBezTo>
                    <a:pt x="52614" y="164558"/>
                    <a:pt x="32884" y="175090"/>
                    <a:pt x="21046" y="181672"/>
                  </a:cubicBezTo>
                  <a:cubicBezTo>
                    <a:pt x="22361" y="197470"/>
                    <a:pt x="27622" y="213267"/>
                    <a:pt x="35515" y="227748"/>
                  </a:cubicBezTo>
                  <a:cubicBezTo>
                    <a:pt x="38145" y="219850"/>
                    <a:pt x="49984" y="192204"/>
                    <a:pt x="59191" y="190887"/>
                  </a:cubicBezTo>
                  <a:cubicBezTo>
                    <a:pt x="69714" y="188254"/>
                    <a:pt x="78921" y="185621"/>
                    <a:pt x="89444" y="198786"/>
                  </a:cubicBezTo>
                  <a:cubicBezTo>
                    <a:pt x="99967" y="211951"/>
                    <a:pt x="114436" y="215900"/>
                    <a:pt x="122328" y="215900"/>
                  </a:cubicBezTo>
                  <a:cubicBezTo>
                    <a:pt x="130220" y="215900"/>
                    <a:pt x="121013" y="243546"/>
                    <a:pt x="96021" y="248812"/>
                  </a:cubicBezTo>
                  <a:cubicBezTo>
                    <a:pt x="72345" y="252761"/>
                    <a:pt x="106544" y="283040"/>
                    <a:pt x="86814" y="283040"/>
                  </a:cubicBezTo>
                  <a:cubicBezTo>
                    <a:pt x="109175" y="296204"/>
                    <a:pt x="134167" y="304103"/>
                    <a:pt x="160474" y="304103"/>
                  </a:cubicBezTo>
                  <a:cubicBezTo>
                    <a:pt x="163105" y="304103"/>
                    <a:pt x="165735" y="302787"/>
                    <a:pt x="167051" y="302787"/>
                  </a:cubicBezTo>
                  <a:cubicBezTo>
                    <a:pt x="167051" y="302787"/>
                    <a:pt x="167051" y="302787"/>
                    <a:pt x="170997" y="322534"/>
                  </a:cubicBezTo>
                  <a:cubicBezTo>
                    <a:pt x="168366" y="322534"/>
                    <a:pt x="164420" y="323850"/>
                    <a:pt x="160474" y="323850"/>
                  </a:cubicBezTo>
                  <a:cubicBezTo>
                    <a:pt x="72345" y="323850"/>
                    <a:pt x="0" y="251445"/>
                    <a:pt x="0" y="161925"/>
                  </a:cubicBezTo>
                  <a:cubicBezTo>
                    <a:pt x="0" y="72405"/>
                    <a:pt x="72345" y="0"/>
                    <a:pt x="160474" y="0"/>
                  </a:cubicBezTo>
                  <a:close/>
                </a:path>
              </a:pathLst>
            </a:custGeom>
            <a:solidFill>
              <a:srgbClr val="62FFFF"/>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1600">
                <a:solidFill>
                  <a:srgbClr val="0070C0"/>
                </a:solidFill>
              </a:endParaRPr>
            </a:p>
          </p:txBody>
        </p:sp>
        <p:sp>
          <p:nvSpPr>
            <p:cNvPr id="21" name="矩形: 圆角 10"/>
            <p:cNvSpPr/>
            <p:nvPr>
              <p:custDataLst>
                <p:tags r:id="rId16"/>
              </p:custDataLst>
            </p:nvPr>
          </p:nvSpPr>
          <p:spPr>
            <a:xfrm>
              <a:off x="520956" y="4334714"/>
              <a:ext cx="684468" cy="691752"/>
            </a:xfrm>
            <a:prstGeom prst="roundRect">
              <a:avLst/>
            </a:prstGeom>
            <a:noFill/>
            <a:ln w="34925">
              <a:gradFill>
                <a:gsLst>
                  <a:gs pos="0">
                    <a:srgbClr val="62FFFF"/>
                  </a:gs>
                  <a:gs pos="68000">
                    <a:srgbClr val="0D69FF"/>
                  </a:gs>
                  <a:gs pos="43000">
                    <a:srgbClr val="0D69FF"/>
                  </a:gs>
                  <a:gs pos="100000">
                    <a:srgbClr val="62FFFF"/>
                  </a:gs>
                </a:gsLst>
                <a:lin ang="5400000" scaled="1"/>
              </a:gra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sz="1600">
                <a:solidFill>
                  <a:srgbClr val="0070C0"/>
                </a:solidFill>
              </a:endParaRPr>
            </a:p>
          </p:txBody>
        </p:sp>
        <p:sp>
          <p:nvSpPr>
            <p:cNvPr id="22" name="文本框 21"/>
            <p:cNvSpPr txBox="1"/>
            <p:nvPr>
              <p:custDataLst>
                <p:tags r:id="rId17"/>
              </p:custDataLst>
            </p:nvPr>
          </p:nvSpPr>
          <p:spPr>
            <a:xfrm>
              <a:off x="1302405" y="4428429"/>
              <a:ext cx="9415754" cy="534987"/>
            </a:xfrm>
            <a:prstGeom prst="rect">
              <a:avLst/>
            </a:prstGeom>
            <a:noFill/>
          </p:spPr>
          <p:txBody>
            <a:bodyPr wrap="square" rtlCol="0">
              <a:spAutoFit/>
              <a:scene3d>
                <a:camera prst="orthographicFront"/>
                <a:lightRig rig="threePt" dir="t"/>
              </a:scene3d>
              <a:sp3d contourW="12700"/>
            </a:bodyPr>
            <a:p>
              <a:pPr marR="0" lvl="0" algn="l" defTabSz="914400" rtl="0" eaLnBrk="1" fontAlgn="auto" latinLnBrk="0" hangingPunct="1">
                <a:lnSpc>
                  <a:spcPct val="100000"/>
                </a:lnSpc>
                <a:spcBef>
                  <a:spcPts val="0"/>
                </a:spcBef>
                <a:spcAft>
                  <a:spcPts val="0"/>
                </a:spcAft>
                <a:buClrTx/>
                <a:buSzTx/>
                <a:defRPr/>
              </a:pPr>
              <a:r>
                <a:rPr kumimoji="0" lang="zh-CN" altLang="en-US" sz="2400" b="1" i="0" u="none" strike="noStrike" kern="1200" cap="none" spc="0" normalizeH="0" baseline="0" noProof="0" dirty="0">
                  <a:ln>
                    <a:noFill/>
                  </a:ln>
                  <a:solidFill>
                    <a:srgbClr val="0070C0"/>
                  </a:solidFill>
                  <a:effectLst/>
                  <a:uLnTx/>
                  <a:uFillTx/>
                  <a:latin typeface="微软雅黑" panose="020B0503020204020204" pitchFamily="34" charset="-122"/>
                  <a:ea typeface="微软雅黑" panose="020B0503020204020204" pitchFamily="34" charset="-122"/>
                  <a:cs typeface="+mn-cs"/>
                </a:rPr>
                <a:t>任务六 图像处理</a:t>
              </a:r>
              <a:endParaRPr kumimoji="0" lang="zh-CN" altLang="en-US" sz="2400" b="1" i="0" u="none" strike="noStrike" kern="1200" cap="none" spc="0" normalizeH="0" baseline="0" noProof="0" dirty="0">
                <a:ln>
                  <a:noFill/>
                </a:ln>
                <a:solidFill>
                  <a:srgbClr val="0070C0"/>
                </a:solidFill>
                <a:effectLst/>
                <a:uLnTx/>
                <a:uFillTx/>
                <a:latin typeface="微软雅黑" panose="020B0503020204020204" pitchFamily="34" charset="-122"/>
                <a:ea typeface="微软雅黑" panose="020B0503020204020204" pitchFamily="34" charset="-122"/>
                <a:cs typeface="+mn-cs"/>
              </a:endParaRPr>
            </a:p>
          </p:txBody>
        </p:sp>
        <p:sp>
          <p:nvSpPr>
            <p:cNvPr id="23" name="椭圆 106"/>
            <p:cNvSpPr/>
            <p:nvPr>
              <p:custDataLst>
                <p:tags r:id="rId18"/>
              </p:custDataLst>
            </p:nvPr>
          </p:nvSpPr>
          <p:spPr>
            <a:xfrm>
              <a:off x="660456" y="4472326"/>
              <a:ext cx="406944" cy="419480"/>
            </a:xfrm>
            <a:custGeom>
              <a:avLst/>
              <a:gdLst>
                <a:gd name="connsiteX0" fmla="*/ 157951 w 327026"/>
                <a:gd name="connsiteY0" fmla="*/ 134938 h 337100"/>
                <a:gd name="connsiteX1" fmla="*/ 327026 w 327026"/>
                <a:gd name="connsiteY1" fmla="*/ 239958 h 337100"/>
                <a:gd name="connsiteX2" fmla="*/ 259660 w 327026"/>
                <a:gd name="connsiteY2" fmla="*/ 254398 h 337100"/>
                <a:gd name="connsiteX3" fmla="*/ 295325 w 327026"/>
                <a:gd name="connsiteY3" fmla="*/ 305595 h 337100"/>
                <a:gd name="connsiteX4" fmla="*/ 292683 w 327026"/>
                <a:gd name="connsiteY4" fmla="*/ 334475 h 337100"/>
                <a:gd name="connsiteX5" fmla="*/ 263623 w 327026"/>
                <a:gd name="connsiteY5" fmla="*/ 326599 h 337100"/>
                <a:gd name="connsiteX6" fmla="*/ 227959 w 327026"/>
                <a:gd name="connsiteY6" fmla="*/ 275402 h 337100"/>
                <a:gd name="connsiteX7" fmla="*/ 192294 w 327026"/>
                <a:gd name="connsiteY7" fmla="*/ 333162 h 337100"/>
                <a:gd name="connsiteX8" fmla="*/ 153988 w 327026"/>
                <a:gd name="connsiteY8" fmla="*/ 137564 h 337100"/>
                <a:gd name="connsiteX9" fmla="*/ 157951 w 327026"/>
                <a:gd name="connsiteY9" fmla="*/ 134938 h 337100"/>
                <a:gd name="connsiteX10" fmla="*/ 287448 w 327026"/>
                <a:gd name="connsiteY10" fmla="*/ 96838 h 337100"/>
                <a:gd name="connsiteX11" fmla="*/ 270368 w 327026"/>
                <a:gd name="connsiteY11" fmla="*/ 108528 h 337100"/>
                <a:gd name="connsiteX12" fmla="*/ 280879 w 327026"/>
                <a:gd name="connsiteY12" fmla="*/ 150092 h 337100"/>
                <a:gd name="connsiteX13" fmla="*/ 301899 w 327026"/>
                <a:gd name="connsiteY13" fmla="*/ 182563 h 337100"/>
                <a:gd name="connsiteX14" fmla="*/ 303213 w 327026"/>
                <a:gd name="connsiteY14" fmla="*/ 161781 h 337100"/>
                <a:gd name="connsiteX15" fmla="*/ 287448 w 327026"/>
                <a:gd name="connsiteY15" fmla="*/ 96838 h 337100"/>
                <a:gd name="connsiteX16" fmla="*/ 160474 w 327026"/>
                <a:gd name="connsiteY16" fmla="*/ 0 h 337100"/>
                <a:gd name="connsiteX17" fmla="*/ 322263 w 327026"/>
                <a:gd name="connsiteY17" fmla="*/ 161925 h 337100"/>
                <a:gd name="connsiteX18" fmla="*/ 314371 w 327026"/>
                <a:gd name="connsiteY18" fmla="*/ 211951 h 337100"/>
                <a:gd name="connsiteX19" fmla="*/ 242026 w 327026"/>
                <a:gd name="connsiteY19" fmla="*/ 165875 h 337100"/>
                <a:gd name="connsiteX20" fmla="*/ 259126 w 327026"/>
                <a:gd name="connsiteY20" fmla="*/ 139545 h 337100"/>
                <a:gd name="connsiteX21" fmla="*/ 244657 w 327026"/>
                <a:gd name="connsiteY21" fmla="*/ 94785 h 337100"/>
                <a:gd name="connsiteX22" fmla="*/ 203881 w 327026"/>
                <a:gd name="connsiteY22" fmla="*/ 63190 h 337100"/>
                <a:gd name="connsiteX23" fmla="*/ 186781 w 327026"/>
                <a:gd name="connsiteY23" fmla="*/ 22380 h 337100"/>
                <a:gd name="connsiteX24" fmla="*/ 160474 w 327026"/>
                <a:gd name="connsiteY24" fmla="*/ 19747 h 337100"/>
                <a:gd name="connsiteX25" fmla="*/ 74975 w 327026"/>
                <a:gd name="connsiteY25" fmla="*/ 48709 h 337100"/>
                <a:gd name="connsiteX26" fmla="*/ 86814 w 327026"/>
                <a:gd name="connsiteY26" fmla="*/ 86886 h 337100"/>
                <a:gd name="connsiteX27" fmla="*/ 53930 w 327026"/>
                <a:gd name="connsiteY27" fmla="*/ 111899 h 337100"/>
                <a:gd name="connsiteX28" fmla="*/ 53930 w 327026"/>
                <a:gd name="connsiteY28" fmla="*/ 140862 h 337100"/>
                <a:gd name="connsiteX29" fmla="*/ 59191 w 327026"/>
                <a:gd name="connsiteY29" fmla="*/ 157976 h 337100"/>
                <a:gd name="connsiteX30" fmla="*/ 21046 w 327026"/>
                <a:gd name="connsiteY30" fmla="*/ 181672 h 337100"/>
                <a:gd name="connsiteX31" fmla="*/ 35515 w 327026"/>
                <a:gd name="connsiteY31" fmla="*/ 227748 h 337100"/>
                <a:gd name="connsiteX32" fmla="*/ 59191 w 327026"/>
                <a:gd name="connsiteY32" fmla="*/ 190887 h 337100"/>
                <a:gd name="connsiteX33" fmla="*/ 89444 w 327026"/>
                <a:gd name="connsiteY33" fmla="*/ 198786 h 337100"/>
                <a:gd name="connsiteX34" fmla="*/ 122328 w 327026"/>
                <a:gd name="connsiteY34" fmla="*/ 215900 h 337100"/>
                <a:gd name="connsiteX35" fmla="*/ 96021 w 327026"/>
                <a:gd name="connsiteY35" fmla="*/ 248812 h 337100"/>
                <a:gd name="connsiteX36" fmla="*/ 86814 w 327026"/>
                <a:gd name="connsiteY36" fmla="*/ 283040 h 337100"/>
                <a:gd name="connsiteX37" fmla="*/ 160474 w 327026"/>
                <a:gd name="connsiteY37" fmla="*/ 304103 h 337100"/>
                <a:gd name="connsiteX38" fmla="*/ 167051 w 327026"/>
                <a:gd name="connsiteY38" fmla="*/ 302787 h 337100"/>
                <a:gd name="connsiteX39" fmla="*/ 170997 w 327026"/>
                <a:gd name="connsiteY39" fmla="*/ 322534 h 337100"/>
                <a:gd name="connsiteX40" fmla="*/ 160474 w 327026"/>
                <a:gd name="connsiteY40" fmla="*/ 323850 h 337100"/>
                <a:gd name="connsiteX41" fmla="*/ 0 w 327026"/>
                <a:gd name="connsiteY41" fmla="*/ 161925 h 337100"/>
                <a:gd name="connsiteX42" fmla="*/ 160474 w 327026"/>
                <a:gd name="connsiteY42" fmla="*/ 0 h 337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327026" h="337100">
                  <a:moveTo>
                    <a:pt x="157951" y="134938"/>
                  </a:moveTo>
                  <a:cubicBezTo>
                    <a:pt x="157951" y="134938"/>
                    <a:pt x="157951" y="134938"/>
                    <a:pt x="327026" y="239958"/>
                  </a:cubicBezTo>
                  <a:cubicBezTo>
                    <a:pt x="327026" y="239958"/>
                    <a:pt x="327026" y="239958"/>
                    <a:pt x="259660" y="254398"/>
                  </a:cubicBezTo>
                  <a:lnTo>
                    <a:pt x="295325" y="305595"/>
                  </a:lnTo>
                  <a:cubicBezTo>
                    <a:pt x="301929" y="316097"/>
                    <a:pt x="300608" y="327911"/>
                    <a:pt x="292683" y="334475"/>
                  </a:cubicBezTo>
                  <a:cubicBezTo>
                    <a:pt x="283436" y="339726"/>
                    <a:pt x="271548" y="337101"/>
                    <a:pt x="263623" y="326599"/>
                  </a:cubicBezTo>
                  <a:cubicBezTo>
                    <a:pt x="263623" y="326599"/>
                    <a:pt x="263623" y="326599"/>
                    <a:pt x="227959" y="275402"/>
                  </a:cubicBezTo>
                  <a:cubicBezTo>
                    <a:pt x="227959" y="275402"/>
                    <a:pt x="227959" y="275402"/>
                    <a:pt x="192294" y="333162"/>
                  </a:cubicBezTo>
                  <a:cubicBezTo>
                    <a:pt x="192294" y="333162"/>
                    <a:pt x="192294" y="333162"/>
                    <a:pt x="153988" y="137564"/>
                  </a:cubicBezTo>
                  <a:cubicBezTo>
                    <a:pt x="153988" y="137564"/>
                    <a:pt x="153988" y="137564"/>
                    <a:pt x="157951" y="134938"/>
                  </a:cubicBezTo>
                  <a:close/>
                  <a:moveTo>
                    <a:pt x="287448" y="96838"/>
                  </a:moveTo>
                  <a:cubicBezTo>
                    <a:pt x="280879" y="99436"/>
                    <a:pt x="272996" y="103332"/>
                    <a:pt x="270368" y="108528"/>
                  </a:cubicBezTo>
                  <a:cubicBezTo>
                    <a:pt x="265113" y="117620"/>
                    <a:pt x="271682" y="143597"/>
                    <a:pt x="280879" y="150092"/>
                  </a:cubicBezTo>
                  <a:cubicBezTo>
                    <a:pt x="292703" y="159184"/>
                    <a:pt x="299272" y="170873"/>
                    <a:pt x="301899" y="182563"/>
                  </a:cubicBezTo>
                  <a:cubicBezTo>
                    <a:pt x="303213" y="176069"/>
                    <a:pt x="303213" y="168276"/>
                    <a:pt x="303213" y="161781"/>
                  </a:cubicBezTo>
                  <a:cubicBezTo>
                    <a:pt x="303213" y="138402"/>
                    <a:pt x="297958" y="116321"/>
                    <a:pt x="287448" y="96838"/>
                  </a:cubicBezTo>
                  <a:close/>
                  <a:moveTo>
                    <a:pt x="160474" y="0"/>
                  </a:moveTo>
                  <a:cubicBezTo>
                    <a:pt x="249918" y="0"/>
                    <a:pt x="322263" y="72405"/>
                    <a:pt x="322263" y="161925"/>
                  </a:cubicBezTo>
                  <a:cubicBezTo>
                    <a:pt x="322263" y="179039"/>
                    <a:pt x="319632" y="196153"/>
                    <a:pt x="314371" y="211951"/>
                  </a:cubicBezTo>
                  <a:cubicBezTo>
                    <a:pt x="314371" y="211951"/>
                    <a:pt x="314371" y="211951"/>
                    <a:pt x="242026" y="165875"/>
                  </a:cubicBezTo>
                  <a:cubicBezTo>
                    <a:pt x="247288" y="157976"/>
                    <a:pt x="257811" y="147444"/>
                    <a:pt x="259126" y="139545"/>
                  </a:cubicBezTo>
                  <a:cubicBezTo>
                    <a:pt x="260441" y="127697"/>
                    <a:pt x="251234" y="97418"/>
                    <a:pt x="244657" y="94785"/>
                  </a:cubicBezTo>
                  <a:cubicBezTo>
                    <a:pt x="238080" y="90836"/>
                    <a:pt x="218350" y="71089"/>
                    <a:pt x="203881" y="63190"/>
                  </a:cubicBezTo>
                  <a:cubicBezTo>
                    <a:pt x="193358" y="57924"/>
                    <a:pt x="188096" y="36861"/>
                    <a:pt x="186781" y="22380"/>
                  </a:cubicBezTo>
                  <a:cubicBezTo>
                    <a:pt x="177574" y="21063"/>
                    <a:pt x="169681" y="19747"/>
                    <a:pt x="160474" y="19747"/>
                  </a:cubicBezTo>
                  <a:cubicBezTo>
                    <a:pt x="128905" y="19747"/>
                    <a:pt x="98652" y="30279"/>
                    <a:pt x="74975" y="48709"/>
                  </a:cubicBezTo>
                  <a:cubicBezTo>
                    <a:pt x="81552" y="59241"/>
                    <a:pt x="93390" y="78988"/>
                    <a:pt x="86814" y="86886"/>
                  </a:cubicBezTo>
                  <a:cubicBezTo>
                    <a:pt x="78921" y="100051"/>
                    <a:pt x="53930" y="100051"/>
                    <a:pt x="53930" y="111899"/>
                  </a:cubicBezTo>
                  <a:cubicBezTo>
                    <a:pt x="53930" y="123747"/>
                    <a:pt x="52614" y="135596"/>
                    <a:pt x="53930" y="140862"/>
                  </a:cubicBezTo>
                  <a:cubicBezTo>
                    <a:pt x="55245" y="146128"/>
                    <a:pt x="69714" y="150077"/>
                    <a:pt x="59191" y="157976"/>
                  </a:cubicBezTo>
                  <a:cubicBezTo>
                    <a:pt x="52614" y="164558"/>
                    <a:pt x="32884" y="175090"/>
                    <a:pt x="21046" y="181672"/>
                  </a:cubicBezTo>
                  <a:cubicBezTo>
                    <a:pt x="22361" y="197470"/>
                    <a:pt x="27622" y="213267"/>
                    <a:pt x="35515" y="227748"/>
                  </a:cubicBezTo>
                  <a:cubicBezTo>
                    <a:pt x="38145" y="219850"/>
                    <a:pt x="49984" y="192204"/>
                    <a:pt x="59191" y="190887"/>
                  </a:cubicBezTo>
                  <a:cubicBezTo>
                    <a:pt x="69714" y="188254"/>
                    <a:pt x="78921" y="185621"/>
                    <a:pt x="89444" y="198786"/>
                  </a:cubicBezTo>
                  <a:cubicBezTo>
                    <a:pt x="99967" y="211951"/>
                    <a:pt x="114436" y="215900"/>
                    <a:pt x="122328" y="215900"/>
                  </a:cubicBezTo>
                  <a:cubicBezTo>
                    <a:pt x="130220" y="215900"/>
                    <a:pt x="121013" y="243546"/>
                    <a:pt x="96021" y="248812"/>
                  </a:cubicBezTo>
                  <a:cubicBezTo>
                    <a:pt x="72345" y="252761"/>
                    <a:pt x="106544" y="283040"/>
                    <a:pt x="86814" y="283040"/>
                  </a:cubicBezTo>
                  <a:cubicBezTo>
                    <a:pt x="109175" y="296204"/>
                    <a:pt x="134167" y="304103"/>
                    <a:pt x="160474" y="304103"/>
                  </a:cubicBezTo>
                  <a:cubicBezTo>
                    <a:pt x="163105" y="304103"/>
                    <a:pt x="165735" y="302787"/>
                    <a:pt x="167051" y="302787"/>
                  </a:cubicBezTo>
                  <a:cubicBezTo>
                    <a:pt x="167051" y="302787"/>
                    <a:pt x="167051" y="302787"/>
                    <a:pt x="170997" y="322534"/>
                  </a:cubicBezTo>
                  <a:cubicBezTo>
                    <a:pt x="168366" y="322534"/>
                    <a:pt x="164420" y="323850"/>
                    <a:pt x="160474" y="323850"/>
                  </a:cubicBezTo>
                  <a:cubicBezTo>
                    <a:pt x="72345" y="323850"/>
                    <a:pt x="0" y="251445"/>
                    <a:pt x="0" y="161925"/>
                  </a:cubicBezTo>
                  <a:cubicBezTo>
                    <a:pt x="0" y="72405"/>
                    <a:pt x="72345" y="0"/>
                    <a:pt x="160474" y="0"/>
                  </a:cubicBezTo>
                  <a:close/>
                </a:path>
              </a:pathLst>
            </a:custGeom>
            <a:solidFill>
              <a:srgbClr val="62FFFF"/>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1600">
                <a:solidFill>
                  <a:srgbClr val="0070C0"/>
                </a:solidFill>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p:tgtEl>
                                          <p:spTgt spid="4"/>
                                        </p:tgtEl>
                                        <p:attrNameLst>
                                          <p:attrName>ppt_x</p:attrName>
                                        </p:attrNameLst>
                                      </p:cBhvr>
                                      <p:tavLst>
                                        <p:tav tm="0">
                                          <p:val>
                                            <p:strVal val="#ppt_x-#ppt_w*1.125000"/>
                                          </p:val>
                                        </p:tav>
                                        <p:tav tm="100000">
                                          <p:val>
                                            <p:strVal val="#ppt_x"/>
                                          </p:val>
                                        </p:tav>
                                      </p:tavLst>
                                    </p:anim>
                                    <p:animEffect transition="in" filter="wipe(right)">
                                      <p:cBhvr>
                                        <p:cTn id="8" dur="500"/>
                                        <p:tgtEl>
                                          <p:spTgt spid="4"/>
                                        </p:tgtEl>
                                      </p:cBhvr>
                                    </p:animEffect>
                                  </p:childTnLst>
                                </p:cTn>
                              </p:par>
                              <p:par>
                                <p:cTn id="9" presetID="12" presetClass="entr" presetSubtype="8" fill="hold" nodeType="withEffect">
                                  <p:stCondLst>
                                    <p:cond delay="500"/>
                                  </p:stCondLst>
                                  <p:childTnLst>
                                    <p:set>
                                      <p:cBhvr>
                                        <p:cTn id="10" dur="1" fill="hold">
                                          <p:stCondLst>
                                            <p:cond delay="0"/>
                                          </p:stCondLst>
                                        </p:cTn>
                                        <p:tgtEl>
                                          <p:spTgt spid="10"/>
                                        </p:tgtEl>
                                        <p:attrNameLst>
                                          <p:attrName>style.visibility</p:attrName>
                                        </p:attrNameLst>
                                      </p:cBhvr>
                                      <p:to>
                                        <p:strVal val="visible"/>
                                      </p:to>
                                    </p:set>
                                    <p:anim calcmode="lin" valueType="num">
                                      <p:cBhvr additive="base">
                                        <p:cTn id="11" dur="500"/>
                                        <p:tgtEl>
                                          <p:spTgt spid="10"/>
                                        </p:tgtEl>
                                        <p:attrNameLst>
                                          <p:attrName>ppt_x</p:attrName>
                                        </p:attrNameLst>
                                      </p:cBhvr>
                                      <p:tavLst>
                                        <p:tav tm="0">
                                          <p:val>
                                            <p:strVal val="#ppt_x-#ppt_w*1.125000"/>
                                          </p:val>
                                        </p:tav>
                                        <p:tav tm="100000">
                                          <p:val>
                                            <p:strVal val="#ppt_x"/>
                                          </p:val>
                                        </p:tav>
                                      </p:tavLst>
                                    </p:anim>
                                    <p:animEffect transition="in" filter="wipe(right)">
                                      <p:cBhvr>
                                        <p:cTn id="12"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标题 2"/>
          <p:cNvSpPr>
            <a:spLocks noGrp="1"/>
          </p:cNvSpPr>
          <p:nvPr>
            <p:ph type="title" idx="4294967295"/>
          </p:nvPr>
        </p:nvSpPr>
        <p:spPr>
          <a:xfrm>
            <a:off x="0" y="358775"/>
            <a:ext cx="10972800" cy="528955"/>
          </a:xfrm>
        </p:spPr>
        <p:txBody>
          <a:bodyPr/>
          <a:lstStyle/>
          <a:p>
            <a:r>
              <a:rPr lang="en-US" altLang="zh-CN" dirty="0"/>
              <a:t>   </a:t>
            </a:r>
            <a:r>
              <a:rPr lang="zh-CN" altLang="en-US" dirty="0"/>
              <a:t>知识引入</a:t>
            </a:r>
            <a:endParaRPr lang="zh-CN" altLang="en-US" dirty="0"/>
          </a:p>
        </p:txBody>
      </p:sp>
      <p:sp>
        <p:nvSpPr>
          <p:cNvPr id="67588" name="TextBox 5"/>
          <p:cNvSpPr txBox="1">
            <a:spLocks noChangeArrowheads="1"/>
          </p:cNvSpPr>
          <p:nvPr>
            <p:custDataLst>
              <p:tags r:id="rId1"/>
            </p:custDataLst>
          </p:nvPr>
        </p:nvSpPr>
        <p:spPr bwMode="auto">
          <a:xfrm>
            <a:off x="725864" y="1439074"/>
            <a:ext cx="10605711" cy="19380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363855" indent="-285750">
              <a:spcBef>
                <a:spcPct val="20000"/>
              </a:spcBef>
              <a:buClr>
                <a:srgbClr val="000066"/>
              </a:buClr>
              <a:buFont typeface="Wingdings" panose="05000000000000000000" pitchFamily="2" charset="2"/>
              <a:buChar char="n"/>
              <a:defRPr kumimoji="1" sz="21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kumimoji="1" sz="29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kumimoji="1" sz="25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kumimoji="1" sz="21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kumimoji="1" sz="21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kumimoji="1" sz="21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kumimoji="1" sz="21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kumimoji="1" sz="21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kumimoji="1" sz="2100">
                <a:solidFill>
                  <a:schemeClr val="tx1"/>
                </a:solidFill>
                <a:latin typeface="Calibri" panose="020F0502020204030204" pitchFamily="34" charset="0"/>
                <a:ea typeface="宋体" panose="02010600030101010101" pitchFamily="2" charset="-122"/>
              </a:defRPr>
            </a:lvl9pPr>
          </a:lstStyle>
          <a:p>
            <a:pPr eaLnBrk="1" hangingPunct="1">
              <a:lnSpc>
                <a:spcPct val="150000"/>
              </a:lnSpc>
              <a:spcBef>
                <a:spcPct val="0"/>
              </a:spcBef>
              <a:buClr>
                <a:schemeClr val="tx2"/>
              </a:buClr>
              <a:buFont typeface="Wingdings" panose="05000000000000000000" pitchFamily="2" charset="2"/>
              <a:buChar char="Ø"/>
            </a:pPr>
            <a:r>
              <a:rPr kumimoji="0" sz="2000" b="1" dirty="0">
                <a:solidFill>
                  <a:schemeClr val="accent1"/>
                </a:solidFill>
                <a:latin typeface="微软雅黑" panose="020B0503020204020204" pitchFamily="34" charset="-122"/>
                <a:ea typeface="微软雅黑" panose="020B0503020204020204" pitchFamily="34" charset="-122"/>
              </a:rPr>
              <a:t>NumPy</a:t>
            </a:r>
            <a:r>
              <a:rPr kumimoji="0" sz="2000" dirty="0">
                <a:latin typeface="微软雅黑" panose="020B0503020204020204" pitchFamily="34" charset="-122"/>
                <a:ea typeface="微软雅黑" panose="020B0503020204020204" pitchFamily="34" charset="-122"/>
              </a:rPr>
              <a:t>是Python科学计算的基础包，也是其他科学计算、数据分析包的基础，它是一个Python库，其核心是N维数组（N-dimensional array，即ndarray）。NumPy提供了多维数组对象、各种派生对象（如矩阵），以及各种用于快速操作数组的各种方法，包括数组运算、索引操作、切片操作、排序、I/O等。</a:t>
            </a:r>
            <a:endParaRPr kumimoji="0" sz="2000" dirty="0">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8" name="TextBox 5"/>
          <p:cNvSpPr txBox="1">
            <a:spLocks noChangeArrowheads="1"/>
          </p:cNvSpPr>
          <p:nvPr>
            <p:custDataLst>
              <p:tags r:id="rId1"/>
            </p:custDataLst>
          </p:nvPr>
        </p:nvSpPr>
        <p:spPr bwMode="auto">
          <a:xfrm>
            <a:off x="725864" y="1797214"/>
            <a:ext cx="10605711" cy="10147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363855" indent="-285750">
              <a:spcBef>
                <a:spcPct val="20000"/>
              </a:spcBef>
              <a:buClr>
                <a:srgbClr val="000066"/>
              </a:buClr>
              <a:buFont typeface="Wingdings" panose="05000000000000000000" pitchFamily="2" charset="2"/>
              <a:buChar char="n"/>
              <a:defRPr kumimoji="1" sz="21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kumimoji="1" sz="29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kumimoji="1" sz="25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kumimoji="1" sz="21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kumimoji="1" sz="21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kumimoji="1" sz="21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kumimoji="1" sz="21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kumimoji="1" sz="21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kumimoji="1" sz="2100">
                <a:solidFill>
                  <a:schemeClr val="tx1"/>
                </a:solidFill>
                <a:latin typeface="Calibri" panose="020F0502020204030204" pitchFamily="34" charset="0"/>
                <a:ea typeface="宋体" panose="02010600030101010101" pitchFamily="2" charset="-122"/>
              </a:defRPr>
            </a:lvl9pPr>
          </a:lstStyle>
          <a:p>
            <a:pPr eaLnBrk="1" hangingPunct="1">
              <a:lnSpc>
                <a:spcPct val="150000"/>
              </a:lnSpc>
              <a:spcBef>
                <a:spcPct val="0"/>
              </a:spcBef>
              <a:buClr>
                <a:schemeClr val="tx2"/>
              </a:buClr>
              <a:buFont typeface="Wingdings" panose="05000000000000000000" pitchFamily="2" charset="2"/>
              <a:buChar char="Ø"/>
            </a:pPr>
            <a:r>
              <a:rPr kumimoji="0" sz="2000" dirty="0">
                <a:solidFill>
                  <a:srgbClr val="000000"/>
                </a:solidFill>
                <a:latin typeface="微软雅黑" panose="020B0503020204020204" pitchFamily="34" charset="-122"/>
                <a:ea typeface="微软雅黑" panose="020B0503020204020204" pitchFamily="34" charset="-122"/>
              </a:rPr>
              <a:t>本任务需掌握数组运算，主要包括数组之间的加减乘除等，以及数组的数学函数运算等</a:t>
            </a:r>
            <a:r>
              <a:rPr kumimoji="0" lang="zh-CN" sz="2000" dirty="0">
                <a:solidFill>
                  <a:srgbClr val="000000"/>
                </a:solidFill>
                <a:latin typeface="微软雅黑" panose="020B0503020204020204" pitchFamily="34" charset="-122"/>
                <a:ea typeface="微软雅黑" panose="020B0503020204020204" pitchFamily="34" charset="-122"/>
              </a:rPr>
              <a:t>；掌握一维数组、二维数组的索引，对于多维数组了解其索引；掌握数组切片方法。</a:t>
            </a:r>
            <a:endParaRPr kumimoji="0" lang="zh-CN" sz="2000" dirty="0">
              <a:solidFill>
                <a:srgbClr val="000000"/>
              </a:solidFill>
              <a:latin typeface="微软雅黑" panose="020B0503020204020204" pitchFamily="34" charset="-122"/>
              <a:ea typeface="微软雅黑" panose="020B0503020204020204" pitchFamily="34" charset="-122"/>
            </a:endParaRPr>
          </a:p>
        </p:txBody>
      </p:sp>
      <p:sp>
        <p:nvSpPr>
          <p:cNvPr id="5" name="矩形 4"/>
          <p:cNvSpPr/>
          <p:nvPr>
            <p:custDataLst>
              <p:tags r:id="rId2"/>
            </p:custDataLst>
          </p:nvPr>
        </p:nvSpPr>
        <p:spPr bwMode="auto">
          <a:xfrm>
            <a:off x="0" y="969484"/>
            <a:ext cx="9144000" cy="792641"/>
          </a:xfrm>
          <a:prstGeom prst="rect">
            <a:avLst/>
          </a:prstGeom>
          <a:gradFill>
            <a:gsLst>
              <a:gs pos="100000">
                <a:srgbClr val="00B0F0">
                  <a:alpha val="0"/>
                </a:srgbClr>
              </a:gs>
              <a:gs pos="0">
                <a:srgbClr val="D1ECFF">
                  <a:alpha val="0"/>
                </a:srgbClr>
              </a:gs>
              <a:gs pos="49000">
                <a:srgbClr val="D1ECFF"/>
              </a:gs>
            </a:gsLst>
            <a:lin ang="0" scaled="0"/>
          </a:gradFill>
          <a:ln w="28575" cap="flat" cmpd="sng" algn="ctr">
            <a:noFill/>
            <a:prstDash val="solid"/>
            <a:round/>
            <a:headEnd type="none" w="med" len="med"/>
            <a:tailEnd type="none" w="med" len="med"/>
          </a:ln>
          <a:effectLst/>
        </p:spPr>
        <p:txBody>
          <a:bodyPr/>
          <a:lstStyle/>
          <a:p>
            <a:pPr eaLnBrk="1" hangingPunct="1">
              <a:buFont typeface="Arial" panose="020B0604020202020204" pitchFamily="34" charset="0"/>
              <a:buNone/>
              <a:defRPr/>
            </a:pPr>
            <a:endParaRPr lang="zh-CN" altLang="en-US" dirty="0">
              <a:latin typeface="Arial" panose="020B0604020202020204" pitchFamily="34" charset="0"/>
            </a:endParaRPr>
          </a:p>
        </p:txBody>
      </p:sp>
      <p:sp>
        <p:nvSpPr>
          <p:cNvPr id="6" name="文本框 2"/>
          <p:cNvSpPr txBox="1"/>
          <p:nvPr>
            <p:custDataLst>
              <p:tags r:id="rId3"/>
            </p:custDataLst>
          </p:nvPr>
        </p:nvSpPr>
        <p:spPr>
          <a:xfrm>
            <a:off x="566928" y="1134971"/>
            <a:ext cx="1402080" cy="460375"/>
          </a:xfrm>
          <a:prstGeom prst="rect">
            <a:avLst/>
          </a:prstGeom>
          <a:noFill/>
        </p:spPr>
        <p:txBody>
          <a:bodyPr wrap="none" rtlCol="0">
            <a:spAutoFit/>
          </a:bodyPr>
          <a:lstStyle/>
          <a:p>
            <a:pPr algn="l"/>
            <a:r>
              <a:rPr lang="zh-CN" sz="2400" dirty="0" smtClean="0">
                <a:latin typeface="微软雅黑" panose="020B0503020204020204" pitchFamily="34" charset="-122"/>
                <a:ea typeface="微软雅黑" panose="020B0503020204020204" pitchFamily="34" charset="-122"/>
              </a:rPr>
              <a:t>任务介绍</a:t>
            </a:r>
            <a:endParaRPr lang="zh-CN" sz="2400" dirty="0" smtClean="0">
              <a:latin typeface="微软雅黑" panose="020B0503020204020204" pitchFamily="34" charset="-122"/>
              <a:ea typeface="微软雅黑" panose="020B0503020204020204" pitchFamily="34" charset="-122"/>
            </a:endParaRPr>
          </a:p>
        </p:txBody>
      </p:sp>
      <p:sp>
        <p:nvSpPr>
          <p:cNvPr id="3" name="标题 2"/>
          <p:cNvSpPr txBox="1"/>
          <p:nvPr>
            <p:custDataLst>
              <p:tags r:id="rId4"/>
            </p:custDataLst>
          </p:nvPr>
        </p:nvSpPr>
        <p:spPr bwMode="auto">
          <a:xfrm>
            <a:off x="0" y="358775"/>
            <a:ext cx="10972800" cy="528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algn="l" rtl="0" eaLnBrk="0" fontAlgn="base" hangingPunct="0">
              <a:spcBef>
                <a:spcPct val="0"/>
              </a:spcBef>
              <a:spcAft>
                <a:spcPct val="0"/>
              </a:spcAft>
              <a:defRPr kumimoji="1" sz="2500">
                <a:solidFill>
                  <a:schemeClr val="tx1"/>
                </a:solidFill>
                <a:latin typeface="+mj-lt"/>
                <a:ea typeface="微软雅黑" panose="020B0503020204020204" pitchFamily="34" charset="-122"/>
                <a:cs typeface="微软雅黑" panose="020B0503020204020204" pitchFamily="34" charset="-122"/>
              </a:defRPr>
            </a:lvl1pPr>
            <a:lvl2pPr algn="l" rtl="0" eaLnBrk="0" fontAlgn="base" hangingPunct="0">
              <a:spcBef>
                <a:spcPct val="0"/>
              </a:spcBef>
              <a:spcAft>
                <a:spcPct val="0"/>
              </a:spcAft>
              <a:defRPr kumimoji="1" sz="2500">
                <a:solidFill>
                  <a:schemeClr val="tx1"/>
                </a:solidFill>
                <a:latin typeface="Calibri" panose="020F0502020204030204" pitchFamily="34" charset="0"/>
                <a:ea typeface="微软雅黑" panose="020B0503020204020204" pitchFamily="34" charset="-122"/>
                <a:cs typeface="微软雅黑" panose="020B0503020204020204" pitchFamily="34" charset="-122"/>
              </a:defRPr>
            </a:lvl2pPr>
            <a:lvl3pPr algn="l" rtl="0" eaLnBrk="0" fontAlgn="base" hangingPunct="0">
              <a:spcBef>
                <a:spcPct val="0"/>
              </a:spcBef>
              <a:spcAft>
                <a:spcPct val="0"/>
              </a:spcAft>
              <a:defRPr kumimoji="1" sz="2500">
                <a:solidFill>
                  <a:schemeClr val="tx1"/>
                </a:solidFill>
                <a:latin typeface="Calibri" panose="020F0502020204030204" pitchFamily="34" charset="0"/>
                <a:ea typeface="微软雅黑" panose="020B0503020204020204" pitchFamily="34" charset="-122"/>
                <a:cs typeface="微软雅黑" panose="020B0503020204020204" pitchFamily="34" charset="-122"/>
              </a:defRPr>
            </a:lvl3pPr>
            <a:lvl4pPr algn="l" rtl="0" eaLnBrk="0" fontAlgn="base" hangingPunct="0">
              <a:spcBef>
                <a:spcPct val="0"/>
              </a:spcBef>
              <a:spcAft>
                <a:spcPct val="0"/>
              </a:spcAft>
              <a:defRPr kumimoji="1" sz="2500">
                <a:solidFill>
                  <a:schemeClr val="tx1"/>
                </a:solidFill>
                <a:latin typeface="Calibri" panose="020F0502020204030204" pitchFamily="34" charset="0"/>
                <a:ea typeface="微软雅黑" panose="020B0503020204020204" pitchFamily="34" charset="-122"/>
                <a:cs typeface="微软雅黑" panose="020B0503020204020204" pitchFamily="34" charset="-122"/>
              </a:defRPr>
            </a:lvl4pPr>
            <a:lvl5pPr algn="l" rtl="0" eaLnBrk="0" fontAlgn="base" hangingPunct="0">
              <a:spcBef>
                <a:spcPct val="0"/>
              </a:spcBef>
              <a:spcAft>
                <a:spcPct val="0"/>
              </a:spcAft>
              <a:defRPr kumimoji="1" sz="2500">
                <a:solidFill>
                  <a:schemeClr val="tx1"/>
                </a:solidFill>
                <a:latin typeface="Calibri" panose="020F0502020204030204" pitchFamily="34" charset="0"/>
                <a:ea typeface="微软雅黑" panose="020B0503020204020204" pitchFamily="34" charset="-122"/>
                <a:cs typeface="微软雅黑" panose="020B0503020204020204" pitchFamily="34" charset="-122"/>
              </a:defRPr>
            </a:lvl5pPr>
            <a:lvl6pPr marL="483870" algn="l" rtl="0" eaLnBrk="0" fontAlgn="base" hangingPunct="0">
              <a:spcBef>
                <a:spcPct val="0"/>
              </a:spcBef>
              <a:spcAft>
                <a:spcPct val="0"/>
              </a:spcAft>
              <a:defRPr sz="2540">
                <a:solidFill>
                  <a:schemeClr val="tx1"/>
                </a:solidFill>
                <a:latin typeface="Calibri" panose="020F0502020204030204" pitchFamily="34" charset="0"/>
                <a:ea typeface="黑体" panose="02010609060101010101" pitchFamily="2" charset="-122"/>
              </a:defRPr>
            </a:lvl6pPr>
            <a:lvl7pPr marL="967740" algn="l" rtl="0" eaLnBrk="0" fontAlgn="base" hangingPunct="0">
              <a:spcBef>
                <a:spcPct val="0"/>
              </a:spcBef>
              <a:spcAft>
                <a:spcPct val="0"/>
              </a:spcAft>
              <a:defRPr sz="2540">
                <a:solidFill>
                  <a:schemeClr val="tx1"/>
                </a:solidFill>
                <a:latin typeface="Calibri" panose="020F0502020204030204" pitchFamily="34" charset="0"/>
                <a:ea typeface="黑体" panose="02010609060101010101" pitchFamily="2" charset="-122"/>
              </a:defRPr>
            </a:lvl7pPr>
            <a:lvl8pPr marL="1450975" algn="l" rtl="0" eaLnBrk="0" fontAlgn="base" hangingPunct="0">
              <a:spcBef>
                <a:spcPct val="0"/>
              </a:spcBef>
              <a:spcAft>
                <a:spcPct val="0"/>
              </a:spcAft>
              <a:defRPr sz="2540">
                <a:solidFill>
                  <a:schemeClr val="tx1"/>
                </a:solidFill>
                <a:latin typeface="Calibri" panose="020F0502020204030204" pitchFamily="34" charset="0"/>
                <a:ea typeface="黑体" panose="02010609060101010101" pitchFamily="2" charset="-122"/>
              </a:defRPr>
            </a:lvl8pPr>
            <a:lvl9pPr marL="1934845" algn="l" rtl="0" eaLnBrk="0" fontAlgn="base" hangingPunct="0">
              <a:spcBef>
                <a:spcPct val="0"/>
              </a:spcBef>
              <a:spcAft>
                <a:spcPct val="0"/>
              </a:spcAft>
              <a:defRPr sz="2540">
                <a:solidFill>
                  <a:schemeClr val="tx1"/>
                </a:solidFill>
                <a:latin typeface="Calibri" panose="020F0502020204030204" pitchFamily="34" charset="0"/>
                <a:ea typeface="黑体" panose="02010609060101010101" pitchFamily="2" charset="-122"/>
              </a:defRPr>
            </a:lvl9pPr>
          </a:lstStyle>
          <a:p>
            <a:r>
              <a:rPr lang="en-US" altLang="zh-CN" smtClean="0"/>
              <a:t>   任务</a:t>
            </a:r>
            <a:r>
              <a:rPr lang="zh-CN" altLang="en-US" smtClean="0"/>
              <a:t>三</a:t>
            </a:r>
            <a:r>
              <a:rPr lang="en-US" altLang="zh-CN" smtClean="0"/>
              <a:t> 数组</a:t>
            </a:r>
            <a:r>
              <a:rPr lang="zh-CN" altLang="en-US" smtClean="0"/>
              <a:t>的基本操作</a:t>
            </a:r>
            <a:endParaRPr lang="zh-CN" altLang="en-US" smtClean="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txBox="1"/>
          <p:nvPr>
            <p:custDataLst>
              <p:tags r:id="rId1"/>
            </p:custDataLst>
          </p:nvPr>
        </p:nvSpPr>
        <p:spPr bwMode="auto">
          <a:xfrm>
            <a:off x="0" y="358775"/>
            <a:ext cx="10972800" cy="528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algn="l" rtl="0" eaLnBrk="0" fontAlgn="base" hangingPunct="0">
              <a:spcBef>
                <a:spcPct val="0"/>
              </a:spcBef>
              <a:spcAft>
                <a:spcPct val="0"/>
              </a:spcAft>
              <a:defRPr kumimoji="1" sz="2500">
                <a:solidFill>
                  <a:schemeClr val="tx1"/>
                </a:solidFill>
                <a:latin typeface="+mj-lt"/>
                <a:ea typeface="微软雅黑" panose="020B0503020204020204" pitchFamily="34" charset="-122"/>
                <a:cs typeface="微软雅黑" panose="020B0503020204020204" pitchFamily="34" charset="-122"/>
              </a:defRPr>
            </a:lvl1pPr>
            <a:lvl2pPr algn="l" rtl="0" eaLnBrk="0" fontAlgn="base" hangingPunct="0">
              <a:spcBef>
                <a:spcPct val="0"/>
              </a:spcBef>
              <a:spcAft>
                <a:spcPct val="0"/>
              </a:spcAft>
              <a:defRPr kumimoji="1" sz="2500">
                <a:solidFill>
                  <a:schemeClr val="tx1"/>
                </a:solidFill>
                <a:latin typeface="Calibri" panose="020F0502020204030204" pitchFamily="34" charset="0"/>
                <a:ea typeface="微软雅黑" panose="020B0503020204020204" pitchFamily="34" charset="-122"/>
                <a:cs typeface="微软雅黑" panose="020B0503020204020204" pitchFamily="34" charset="-122"/>
              </a:defRPr>
            </a:lvl2pPr>
            <a:lvl3pPr algn="l" rtl="0" eaLnBrk="0" fontAlgn="base" hangingPunct="0">
              <a:spcBef>
                <a:spcPct val="0"/>
              </a:spcBef>
              <a:spcAft>
                <a:spcPct val="0"/>
              </a:spcAft>
              <a:defRPr kumimoji="1" sz="2500">
                <a:solidFill>
                  <a:schemeClr val="tx1"/>
                </a:solidFill>
                <a:latin typeface="Calibri" panose="020F0502020204030204" pitchFamily="34" charset="0"/>
                <a:ea typeface="微软雅黑" panose="020B0503020204020204" pitchFamily="34" charset="-122"/>
                <a:cs typeface="微软雅黑" panose="020B0503020204020204" pitchFamily="34" charset="-122"/>
              </a:defRPr>
            </a:lvl3pPr>
            <a:lvl4pPr algn="l" rtl="0" eaLnBrk="0" fontAlgn="base" hangingPunct="0">
              <a:spcBef>
                <a:spcPct val="0"/>
              </a:spcBef>
              <a:spcAft>
                <a:spcPct val="0"/>
              </a:spcAft>
              <a:defRPr kumimoji="1" sz="2500">
                <a:solidFill>
                  <a:schemeClr val="tx1"/>
                </a:solidFill>
                <a:latin typeface="Calibri" panose="020F0502020204030204" pitchFamily="34" charset="0"/>
                <a:ea typeface="微软雅黑" panose="020B0503020204020204" pitchFamily="34" charset="-122"/>
                <a:cs typeface="微软雅黑" panose="020B0503020204020204" pitchFamily="34" charset="-122"/>
              </a:defRPr>
            </a:lvl4pPr>
            <a:lvl5pPr algn="l" rtl="0" eaLnBrk="0" fontAlgn="base" hangingPunct="0">
              <a:spcBef>
                <a:spcPct val="0"/>
              </a:spcBef>
              <a:spcAft>
                <a:spcPct val="0"/>
              </a:spcAft>
              <a:defRPr kumimoji="1" sz="2500">
                <a:solidFill>
                  <a:schemeClr val="tx1"/>
                </a:solidFill>
                <a:latin typeface="Calibri" panose="020F0502020204030204" pitchFamily="34" charset="0"/>
                <a:ea typeface="微软雅黑" panose="020B0503020204020204" pitchFamily="34" charset="-122"/>
                <a:cs typeface="微软雅黑" panose="020B0503020204020204" pitchFamily="34" charset="-122"/>
              </a:defRPr>
            </a:lvl5pPr>
            <a:lvl6pPr marL="483870" algn="l" rtl="0" eaLnBrk="0" fontAlgn="base" hangingPunct="0">
              <a:spcBef>
                <a:spcPct val="0"/>
              </a:spcBef>
              <a:spcAft>
                <a:spcPct val="0"/>
              </a:spcAft>
              <a:defRPr sz="2540">
                <a:solidFill>
                  <a:schemeClr val="tx1"/>
                </a:solidFill>
                <a:latin typeface="Calibri" panose="020F0502020204030204" pitchFamily="34" charset="0"/>
                <a:ea typeface="黑体" panose="02010609060101010101" pitchFamily="2" charset="-122"/>
              </a:defRPr>
            </a:lvl6pPr>
            <a:lvl7pPr marL="967740" algn="l" rtl="0" eaLnBrk="0" fontAlgn="base" hangingPunct="0">
              <a:spcBef>
                <a:spcPct val="0"/>
              </a:spcBef>
              <a:spcAft>
                <a:spcPct val="0"/>
              </a:spcAft>
              <a:defRPr sz="2540">
                <a:solidFill>
                  <a:schemeClr val="tx1"/>
                </a:solidFill>
                <a:latin typeface="Calibri" panose="020F0502020204030204" pitchFamily="34" charset="0"/>
                <a:ea typeface="黑体" panose="02010609060101010101" pitchFamily="2" charset="-122"/>
              </a:defRPr>
            </a:lvl7pPr>
            <a:lvl8pPr marL="1450975" algn="l" rtl="0" eaLnBrk="0" fontAlgn="base" hangingPunct="0">
              <a:spcBef>
                <a:spcPct val="0"/>
              </a:spcBef>
              <a:spcAft>
                <a:spcPct val="0"/>
              </a:spcAft>
              <a:defRPr sz="2540">
                <a:solidFill>
                  <a:schemeClr val="tx1"/>
                </a:solidFill>
                <a:latin typeface="Calibri" panose="020F0502020204030204" pitchFamily="34" charset="0"/>
                <a:ea typeface="黑体" panose="02010609060101010101" pitchFamily="2" charset="-122"/>
              </a:defRPr>
            </a:lvl8pPr>
            <a:lvl9pPr marL="1934845" algn="l" rtl="0" eaLnBrk="0" fontAlgn="base" hangingPunct="0">
              <a:spcBef>
                <a:spcPct val="0"/>
              </a:spcBef>
              <a:spcAft>
                <a:spcPct val="0"/>
              </a:spcAft>
              <a:defRPr sz="2540">
                <a:solidFill>
                  <a:schemeClr val="tx1"/>
                </a:solidFill>
                <a:latin typeface="Calibri" panose="020F0502020204030204" pitchFamily="34" charset="0"/>
                <a:ea typeface="黑体" panose="02010609060101010101" pitchFamily="2" charset="-122"/>
              </a:defRPr>
            </a:lvl9pPr>
          </a:lstStyle>
          <a:p>
            <a:r>
              <a:rPr lang="en-US" altLang="zh-CN" smtClean="0"/>
              <a:t>   1 </a:t>
            </a:r>
            <a:r>
              <a:rPr lang="zh-CN" altLang="en-US" smtClean="0"/>
              <a:t>掌握数组运算</a:t>
            </a:r>
            <a:endParaRPr lang="zh-CN" altLang="en-US" smtClean="0"/>
          </a:p>
        </p:txBody>
      </p:sp>
      <p:sp>
        <p:nvSpPr>
          <p:cNvPr id="2" name="TextBox 5"/>
          <p:cNvSpPr txBox="1">
            <a:spLocks noChangeArrowheads="1"/>
          </p:cNvSpPr>
          <p:nvPr>
            <p:custDataLst>
              <p:tags r:id="rId2"/>
            </p:custDataLst>
          </p:nvPr>
        </p:nvSpPr>
        <p:spPr bwMode="auto">
          <a:xfrm>
            <a:off x="725864" y="1863889"/>
            <a:ext cx="10605711" cy="9612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363855" indent="-285750">
              <a:spcBef>
                <a:spcPct val="20000"/>
              </a:spcBef>
              <a:buClr>
                <a:srgbClr val="000066"/>
              </a:buClr>
              <a:buFont typeface="Wingdings" panose="05000000000000000000" pitchFamily="2" charset="2"/>
              <a:buChar char="n"/>
              <a:defRPr kumimoji="1" sz="21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kumimoji="1" sz="29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kumimoji="1" sz="25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kumimoji="1" sz="21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kumimoji="1" sz="21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kumimoji="1" sz="21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kumimoji="1" sz="21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kumimoji="1" sz="21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kumimoji="1" sz="2100">
                <a:solidFill>
                  <a:schemeClr val="tx1"/>
                </a:solidFill>
                <a:latin typeface="Calibri" panose="020F0502020204030204" pitchFamily="34" charset="0"/>
                <a:ea typeface="宋体" panose="02010600030101010101" pitchFamily="2" charset="-122"/>
              </a:defRPr>
            </a:lvl9pPr>
          </a:lstStyle>
          <a:p>
            <a:pPr eaLnBrk="1" hangingPunct="1">
              <a:lnSpc>
                <a:spcPct val="150000"/>
              </a:lnSpc>
              <a:spcBef>
                <a:spcPct val="0"/>
              </a:spcBef>
              <a:buClr>
                <a:schemeClr val="tx2"/>
              </a:buClr>
              <a:buFont typeface="Wingdings" panose="05000000000000000000" pitchFamily="2" charset="2"/>
              <a:buChar char="Ø"/>
            </a:pPr>
            <a:r>
              <a:rPr kumimoji="0" lang="zh-CN" altLang="en-US" sz="2000" dirty="0">
                <a:solidFill>
                  <a:srgbClr val="000000"/>
                </a:solidFill>
                <a:latin typeface="微软雅黑" panose="020B0503020204020204" pitchFamily="34" charset="-122"/>
                <a:ea typeface="微软雅黑" panose="020B0503020204020204" pitchFamily="34" charset="-122"/>
              </a:rPr>
              <a:t>数组之间可以进行数学运算，可以直接使用数学符号进行运算，也可以使用</a:t>
            </a:r>
            <a:r>
              <a:rPr kumimoji="0" lang="en-US" altLang="zh-CN" sz="2000" dirty="0" err="1">
                <a:solidFill>
                  <a:srgbClr val="000000"/>
                </a:solidFill>
                <a:latin typeface="微软雅黑" panose="020B0503020204020204" pitchFamily="34" charset="-122"/>
                <a:ea typeface="微软雅黑" panose="020B0503020204020204" pitchFamily="34" charset="-122"/>
              </a:rPr>
              <a:t>NumPy</a:t>
            </a:r>
            <a:r>
              <a:rPr kumimoji="0" lang="zh-CN" altLang="en-US" sz="2000" dirty="0">
                <a:solidFill>
                  <a:srgbClr val="000000"/>
                </a:solidFill>
                <a:latin typeface="微软雅黑" panose="020B0503020204020204" pitchFamily="34" charset="-122"/>
                <a:ea typeface="微软雅黑" panose="020B0503020204020204" pitchFamily="34" charset="-122"/>
              </a:rPr>
              <a:t>提供的数学函数进行运算。</a:t>
            </a:r>
            <a:endParaRPr kumimoji="0" lang="en-US" altLang="zh-CN" sz="2000" dirty="0" smtClean="0">
              <a:solidFill>
                <a:srgbClr val="000000"/>
              </a:solidFill>
              <a:latin typeface="微软雅黑" panose="020B0503020204020204" pitchFamily="34" charset="-122"/>
              <a:ea typeface="微软雅黑" panose="020B0503020204020204" pitchFamily="34" charset="-122"/>
            </a:endParaRPr>
          </a:p>
        </p:txBody>
      </p:sp>
      <p:sp>
        <p:nvSpPr>
          <p:cNvPr id="4" name="矩形 3"/>
          <p:cNvSpPr/>
          <p:nvPr>
            <p:custDataLst>
              <p:tags r:id="rId3"/>
            </p:custDataLst>
          </p:nvPr>
        </p:nvSpPr>
        <p:spPr bwMode="auto">
          <a:xfrm>
            <a:off x="0" y="969484"/>
            <a:ext cx="9144000" cy="792641"/>
          </a:xfrm>
          <a:prstGeom prst="rect">
            <a:avLst/>
          </a:prstGeom>
          <a:gradFill>
            <a:gsLst>
              <a:gs pos="100000">
                <a:srgbClr val="00B0F0">
                  <a:alpha val="0"/>
                </a:srgbClr>
              </a:gs>
              <a:gs pos="0">
                <a:srgbClr val="D1ECFF">
                  <a:alpha val="0"/>
                </a:srgbClr>
              </a:gs>
              <a:gs pos="49000">
                <a:srgbClr val="D1ECFF"/>
              </a:gs>
            </a:gsLst>
            <a:lin ang="0" scaled="0"/>
          </a:gradFill>
          <a:ln w="28575" cap="flat" cmpd="sng" algn="ctr">
            <a:noFill/>
            <a:prstDash val="solid"/>
            <a:round/>
            <a:headEnd type="none" w="med" len="med"/>
            <a:tailEnd type="none" w="med" len="med"/>
          </a:ln>
          <a:effectLst/>
        </p:spPr>
        <p:txBody>
          <a:bodyPr/>
          <a:lstStyle/>
          <a:p>
            <a:pPr eaLnBrk="1" hangingPunct="1">
              <a:buFont typeface="Arial" panose="020B0604020202020204" pitchFamily="34" charset="0"/>
              <a:buNone/>
              <a:defRPr/>
            </a:pPr>
            <a:endParaRPr lang="zh-CN" altLang="en-US" dirty="0">
              <a:latin typeface="Arial" panose="020B0604020202020204" pitchFamily="34" charset="0"/>
            </a:endParaRPr>
          </a:p>
        </p:txBody>
      </p:sp>
      <p:sp>
        <p:nvSpPr>
          <p:cNvPr id="7" name="文本框 2"/>
          <p:cNvSpPr txBox="1"/>
          <p:nvPr>
            <p:custDataLst>
              <p:tags r:id="rId4"/>
            </p:custDataLst>
          </p:nvPr>
        </p:nvSpPr>
        <p:spPr>
          <a:xfrm>
            <a:off x="566928" y="1134971"/>
            <a:ext cx="2954655" cy="461665"/>
          </a:xfrm>
          <a:prstGeom prst="rect">
            <a:avLst/>
          </a:prstGeom>
          <a:noFill/>
        </p:spPr>
        <p:txBody>
          <a:bodyPr wrap="none" rtlCol="0">
            <a:spAutoFit/>
          </a:bodyPr>
          <a:lstStyle/>
          <a:p>
            <a:r>
              <a:rPr lang="zh-CN" altLang="en-US" sz="2400" dirty="0" smtClean="0">
                <a:latin typeface="微软雅黑" panose="020B0503020204020204" pitchFamily="34" charset="-122"/>
                <a:ea typeface="微软雅黑" panose="020B0503020204020204" pitchFamily="34" charset="-122"/>
              </a:rPr>
              <a:t>数组之间的数学运算</a:t>
            </a:r>
            <a:endParaRPr lang="zh-CN" altLang="en-US" sz="2400" dirty="0">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bwMode="auto">
          <a:xfrm>
            <a:off x="0" y="969484"/>
            <a:ext cx="9144000" cy="792641"/>
          </a:xfrm>
          <a:prstGeom prst="rect">
            <a:avLst/>
          </a:prstGeom>
          <a:gradFill>
            <a:gsLst>
              <a:gs pos="100000">
                <a:srgbClr val="00B0F0">
                  <a:alpha val="0"/>
                </a:srgbClr>
              </a:gs>
              <a:gs pos="0">
                <a:srgbClr val="D1ECFF">
                  <a:alpha val="0"/>
                </a:srgbClr>
              </a:gs>
              <a:gs pos="49000">
                <a:srgbClr val="D1ECFF"/>
              </a:gs>
            </a:gsLst>
            <a:lin ang="0" scaled="0"/>
          </a:gradFill>
          <a:ln w="28575" cap="flat" cmpd="sng" algn="ctr">
            <a:noFill/>
            <a:prstDash val="solid"/>
            <a:round/>
            <a:headEnd type="none" w="med" len="med"/>
            <a:tailEnd type="none" w="med" len="med"/>
          </a:ln>
          <a:effectLst/>
        </p:spPr>
        <p:txBody>
          <a:bodyPr/>
          <a:lstStyle/>
          <a:p>
            <a:pPr eaLnBrk="1" hangingPunct="1">
              <a:buFont typeface="Arial" panose="020B0604020202020204" pitchFamily="34" charset="0"/>
              <a:buNone/>
              <a:defRPr/>
            </a:pPr>
            <a:endParaRPr lang="zh-CN" altLang="en-US" dirty="0">
              <a:latin typeface="Arial" panose="020B0604020202020204" pitchFamily="34" charset="0"/>
            </a:endParaRPr>
          </a:p>
        </p:txBody>
      </p:sp>
      <p:pic>
        <p:nvPicPr>
          <p:cNvPr id="6" name="Picture 2"/>
          <p:cNvPicPr>
            <a:picLocks noChangeAspect="1" noChangeArrowheads="1"/>
          </p:cNvPicPr>
          <p:nvPr/>
        </p:nvPicPr>
        <p:blipFill>
          <a:blip r:embed="rId1" cstate="print">
            <a:clrChange>
              <a:clrFrom>
                <a:srgbClr val="F6F6F6"/>
              </a:clrFrom>
              <a:clrTo>
                <a:srgbClr val="F6F6F6">
                  <a:alpha val="0"/>
                </a:srgbClr>
              </a:clrTo>
            </a:clrChange>
            <a:extLst>
              <a:ext uri="{28A0092B-C50C-407E-A947-70E740481C1C}">
                <a14:useLocalDpi xmlns:a14="http://schemas.microsoft.com/office/drawing/2010/main" val="0"/>
              </a:ext>
            </a:extLst>
          </a:blip>
          <a:srcRect/>
          <a:stretch>
            <a:fillRect/>
          </a:stretch>
        </p:blipFill>
        <p:spPr bwMode="auto">
          <a:xfrm>
            <a:off x="2370518" y="2120145"/>
            <a:ext cx="1332277" cy="1524866"/>
          </a:xfrm>
          <a:prstGeom prst="rect">
            <a:avLst/>
          </a:prstGeom>
          <a:noFill/>
          <a:extLst>
            <a:ext uri="{909E8E84-426E-40DD-AFC4-6F175D3DCCD1}">
              <a14:hiddenFill xmlns:a14="http://schemas.microsoft.com/office/drawing/2010/main">
                <a:solidFill>
                  <a:srgbClr val="FFFFFF"/>
                </a:solidFill>
              </a14:hiddenFill>
            </a:ext>
          </a:extLst>
        </p:spPr>
      </p:pic>
      <p:sp>
        <p:nvSpPr>
          <p:cNvPr id="7" name="矩形 27"/>
          <p:cNvSpPr/>
          <p:nvPr/>
        </p:nvSpPr>
        <p:spPr>
          <a:xfrm>
            <a:off x="3882644" y="2249796"/>
            <a:ext cx="5544462" cy="1135054"/>
          </a:xfrm>
          <a:prstGeom prst="rect">
            <a:avLst/>
          </a:prstGeom>
        </p:spPr>
        <p:txBody>
          <a:bodyPr wrap="square">
            <a:spAutoFit/>
          </a:bodyPr>
          <a:lstStyle/>
          <a:p>
            <a:pPr>
              <a:lnSpc>
                <a:spcPct val="150000"/>
              </a:lnSpc>
              <a:defRPr/>
            </a:pPr>
            <a:r>
              <a:rPr lang="zh-CN" altLang="en-US" sz="2400" b="1" dirty="0">
                <a:solidFill>
                  <a:srgbClr val="07A9E6"/>
                </a:solidFill>
                <a:latin typeface="微软雅黑" panose="020B0503020204020204" pitchFamily="34" charset="-122"/>
                <a:ea typeface="微软雅黑" panose="020B0503020204020204" pitchFamily="34" charset="-122"/>
              </a:rPr>
              <a:t>如果使用</a:t>
            </a:r>
            <a:r>
              <a:rPr lang="en-US" altLang="zh-CN" sz="2400" b="1" dirty="0">
                <a:solidFill>
                  <a:srgbClr val="07A9E6"/>
                </a:solidFill>
                <a:latin typeface="微软雅黑" panose="020B0503020204020204" pitchFamily="34" charset="-122"/>
                <a:ea typeface="微软雅黑" panose="020B0503020204020204" pitchFamily="34" charset="-122"/>
              </a:rPr>
              <a:t>Python</a:t>
            </a:r>
            <a:r>
              <a:rPr lang="zh-CN" altLang="en-US" sz="2400" b="1" dirty="0">
                <a:solidFill>
                  <a:srgbClr val="07A9E6"/>
                </a:solidFill>
                <a:latin typeface="微软雅黑" panose="020B0503020204020204" pitchFamily="34" charset="-122"/>
                <a:ea typeface="微软雅黑" panose="020B0503020204020204" pitchFamily="34" charset="-122"/>
              </a:rPr>
              <a:t>内置的数组进行类似上面的数学运算，应该如何实现呢？</a:t>
            </a:r>
            <a:endParaRPr lang="en-US" altLang="zh-CN" sz="2400" b="1" dirty="0">
              <a:solidFill>
                <a:srgbClr val="07A9E6"/>
              </a:solidFill>
              <a:latin typeface="微软雅黑" panose="020B0503020204020204" pitchFamily="34" charset="-122"/>
              <a:ea typeface="微软雅黑" panose="020B0503020204020204" pitchFamily="34" charset="-122"/>
            </a:endParaRPr>
          </a:p>
        </p:txBody>
      </p:sp>
      <p:sp>
        <p:nvSpPr>
          <p:cNvPr id="8" name="TextBox 5"/>
          <p:cNvSpPr txBox="1">
            <a:spLocks noChangeArrowheads="1"/>
          </p:cNvSpPr>
          <p:nvPr/>
        </p:nvSpPr>
        <p:spPr bwMode="auto">
          <a:xfrm>
            <a:off x="2220233" y="4111542"/>
            <a:ext cx="2965123"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363855" indent="-285750">
              <a:spcBef>
                <a:spcPct val="20000"/>
              </a:spcBef>
              <a:buClr>
                <a:srgbClr val="000066"/>
              </a:buClr>
              <a:buFont typeface="Wingdings" panose="05000000000000000000" pitchFamily="2" charset="2"/>
              <a:buChar char="n"/>
              <a:defRPr kumimoji="1" sz="21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kumimoji="1" sz="29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kumimoji="1" sz="25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kumimoji="1" sz="21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kumimoji="1" sz="21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kumimoji="1" sz="21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kumimoji="1" sz="21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kumimoji="1" sz="21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kumimoji="1" sz="2100">
                <a:solidFill>
                  <a:schemeClr val="tx1"/>
                </a:solidFill>
                <a:latin typeface="Calibri" panose="020F0502020204030204" pitchFamily="34" charset="0"/>
                <a:ea typeface="宋体" panose="02010600030101010101" pitchFamily="2" charset="-122"/>
              </a:defRPr>
            </a:lvl9pPr>
          </a:lstStyle>
          <a:p>
            <a:pPr marL="78105" indent="0" eaLnBrk="1" hangingPunct="1">
              <a:lnSpc>
                <a:spcPct val="150000"/>
              </a:lnSpc>
              <a:spcBef>
                <a:spcPct val="0"/>
              </a:spcBef>
              <a:buClr>
                <a:schemeClr val="tx2"/>
              </a:buClr>
              <a:buNone/>
            </a:pPr>
            <a:r>
              <a:rPr kumimoji="0" lang="zh-CN" altLang="en-US" sz="2000" dirty="0">
                <a:solidFill>
                  <a:srgbClr val="000000"/>
                </a:solidFill>
                <a:latin typeface="微软雅黑" panose="020B0503020204020204" pitchFamily="34" charset="-122"/>
                <a:ea typeface="微软雅黑" panose="020B0503020204020204" pitchFamily="34" charset="-122"/>
              </a:rPr>
              <a:t>需要使用循环、甚至是使用嵌套循环来实现</a:t>
            </a:r>
            <a:endParaRPr kumimoji="0" lang="en-US" altLang="zh-CN" sz="2000" dirty="0" smtClean="0">
              <a:solidFill>
                <a:srgbClr val="000000"/>
              </a:solidFill>
              <a:latin typeface="微软雅黑" panose="020B0503020204020204" pitchFamily="34" charset="-122"/>
              <a:ea typeface="微软雅黑" panose="020B0503020204020204" pitchFamily="34" charset="-122"/>
            </a:endParaRPr>
          </a:p>
        </p:txBody>
      </p:sp>
      <p:sp>
        <p:nvSpPr>
          <p:cNvPr id="9" name="TextBox 5"/>
          <p:cNvSpPr txBox="1">
            <a:spLocks noChangeArrowheads="1"/>
          </p:cNvSpPr>
          <p:nvPr/>
        </p:nvSpPr>
        <p:spPr bwMode="auto">
          <a:xfrm>
            <a:off x="7265279" y="3867178"/>
            <a:ext cx="2590725" cy="19389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363855" indent="-285750">
              <a:spcBef>
                <a:spcPct val="20000"/>
              </a:spcBef>
              <a:buClr>
                <a:srgbClr val="000066"/>
              </a:buClr>
              <a:buFont typeface="Wingdings" panose="05000000000000000000" pitchFamily="2" charset="2"/>
              <a:buChar char="n"/>
              <a:defRPr kumimoji="1" sz="21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kumimoji="1" sz="29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kumimoji="1" sz="25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kumimoji="1" sz="21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kumimoji="1" sz="21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kumimoji="1" sz="21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kumimoji="1" sz="21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kumimoji="1" sz="21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kumimoji="1" sz="2100">
                <a:solidFill>
                  <a:schemeClr val="tx1"/>
                </a:solidFill>
                <a:latin typeface="Calibri" panose="020F0502020204030204" pitchFamily="34" charset="0"/>
                <a:ea typeface="宋体" panose="02010600030101010101" pitchFamily="2" charset="-122"/>
              </a:defRPr>
            </a:lvl9pPr>
          </a:lstStyle>
          <a:p>
            <a:pPr marL="78105" indent="0" eaLnBrk="1" hangingPunct="1">
              <a:lnSpc>
                <a:spcPct val="150000"/>
              </a:lnSpc>
              <a:spcBef>
                <a:spcPct val="0"/>
              </a:spcBef>
              <a:buClr>
                <a:schemeClr val="tx2"/>
              </a:buClr>
              <a:buNone/>
            </a:pPr>
            <a:r>
              <a:rPr kumimoji="0" lang="en-US" altLang="zh-CN" sz="2000" dirty="0" err="1">
                <a:solidFill>
                  <a:srgbClr val="000000"/>
                </a:solidFill>
                <a:latin typeface="微软雅黑" panose="020B0503020204020204" pitchFamily="34" charset="-122"/>
                <a:ea typeface="微软雅黑" panose="020B0503020204020204" pitchFamily="34" charset="-122"/>
              </a:rPr>
              <a:t>NumPy</a:t>
            </a:r>
            <a:r>
              <a:rPr kumimoji="0" lang="zh-CN" altLang="en-US" sz="2000" dirty="0">
                <a:solidFill>
                  <a:srgbClr val="000000"/>
                </a:solidFill>
                <a:latin typeface="微软雅黑" panose="020B0503020204020204" pitchFamily="34" charset="-122"/>
                <a:ea typeface="微软雅黑" panose="020B0503020204020204" pitchFamily="34" charset="-122"/>
              </a:rPr>
              <a:t>仅仅用数学运算符号就可以完成数组间的加减乘除运算</a:t>
            </a:r>
            <a:endParaRPr kumimoji="0" lang="en-US" altLang="zh-CN" sz="2000" dirty="0" smtClean="0">
              <a:solidFill>
                <a:srgbClr val="000000"/>
              </a:solidFill>
              <a:latin typeface="微软雅黑" panose="020B0503020204020204" pitchFamily="34" charset="-122"/>
              <a:ea typeface="微软雅黑" panose="020B0503020204020204" pitchFamily="34" charset="-122"/>
            </a:endParaRPr>
          </a:p>
        </p:txBody>
      </p:sp>
      <p:sp>
        <p:nvSpPr>
          <p:cNvPr id="2" name="矩形 1"/>
          <p:cNvSpPr/>
          <p:nvPr/>
        </p:nvSpPr>
        <p:spPr>
          <a:xfrm>
            <a:off x="5638470" y="4157709"/>
            <a:ext cx="915059" cy="923330"/>
          </a:xfrm>
          <a:prstGeom prst="rect">
            <a:avLst/>
          </a:prstGeom>
          <a:noFill/>
        </p:spPr>
        <p:txBody>
          <a:bodyPr wrap="none" lIns="91440" tIns="45720" rIns="91440" bIns="45720">
            <a:spAutoFit/>
          </a:bodyPr>
          <a:lstStyle/>
          <a:p>
            <a:pPr algn="ctr"/>
            <a:r>
              <a:rPr lang="en-US" altLang="zh-CN" sz="5400" b="1" cap="none" spc="0" dirty="0" err="1"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rPr>
              <a:t>VS</a:t>
            </a:r>
            <a:endParaRPr lang="zh-CN" altLang="en-US" sz="5400" b="1" cap="none" spc="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endParaRPr>
          </a:p>
        </p:txBody>
      </p:sp>
      <p:sp>
        <p:nvSpPr>
          <p:cNvPr id="3" name="矩形 2"/>
          <p:cNvSpPr/>
          <p:nvPr/>
        </p:nvSpPr>
        <p:spPr>
          <a:xfrm>
            <a:off x="10074348" y="3841172"/>
            <a:ext cx="1882246" cy="1446550"/>
          </a:xfrm>
          <a:prstGeom prst="rect">
            <a:avLst/>
          </a:prstGeom>
          <a:noFill/>
        </p:spPr>
        <p:txBody>
          <a:bodyPr wrap="non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zh-CN" altLang="en-US" sz="44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简洁性</a:t>
            </a:r>
            <a:endParaRPr lang="en-US" altLang="zh-CN" sz="44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a:p>
            <a:pPr algn="ctr"/>
            <a:r>
              <a:rPr lang="zh-CN" altLang="en-US" sz="4400" b="1" cap="none" spc="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快速性</a:t>
            </a:r>
            <a:endParaRPr lang="zh-CN" altLang="en-US" sz="44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
        <p:nvSpPr>
          <p:cNvPr id="11" name="文本框 2"/>
          <p:cNvSpPr txBox="1"/>
          <p:nvPr/>
        </p:nvSpPr>
        <p:spPr>
          <a:xfrm>
            <a:off x="566928" y="1134971"/>
            <a:ext cx="2954655" cy="461665"/>
          </a:xfrm>
          <a:prstGeom prst="rect">
            <a:avLst/>
          </a:prstGeom>
          <a:noFill/>
        </p:spPr>
        <p:txBody>
          <a:bodyPr wrap="none" rtlCol="0">
            <a:spAutoFit/>
          </a:bodyPr>
          <a:lstStyle/>
          <a:p>
            <a:r>
              <a:rPr lang="zh-CN" altLang="en-US" sz="2400" dirty="0" smtClean="0">
                <a:latin typeface="微软雅黑" panose="020B0503020204020204" pitchFamily="34" charset="-122"/>
                <a:ea typeface="微软雅黑" panose="020B0503020204020204" pitchFamily="34" charset="-122"/>
              </a:rPr>
              <a:t>数组之间的数学运算</a:t>
            </a:r>
            <a:endParaRPr lang="zh-CN" altLang="en-US" sz="2400" dirty="0">
              <a:latin typeface="微软雅黑" panose="020B0503020204020204" pitchFamily="34" charset="-122"/>
              <a:ea typeface="微软雅黑" panose="020B0503020204020204" pitchFamily="34" charset="-122"/>
            </a:endParaRPr>
          </a:p>
        </p:txBody>
      </p:sp>
      <p:sp>
        <p:nvSpPr>
          <p:cNvPr id="4" name="标题 2"/>
          <p:cNvSpPr txBox="1"/>
          <p:nvPr>
            <p:custDataLst>
              <p:tags r:id="rId2"/>
            </p:custDataLst>
          </p:nvPr>
        </p:nvSpPr>
        <p:spPr bwMode="auto">
          <a:xfrm>
            <a:off x="0" y="358775"/>
            <a:ext cx="10972800" cy="528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algn="l" rtl="0" eaLnBrk="0" fontAlgn="base" hangingPunct="0">
              <a:spcBef>
                <a:spcPct val="0"/>
              </a:spcBef>
              <a:spcAft>
                <a:spcPct val="0"/>
              </a:spcAft>
              <a:defRPr kumimoji="1" sz="2500">
                <a:solidFill>
                  <a:schemeClr val="tx1"/>
                </a:solidFill>
                <a:latin typeface="+mj-lt"/>
                <a:ea typeface="微软雅黑" panose="020B0503020204020204" pitchFamily="34" charset="-122"/>
                <a:cs typeface="微软雅黑" panose="020B0503020204020204" pitchFamily="34" charset="-122"/>
              </a:defRPr>
            </a:lvl1pPr>
            <a:lvl2pPr algn="l" rtl="0" eaLnBrk="0" fontAlgn="base" hangingPunct="0">
              <a:spcBef>
                <a:spcPct val="0"/>
              </a:spcBef>
              <a:spcAft>
                <a:spcPct val="0"/>
              </a:spcAft>
              <a:defRPr kumimoji="1" sz="2500">
                <a:solidFill>
                  <a:schemeClr val="tx1"/>
                </a:solidFill>
                <a:latin typeface="Calibri" panose="020F0502020204030204" pitchFamily="34" charset="0"/>
                <a:ea typeface="微软雅黑" panose="020B0503020204020204" pitchFamily="34" charset="-122"/>
                <a:cs typeface="微软雅黑" panose="020B0503020204020204" pitchFamily="34" charset="-122"/>
              </a:defRPr>
            </a:lvl2pPr>
            <a:lvl3pPr algn="l" rtl="0" eaLnBrk="0" fontAlgn="base" hangingPunct="0">
              <a:spcBef>
                <a:spcPct val="0"/>
              </a:spcBef>
              <a:spcAft>
                <a:spcPct val="0"/>
              </a:spcAft>
              <a:defRPr kumimoji="1" sz="2500">
                <a:solidFill>
                  <a:schemeClr val="tx1"/>
                </a:solidFill>
                <a:latin typeface="Calibri" panose="020F0502020204030204" pitchFamily="34" charset="0"/>
                <a:ea typeface="微软雅黑" panose="020B0503020204020204" pitchFamily="34" charset="-122"/>
                <a:cs typeface="微软雅黑" panose="020B0503020204020204" pitchFamily="34" charset="-122"/>
              </a:defRPr>
            </a:lvl3pPr>
            <a:lvl4pPr algn="l" rtl="0" eaLnBrk="0" fontAlgn="base" hangingPunct="0">
              <a:spcBef>
                <a:spcPct val="0"/>
              </a:spcBef>
              <a:spcAft>
                <a:spcPct val="0"/>
              </a:spcAft>
              <a:defRPr kumimoji="1" sz="2500">
                <a:solidFill>
                  <a:schemeClr val="tx1"/>
                </a:solidFill>
                <a:latin typeface="Calibri" panose="020F0502020204030204" pitchFamily="34" charset="0"/>
                <a:ea typeface="微软雅黑" panose="020B0503020204020204" pitchFamily="34" charset="-122"/>
                <a:cs typeface="微软雅黑" panose="020B0503020204020204" pitchFamily="34" charset="-122"/>
              </a:defRPr>
            </a:lvl4pPr>
            <a:lvl5pPr algn="l" rtl="0" eaLnBrk="0" fontAlgn="base" hangingPunct="0">
              <a:spcBef>
                <a:spcPct val="0"/>
              </a:spcBef>
              <a:spcAft>
                <a:spcPct val="0"/>
              </a:spcAft>
              <a:defRPr kumimoji="1" sz="2500">
                <a:solidFill>
                  <a:schemeClr val="tx1"/>
                </a:solidFill>
                <a:latin typeface="Calibri" panose="020F0502020204030204" pitchFamily="34" charset="0"/>
                <a:ea typeface="微软雅黑" panose="020B0503020204020204" pitchFamily="34" charset="-122"/>
                <a:cs typeface="微软雅黑" panose="020B0503020204020204" pitchFamily="34" charset="-122"/>
              </a:defRPr>
            </a:lvl5pPr>
            <a:lvl6pPr marL="483870" algn="l" rtl="0" eaLnBrk="0" fontAlgn="base" hangingPunct="0">
              <a:spcBef>
                <a:spcPct val="0"/>
              </a:spcBef>
              <a:spcAft>
                <a:spcPct val="0"/>
              </a:spcAft>
              <a:defRPr sz="2540">
                <a:solidFill>
                  <a:schemeClr val="tx1"/>
                </a:solidFill>
                <a:latin typeface="Calibri" panose="020F0502020204030204" pitchFamily="34" charset="0"/>
                <a:ea typeface="黑体" panose="02010609060101010101" pitchFamily="2" charset="-122"/>
              </a:defRPr>
            </a:lvl6pPr>
            <a:lvl7pPr marL="967740" algn="l" rtl="0" eaLnBrk="0" fontAlgn="base" hangingPunct="0">
              <a:spcBef>
                <a:spcPct val="0"/>
              </a:spcBef>
              <a:spcAft>
                <a:spcPct val="0"/>
              </a:spcAft>
              <a:defRPr sz="2540">
                <a:solidFill>
                  <a:schemeClr val="tx1"/>
                </a:solidFill>
                <a:latin typeface="Calibri" panose="020F0502020204030204" pitchFamily="34" charset="0"/>
                <a:ea typeface="黑体" panose="02010609060101010101" pitchFamily="2" charset="-122"/>
              </a:defRPr>
            </a:lvl7pPr>
            <a:lvl8pPr marL="1450975" algn="l" rtl="0" eaLnBrk="0" fontAlgn="base" hangingPunct="0">
              <a:spcBef>
                <a:spcPct val="0"/>
              </a:spcBef>
              <a:spcAft>
                <a:spcPct val="0"/>
              </a:spcAft>
              <a:defRPr sz="2540">
                <a:solidFill>
                  <a:schemeClr val="tx1"/>
                </a:solidFill>
                <a:latin typeface="Calibri" panose="020F0502020204030204" pitchFamily="34" charset="0"/>
                <a:ea typeface="黑体" panose="02010609060101010101" pitchFamily="2" charset="-122"/>
              </a:defRPr>
            </a:lvl8pPr>
            <a:lvl9pPr marL="1934845" algn="l" rtl="0" eaLnBrk="0" fontAlgn="base" hangingPunct="0">
              <a:spcBef>
                <a:spcPct val="0"/>
              </a:spcBef>
              <a:spcAft>
                <a:spcPct val="0"/>
              </a:spcAft>
              <a:defRPr sz="2540">
                <a:solidFill>
                  <a:schemeClr val="tx1"/>
                </a:solidFill>
                <a:latin typeface="Calibri" panose="020F0502020204030204" pitchFamily="34" charset="0"/>
                <a:ea typeface="黑体" panose="02010609060101010101" pitchFamily="2" charset="-122"/>
              </a:defRPr>
            </a:lvl9pPr>
          </a:lstStyle>
          <a:p>
            <a:r>
              <a:rPr lang="en-US" altLang="zh-CN" smtClean="0"/>
              <a:t>   1 </a:t>
            </a:r>
            <a:r>
              <a:rPr lang="zh-CN" altLang="en-US" smtClean="0"/>
              <a:t>掌握数组运算</a:t>
            </a:r>
            <a:endParaRPr lang="zh-CN" altLang="en-US"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fltVal val="0"/>
                                          </p:val>
                                        </p:tav>
                                        <p:tav tm="100000">
                                          <p:val>
                                            <p:strVal val="#ppt_h"/>
                                          </p:val>
                                        </p:tav>
                                      </p:tavLst>
                                    </p:anim>
                                    <p:animEffect transition="in" filter="fade">
                                      <p:cBhvr>
                                        <p:cTn id="9" dur="500"/>
                                        <p:tgtEl>
                                          <p:spTgt spid="6"/>
                                        </p:tgtEl>
                                      </p:cBhvr>
                                    </p:animEffect>
                                  </p:childTnLst>
                                </p:cTn>
                              </p:par>
                            </p:childTnLst>
                          </p:cTn>
                        </p:par>
                        <p:par>
                          <p:cTn id="10" fill="hold">
                            <p:stCondLst>
                              <p:cond delay="500"/>
                            </p:stCondLst>
                            <p:childTnLst>
                              <p:par>
                                <p:cTn id="11" presetID="22" presetClass="entr" presetSubtype="8" fill="hold" grpId="0" nodeType="after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wipe(left)">
                                      <p:cBhvr>
                                        <p:cTn id="13" dur="1000"/>
                                        <p:tgtEl>
                                          <p:spTgt spid="7"/>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8"/>
                                        </p:tgtEl>
                                        <p:attrNameLst>
                                          <p:attrName>style.visibility</p:attrName>
                                        </p:attrNameLst>
                                      </p:cBhvr>
                                      <p:to>
                                        <p:strVal val="visible"/>
                                      </p:to>
                                    </p:set>
                                    <p:animEffect transition="in" filter="fade">
                                      <p:cBhvr>
                                        <p:cTn id="18" dur="500"/>
                                        <p:tgtEl>
                                          <p:spTgt spid="8"/>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2"/>
                                        </p:tgtEl>
                                        <p:attrNameLst>
                                          <p:attrName>style.visibility</p:attrName>
                                        </p:attrNameLst>
                                      </p:cBhvr>
                                      <p:to>
                                        <p:strVal val="visible"/>
                                      </p:to>
                                    </p:set>
                                    <p:animEffect transition="in" filter="fade">
                                      <p:cBhvr>
                                        <p:cTn id="23" dur="500"/>
                                        <p:tgtEl>
                                          <p:spTgt spid="2"/>
                                        </p:tgtEl>
                                      </p:cBhvr>
                                    </p:animEffect>
                                  </p:childTnLst>
                                </p:cTn>
                              </p:par>
                            </p:childTnLst>
                          </p:cTn>
                        </p:par>
                        <p:par>
                          <p:cTn id="24" fill="hold">
                            <p:stCondLst>
                              <p:cond delay="500"/>
                            </p:stCondLst>
                            <p:childTnLst>
                              <p:par>
                                <p:cTn id="25" presetID="10" presetClass="entr" presetSubtype="0" fill="hold" grpId="0" nodeType="after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fade">
                                      <p:cBhvr>
                                        <p:cTn id="27" dur="500"/>
                                        <p:tgtEl>
                                          <p:spTgt spid="9"/>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3"/>
                                        </p:tgtEl>
                                        <p:attrNameLst>
                                          <p:attrName>style.visibility</p:attrName>
                                        </p:attrNameLst>
                                      </p:cBhvr>
                                      <p:to>
                                        <p:strVal val="visible"/>
                                      </p:to>
                                    </p:set>
                                    <p:animEffect transition="in" filter="fade">
                                      <p:cBhvr>
                                        <p:cTn id="32"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9" grpId="0"/>
      <p:bldP spid="2" grpId="0"/>
      <p:bldP spid="3"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bwMode="auto">
          <a:xfrm>
            <a:off x="0" y="969484"/>
            <a:ext cx="9144000" cy="792641"/>
          </a:xfrm>
          <a:prstGeom prst="rect">
            <a:avLst/>
          </a:prstGeom>
          <a:gradFill>
            <a:gsLst>
              <a:gs pos="100000">
                <a:srgbClr val="00B0F0">
                  <a:alpha val="0"/>
                </a:srgbClr>
              </a:gs>
              <a:gs pos="0">
                <a:srgbClr val="D1ECFF">
                  <a:alpha val="0"/>
                </a:srgbClr>
              </a:gs>
              <a:gs pos="49000">
                <a:srgbClr val="D1ECFF"/>
              </a:gs>
            </a:gsLst>
            <a:lin ang="0" scaled="0"/>
          </a:gradFill>
          <a:ln w="28575" cap="flat" cmpd="sng" algn="ctr">
            <a:noFill/>
            <a:prstDash val="solid"/>
            <a:round/>
            <a:headEnd type="none" w="med" len="med"/>
            <a:tailEnd type="none" w="med" len="med"/>
          </a:ln>
          <a:effectLst/>
        </p:spPr>
        <p:txBody>
          <a:bodyPr/>
          <a:lstStyle/>
          <a:p>
            <a:pPr eaLnBrk="1" hangingPunct="1">
              <a:buFont typeface="Arial" panose="020B0604020202020204" pitchFamily="34" charset="0"/>
              <a:buNone/>
              <a:defRPr/>
            </a:pPr>
            <a:endParaRPr lang="zh-CN" altLang="en-US" dirty="0">
              <a:latin typeface="Arial" panose="020B0604020202020204" pitchFamily="34" charset="0"/>
            </a:endParaRPr>
          </a:p>
        </p:txBody>
      </p:sp>
      <p:pic>
        <p:nvPicPr>
          <p:cNvPr id="9" name="图片 8"/>
          <p:cNvPicPr/>
          <p:nvPr/>
        </p:nvPicPr>
        <p:blipFill>
          <a:blip r:embed="rId1"/>
          <a:stretch>
            <a:fillRect/>
          </a:stretch>
        </p:blipFill>
        <p:spPr>
          <a:xfrm>
            <a:off x="3940810" y="2061210"/>
            <a:ext cx="4310380" cy="2430780"/>
          </a:xfrm>
          <a:prstGeom prst="rect">
            <a:avLst/>
          </a:prstGeom>
        </p:spPr>
      </p:pic>
      <p:pic>
        <p:nvPicPr>
          <p:cNvPr id="10" name="图片 9"/>
          <p:cNvPicPr/>
          <p:nvPr/>
        </p:nvPicPr>
        <p:blipFill>
          <a:blip r:embed="rId2"/>
          <a:stretch>
            <a:fillRect/>
          </a:stretch>
        </p:blipFill>
        <p:spPr>
          <a:xfrm>
            <a:off x="4255770" y="4946967"/>
            <a:ext cx="3680460" cy="1002665"/>
          </a:xfrm>
          <a:prstGeom prst="rect">
            <a:avLst/>
          </a:prstGeom>
        </p:spPr>
      </p:pic>
      <p:sp>
        <p:nvSpPr>
          <p:cNvPr id="11" name="文本框 2"/>
          <p:cNvSpPr txBox="1"/>
          <p:nvPr/>
        </p:nvSpPr>
        <p:spPr>
          <a:xfrm>
            <a:off x="566928" y="1134971"/>
            <a:ext cx="2954655" cy="461665"/>
          </a:xfrm>
          <a:prstGeom prst="rect">
            <a:avLst/>
          </a:prstGeom>
          <a:noFill/>
        </p:spPr>
        <p:txBody>
          <a:bodyPr wrap="none" rtlCol="0">
            <a:spAutoFit/>
          </a:bodyPr>
          <a:lstStyle/>
          <a:p>
            <a:r>
              <a:rPr lang="zh-CN" altLang="en-US" sz="2400" dirty="0" smtClean="0">
                <a:latin typeface="微软雅黑" panose="020B0503020204020204" pitchFamily="34" charset="-122"/>
                <a:ea typeface="微软雅黑" panose="020B0503020204020204" pitchFamily="34" charset="-122"/>
              </a:rPr>
              <a:t>数组之间的数学运算</a:t>
            </a:r>
            <a:endParaRPr lang="zh-CN" altLang="en-US" sz="2400" dirty="0">
              <a:latin typeface="微软雅黑" panose="020B0503020204020204" pitchFamily="34" charset="-122"/>
              <a:ea typeface="微软雅黑" panose="020B0503020204020204" pitchFamily="34" charset="-122"/>
            </a:endParaRPr>
          </a:p>
        </p:txBody>
      </p:sp>
      <p:sp>
        <p:nvSpPr>
          <p:cNvPr id="3" name="标题 2"/>
          <p:cNvSpPr txBox="1"/>
          <p:nvPr>
            <p:custDataLst>
              <p:tags r:id="rId3"/>
            </p:custDataLst>
          </p:nvPr>
        </p:nvSpPr>
        <p:spPr bwMode="auto">
          <a:xfrm>
            <a:off x="0" y="358775"/>
            <a:ext cx="10972800" cy="528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algn="l" rtl="0" eaLnBrk="0" fontAlgn="base" hangingPunct="0">
              <a:spcBef>
                <a:spcPct val="0"/>
              </a:spcBef>
              <a:spcAft>
                <a:spcPct val="0"/>
              </a:spcAft>
              <a:defRPr kumimoji="1" sz="2500">
                <a:solidFill>
                  <a:schemeClr val="tx1"/>
                </a:solidFill>
                <a:latin typeface="+mj-lt"/>
                <a:ea typeface="微软雅黑" panose="020B0503020204020204" pitchFamily="34" charset="-122"/>
                <a:cs typeface="微软雅黑" panose="020B0503020204020204" pitchFamily="34" charset="-122"/>
              </a:defRPr>
            </a:lvl1pPr>
            <a:lvl2pPr algn="l" rtl="0" eaLnBrk="0" fontAlgn="base" hangingPunct="0">
              <a:spcBef>
                <a:spcPct val="0"/>
              </a:spcBef>
              <a:spcAft>
                <a:spcPct val="0"/>
              </a:spcAft>
              <a:defRPr kumimoji="1" sz="2500">
                <a:solidFill>
                  <a:schemeClr val="tx1"/>
                </a:solidFill>
                <a:latin typeface="Calibri" panose="020F0502020204030204" pitchFamily="34" charset="0"/>
                <a:ea typeface="微软雅黑" panose="020B0503020204020204" pitchFamily="34" charset="-122"/>
                <a:cs typeface="微软雅黑" panose="020B0503020204020204" pitchFamily="34" charset="-122"/>
              </a:defRPr>
            </a:lvl2pPr>
            <a:lvl3pPr algn="l" rtl="0" eaLnBrk="0" fontAlgn="base" hangingPunct="0">
              <a:spcBef>
                <a:spcPct val="0"/>
              </a:spcBef>
              <a:spcAft>
                <a:spcPct val="0"/>
              </a:spcAft>
              <a:defRPr kumimoji="1" sz="2500">
                <a:solidFill>
                  <a:schemeClr val="tx1"/>
                </a:solidFill>
                <a:latin typeface="Calibri" panose="020F0502020204030204" pitchFamily="34" charset="0"/>
                <a:ea typeface="微软雅黑" panose="020B0503020204020204" pitchFamily="34" charset="-122"/>
                <a:cs typeface="微软雅黑" panose="020B0503020204020204" pitchFamily="34" charset="-122"/>
              </a:defRPr>
            </a:lvl3pPr>
            <a:lvl4pPr algn="l" rtl="0" eaLnBrk="0" fontAlgn="base" hangingPunct="0">
              <a:spcBef>
                <a:spcPct val="0"/>
              </a:spcBef>
              <a:spcAft>
                <a:spcPct val="0"/>
              </a:spcAft>
              <a:defRPr kumimoji="1" sz="2500">
                <a:solidFill>
                  <a:schemeClr val="tx1"/>
                </a:solidFill>
                <a:latin typeface="Calibri" panose="020F0502020204030204" pitchFamily="34" charset="0"/>
                <a:ea typeface="微软雅黑" panose="020B0503020204020204" pitchFamily="34" charset="-122"/>
                <a:cs typeface="微软雅黑" panose="020B0503020204020204" pitchFamily="34" charset="-122"/>
              </a:defRPr>
            </a:lvl4pPr>
            <a:lvl5pPr algn="l" rtl="0" eaLnBrk="0" fontAlgn="base" hangingPunct="0">
              <a:spcBef>
                <a:spcPct val="0"/>
              </a:spcBef>
              <a:spcAft>
                <a:spcPct val="0"/>
              </a:spcAft>
              <a:defRPr kumimoji="1" sz="2500">
                <a:solidFill>
                  <a:schemeClr val="tx1"/>
                </a:solidFill>
                <a:latin typeface="Calibri" panose="020F0502020204030204" pitchFamily="34" charset="0"/>
                <a:ea typeface="微软雅黑" panose="020B0503020204020204" pitchFamily="34" charset="-122"/>
                <a:cs typeface="微软雅黑" panose="020B0503020204020204" pitchFamily="34" charset="-122"/>
              </a:defRPr>
            </a:lvl5pPr>
            <a:lvl6pPr marL="483870" algn="l" rtl="0" eaLnBrk="0" fontAlgn="base" hangingPunct="0">
              <a:spcBef>
                <a:spcPct val="0"/>
              </a:spcBef>
              <a:spcAft>
                <a:spcPct val="0"/>
              </a:spcAft>
              <a:defRPr sz="2540">
                <a:solidFill>
                  <a:schemeClr val="tx1"/>
                </a:solidFill>
                <a:latin typeface="Calibri" panose="020F0502020204030204" pitchFamily="34" charset="0"/>
                <a:ea typeface="黑体" panose="02010609060101010101" pitchFamily="2" charset="-122"/>
              </a:defRPr>
            </a:lvl6pPr>
            <a:lvl7pPr marL="967740" algn="l" rtl="0" eaLnBrk="0" fontAlgn="base" hangingPunct="0">
              <a:spcBef>
                <a:spcPct val="0"/>
              </a:spcBef>
              <a:spcAft>
                <a:spcPct val="0"/>
              </a:spcAft>
              <a:defRPr sz="2540">
                <a:solidFill>
                  <a:schemeClr val="tx1"/>
                </a:solidFill>
                <a:latin typeface="Calibri" panose="020F0502020204030204" pitchFamily="34" charset="0"/>
                <a:ea typeface="黑体" panose="02010609060101010101" pitchFamily="2" charset="-122"/>
              </a:defRPr>
            </a:lvl7pPr>
            <a:lvl8pPr marL="1450975" algn="l" rtl="0" eaLnBrk="0" fontAlgn="base" hangingPunct="0">
              <a:spcBef>
                <a:spcPct val="0"/>
              </a:spcBef>
              <a:spcAft>
                <a:spcPct val="0"/>
              </a:spcAft>
              <a:defRPr sz="2540">
                <a:solidFill>
                  <a:schemeClr val="tx1"/>
                </a:solidFill>
                <a:latin typeface="Calibri" panose="020F0502020204030204" pitchFamily="34" charset="0"/>
                <a:ea typeface="黑体" panose="02010609060101010101" pitchFamily="2" charset="-122"/>
              </a:defRPr>
            </a:lvl8pPr>
            <a:lvl9pPr marL="1934845" algn="l" rtl="0" eaLnBrk="0" fontAlgn="base" hangingPunct="0">
              <a:spcBef>
                <a:spcPct val="0"/>
              </a:spcBef>
              <a:spcAft>
                <a:spcPct val="0"/>
              </a:spcAft>
              <a:defRPr sz="2540">
                <a:solidFill>
                  <a:schemeClr val="tx1"/>
                </a:solidFill>
                <a:latin typeface="Calibri" panose="020F0502020204030204" pitchFamily="34" charset="0"/>
                <a:ea typeface="黑体" panose="02010609060101010101" pitchFamily="2" charset="-122"/>
              </a:defRPr>
            </a:lvl9pPr>
          </a:lstStyle>
          <a:p>
            <a:r>
              <a:rPr lang="en-US" altLang="zh-CN" smtClean="0"/>
              <a:t>   1 </a:t>
            </a:r>
            <a:r>
              <a:rPr lang="zh-CN" altLang="en-US" smtClean="0"/>
              <a:t>掌握数组运算</a:t>
            </a:r>
            <a:endParaRPr lang="zh-CN" altLang="en-US"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bwMode="auto">
          <a:xfrm>
            <a:off x="0" y="969484"/>
            <a:ext cx="9144000" cy="792641"/>
          </a:xfrm>
          <a:prstGeom prst="rect">
            <a:avLst/>
          </a:prstGeom>
          <a:gradFill>
            <a:gsLst>
              <a:gs pos="100000">
                <a:srgbClr val="00B0F0">
                  <a:alpha val="0"/>
                </a:srgbClr>
              </a:gs>
              <a:gs pos="0">
                <a:srgbClr val="D1ECFF">
                  <a:alpha val="0"/>
                </a:srgbClr>
              </a:gs>
              <a:gs pos="49000">
                <a:srgbClr val="D1ECFF"/>
              </a:gs>
            </a:gsLst>
            <a:lin ang="0" scaled="0"/>
          </a:gradFill>
          <a:ln w="28575" cap="flat" cmpd="sng" algn="ctr">
            <a:noFill/>
            <a:prstDash val="solid"/>
            <a:round/>
            <a:headEnd type="none" w="med" len="med"/>
            <a:tailEnd type="none" w="med" len="med"/>
          </a:ln>
          <a:effectLst/>
        </p:spPr>
        <p:txBody>
          <a:bodyPr/>
          <a:lstStyle/>
          <a:p>
            <a:pPr eaLnBrk="1" hangingPunct="1">
              <a:buFont typeface="Arial" panose="020B0604020202020204" pitchFamily="34" charset="0"/>
              <a:buNone/>
              <a:defRPr/>
            </a:pPr>
            <a:endParaRPr lang="zh-CN" altLang="en-US" dirty="0">
              <a:latin typeface="Arial" panose="020B0604020202020204" pitchFamily="34" charset="0"/>
            </a:endParaRPr>
          </a:p>
        </p:txBody>
      </p:sp>
      <p:sp>
        <p:nvSpPr>
          <p:cNvPr id="11" name="文本框 2"/>
          <p:cNvSpPr txBox="1"/>
          <p:nvPr/>
        </p:nvSpPr>
        <p:spPr>
          <a:xfrm>
            <a:off x="566928" y="1134971"/>
            <a:ext cx="1415772" cy="461665"/>
          </a:xfrm>
          <a:prstGeom prst="rect">
            <a:avLst/>
          </a:prstGeom>
          <a:noFill/>
        </p:spPr>
        <p:txBody>
          <a:bodyPr wrap="none" rtlCol="0">
            <a:spAutoFit/>
          </a:bodyPr>
          <a:lstStyle/>
          <a:p>
            <a:r>
              <a:rPr lang="zh-CN" altLang="en-US" sz="2400" dirty="0" smtClean="0">
                <a:latin typeface="微软雅黑" panose="020B0503020204020204" pitchFamily="34" charset="-122"/>
                <a:ea typeface="微软雅黑" panose="020B0503020204020204" pitchFamily="34" charset="-122"/>
              </a:rPr>
              <a:t>数学函数</a:t>
            </a:r>
            <a:endParaRPr lang="zh-CN" altLang="en-US" sz="2400" dirty="0">
              <a:latin typeface="微软雅黑" panose="020B0503020204020204" pitchFamily="34" charset="-122"/>
              <a:ea typeface="微软雅黑" panose="020B0503020204020204" pitchFamily="34" charset="-122"/>
            </a:endParaRPr>
          </a:p>
        </p:txBody>
      </p:sp>
      <p:graphicFrame>
        <p:nvGraphicFramePr>
          <p:cNvPr id="2" name="表格 1"/>
          <p:cNvGraphicFramePr>
            <a:graphicFrameLocks noGrp="1"/>
          </p:cNvGraphicFramePr>
          <p:nvPr/>
        </p:nvGraphicFramePr>
        <p:xfrm>
          <a:off x="2943229" y="2723992"/>
          <a:ext cx="6551979" cy="2537620"/>
        </p:xfrm>
        <a:graphic>
          <a:graphicData uri="http://schemas.openxmlformats.org/drawingml/2006/table">
            <a:tbl>
              <a:tblPr firstRow="1" firstCol="1" bandRow="1">
                <a:tableStyleId>{5C22544A-7EE6-4342-B048-85BDC9FD1C3A}</a:tableStyleId>
              </a:tblPr>
              <a:tblGrid>
                <a:gridCol w="1339459"/>
                <a:gridCol w="5212520"/>
              </a:tblGrid>
              <a:tr h="253762">
                <a:tc>
                  <a:txBody>
                    <a:bodyPr/>
                    <a:lstStyle/>
                    <a:p>
                      <a:pPr algn="l">
                        <a:spcAft>
                          <a:spcPts val="0"/>
                        </a:spcAft>
                      </a:pPr>
                      <a:r>
                        <a:rPr lang="zh-CN" sz="1100" kern="100" dirty="0">
                          <a:effectLst/>
                        </a:rPr>
                        <a:t>函数</a:t>
                      </a:r>
                      <a:endParaRPr lang="zh-CN" sz="1100" kern="100" dirty="0">
                        <a:effectLst/>
                        <a:latin typeface="等线" panose="02010600030101010101" pitchFamily="2" charset="-122"/>
                        <a:ea typeface="等线" panose="02010600030101010101" pitchFamily="2" charset="-122"/>
                        <a:cs typeface="Times New Roman" panose="02020603050405020304"/>
                      </a:endParaRPr>
                    </a:p>
                  </a:txBody>
                  <a:tcPr marL="43203" marR="43203" marT="0" marB="0" anchor="ctr"/>
                </a:tc>
                <a:tc>
                  <a:txBody>
                    <a:bodyPr/>
                    <a:lstStyle/>
                    <a:p>
                      <a:pPr algn="l">
                        <a:spcAft>
                          <a:spcPts val="0"/>
                        </a:spcAft>
                      </a:pPr>
                      <a:r>
                        <a:rPr lang="zh-CN" sz="1100" kern="100" dirty="0">
                          <a:effectLst/>
                        </a:rPr>
                        <a:t>使用说明</a:t>
                      </a:r>
                      <a:endParaRPr lang="zh-CN" sz="1100" kern="100" dirty="0">
                        <a:effectLst/>
                        <a:latin typeface="等线" panose="02010600030101010101" pitchFamily="2" charset="-122"/>
                        <a:ea typeface="等线" panose="02010600030101010101" pitchFamily="2" charset="-122"/>
                        <a:cs typeface="Times New Roman" panose="02020603050405020304"/>
                      </a:endParaRPr>
                    </a:p>
                  </a:txBody>
                  <a:tcPr marL="43203" marR="43203" marT="0" marB="0" anchor="ctr"/>
                </a:tc>
              </a:tr>
              <a:tr h="253762">
                <a:tc>
                  <a:txBody>
                    <a:bodyPr/>
                    <a:lstStyle/>
                    <a:p>
                      <a:pPr algn="l">
                        <a:spcAft>
                          <a:spcPts val="0"/>
                        </a:spcAft>
                      </a:pPr>
                      <a:r>
                        <a:rPr lang="en-US" sz="1100" kern="100">
                          <a:effectLst/>
                        </a:rPr>
                        <a:t>np.add</a:t>
                      </a:r>
                      <a:endParaRPr lang="zh-CN" sz="1100" kern="100">
                        <a:effectLst/>
                        <a:latin typeface="等线" panose="02010600030101010101" pitchFamily="2" charset="-122"/>
                        <a:ea typeface="等线" panose="02010600030101010101" pitchFamily="2" charset="-122"/>
                        <a:cs typeface="Times New Roman" panose="02020603050405020304"/>
                      </a:endParaRPr>
                    </a:p>
                  </a:txBody>
                  <a:tcPr marL="43203" marR="43203" marT="0" marB="0" anchor="ctr"/>
                </a:tc>
                <a:tc>
                  <a:txBody>
                    <a:bodyPr/>
                    <a:lstStyle/>
                    <a:p>
                      <a:pPr algn="l">
                        <a:spcAft>
                          <a:spcPts val="0"/>
                        </a:spcAft>
                      </a:pPr>
                      <a:r>
                        <a:rPr lang="zh-CN" sz="1100" kern="100">
                          <a:effectLst/>
                        </a:rPr>
                        <a:t>两个数组相加</a:t>
                      </a:r>
                      <a:endParaRPr lang="zh-CN" sz="1100" kern="100">
                        <a:effectLst/>
                        <a:latin typeface="等线" panose="02010600030101010101" pitchFamily="2" charset="-122"/>
                        <a:ea typeface="等线" panose="02010600030101010101" pitchFamily="2" charset="-122"/>
                        <a:cs typeface="Times New Roman" panose="02020603050405020304"/>
                      </a:endParaRPr>
                    </a:p>
                  </a:txBody>
                  <a:tcPr marL="43203" marR="43203" marT="0" marB="0" anchor="ctr"/>
                </a:tc>
              </a:tr>
              <a:tr h="253762">
                <a:tc>
                  <a:txBody>
                    <a:bodyPr/>
                    <a:lstStyle/>
                    <a:p>
                      <a:pPr algn="l">
                        <a:spcAft>
                          <a:spcPts val="0"/>
                        </a:spcAft>
                      </a:pPr>
                      <a:r>
                        <a:rPr lang="en-US" sz="1100" kern="100">
                          <a:effectLst/>
                        </a:rPr>
                        <a:t>np.subtract</a:t>
                      </a:r>
                      <a:endParaRPr lang="zh-CN" sz="1100" kern="100">
                        <a:effectLst/>
                        <a:latin typeface="等线" panose="02010600030101010101" pitchFamily="2" charset="-122"/>
                        <a:ea typeface="等线" panose="02010600030101010101" pitchFamily="2" charset="-122"/>
                        <a:cs typeface="Times New Roman" panose="02020603050405020304"/>
                      </a:endParaRPr>
                    </a:p>
                  </a:txBody>
                  <a:tcPr marL="43203" marR="43203" marT="0" marB="0" anchor="ctr"/>
                </a:tc>
                <a:tc>
                  <a:txBody>
                    <a:bodyPr/>
                    <a:lstStyle/>
                    <a:p>
                      <a:pPr algn="l">
                        <a:spcAft>
                          <a:spcPts val="0"/>
                        </a:spcAft>
                      </a:pPr>
                      <a:r>
                        <a:rPr lang="zh-CN" sz="1100" kern="100">
                          <a:effectLst/>
                        </a:rPr>
                        <a:t>两个数组相减</a:t>
                      </a:r>
                      <a:endParaRPr lang="zh-CN" sz="1100" kern="100">
                        <a:effectLst/>
                        <a:latin typeface="等线" panose="02010600030101010101" pitchFamily="2" charset="-122"/>
                        <a:ea typeface="等线" panose="02010600030101010101" pitchFamily="2" charset="-122"/>
                        <a:cs typeface="Times New Roman" panose="02020603050405020304"/>
                      </a:endParaRPr>
                    </a:p>
                  </a:txBody>
                  <a:tcPr marL="43203" marR="43203" marT="0" marB="0" anchor="ctr"/>
                </a:tc>
              </a:tr>
              <a:tr h="253762">
                <a:tc>
                  <a:txBody>
                    <a:bodyPr/>
                    <a:lstStyle/>
                    <a:p>
                      <a:pPr algn="l">
                        <a:spcAft>
                          <a:spcPts val="0"/>
                        </a:spcAft>
                      </a:pPr>
                      <a:r>
                        <a:rPr lang="en-US" sz="1100" kern="100">
                          <a:effectLst/>
                        </a:rPr>
                        <a:t>np.multiply</a:t>
                      </a:r>
                      <a:endParaRPr lang="zh-CN" sz="1100" kern="100">
                        <a:effectLst/>
                        <a:latin typeface="等线" panose="02010600030101010101" pitchFamily="2" charset="-122"/>
                        <a:ea typeface="等线" panose="02010600030101010101" pitchFamily="2" charset="-122"/>
                        <a:cs typeface="Times New Roman" panose="02020603050405020304"/>
                      </a:endParaRPr>
                    </a:p>
                  </a:txBody>
                  <a:tcPr marL="43203" marR="43203" marT="0" marB="0" anchor="ctr"/>
                </a:tc>
                <a:tc>
                  <a:txBody>
                    <a:bodyPr/>
                    <a:lstStyle/>
                    <a:p>
                      <a:pPr algn="l">
                        <a:spcAft>
                          <a:spcPts val="0"/>
                        </a:spcAft>
                      </a:pPr>
                      <a:r>
                        <a:rPr lang="zh-CN" sz="1100" kern="100" dirty="0">
                          <a:effectLst/>
                        </a:rPr>
                        <a:t>两个数组相乘</a:t>
                      </a:r>
                      <a:endParaRPr lang="zh-CN" sz="1100" kern="100" dirty="0">
                        <a:effectLst/>
                        <a:latin typeface="等线" panose="02010600030101010101" pitchFamily="2" charset="-122"/>
                        <a:ea typeface="等线" panose="02010600030101010101" pitchFamily="2" charset="-122"/>
                        <a:cs typeface="Times New Roman" panose="02020603050405020304"/>
                      </a:endParaRPr>
                    </a:p>
                  </a:txBody>
                  <a:tcPr marL="43203" marR="43203" marT="0" marB="0" anchor="ctr"/>
                </a:tc>
              </a:tr>
              <a:tr h="253762">
                <a:tc>
                  <a:txBody>
                    <a:bodyPr/>
                    <a:lstStyle/>
                    <a:p>
                      <a:pPr algn="l">
                        <a:spcAft>
                          <a:spcPts val="0"/>
                        </a:spcAft>
                      </a:pPr>
                      <a:r>
                        <a:rPr lang="en-US" sz="1100" kern="100">
                          <a:effectLst/>
                        </a:rPr>
                        <a:t>np.divide</a:t>
                      </a:r>
                      <a:endParaRPr lang="zh-CN" sz="1100" kern="100">
                        <a:effectLst/>
                        <a:latin typeface="等线" panose="02010600030101010101" pitchFamily="2" charset="-122"/>
                        <a:ea typeface="等线" panose="02010600030101010101" pitchFamily="2" charset="-122"/>
                        <a:cs typeface="Times New Roman" panose="02020603050405020304"/>
                      </a:endParaRPr>
                    </a:p>
                  </a:txBody>
                  <a:tcPr marL="43203" marR="43203" marT="0" marB="0" anchor="ctr"/>
                </a:tc>
                <a:tc>
                  <a:txBody>
                    <a:bodyPr/>
                    <a:lstStyle/>
                    <a:p>
                      <a:pPr algn="l">
                        <a:spcAft>
                          <a:spcPts val="0"/>
                        </a:spcAft>
                      </a:pPr>
                      <a:r>
                        <a:rPr lang="zh-CN" sz="1100" kern="100">
                          <a:effectLst/>
                        </a:rPr>
                        <a:t>两个数组相除</a:t>
                      </a:r>
                      <a:endParaRPr lang="zh-CN" sz="1100" kern="100">
                        <a:effectLst/>
                        <a:latin typeface="等线" panose="02010600030101010101" pitchFamily="2" charset="-122"/>
                        <a:ea typeface="等线" panose="02010600030101010101" pitchFamily="2" charset="-122"/>
                        <a:cs typeface="Times New Roman" panose="02020603050405020304"/>
                      </a:endParaRPr>
                    </a:p>
                  </a:txBody>
                  <a:tcPr marL="43203" marR="43203" marT="0" marB="0" anchor="ctr"/>
                </a:tc>
              </a:tr>
              <a:tr h="507524">
                <a:tc>
                  <a:txBody>
                    <a:bodyPr/>
                    <a:lstStyle/>
                    <a:p>
                      <a:pPr algn="l">
                        <a:spcAft>
                          <a:spcPts val="0"/>
                        </a:spcAft>
                      </a:pPr>
                      <a:r>
                        <a:rPr lang="en-US" sz="1100" kern="100">
                          <a:effectLst/>
                        </a:rPr>
                        <a:t>np.power</a:t>
                      </a:r>
                      <a:endParaRPr lang="zh-CN" sz="1100" kern="100">
                        <a:effectLst/>
                        <a:latin typeface="等线" panose="02010600030101010101" pitchFamily="2" charset="-122"/>
                        <a:ea typeface="等线" panose="02010600030101010101" pitchFamily="2" charset="-122"/>
                        <a:cs typeface="Times New Roman" panose="02020603050405020304"/>
                      </a:endParaRPr>
                    </a:p>
                  </a:txBody>
                  <a:tcPr marL="43203" marR="43203" marT="0" marB="0" anchor="ctr"/>
                </a:tc>
                <a:tc>
                  <a:txBody>
                    <a:bodyPr/>
                    <a:lstStyle/>
                    <a:p>
                      <a:pPr algn="l">
                        <a:spcAft>
                          <a:spcPts val="0"/>
                        </a:spcAft>
                      </a:pPr>
                      <a:r>
                        <a:rPr lang="zh-CN" sz="1100" kern="100">
                          <a:effectLst/>
                        </a:rPr>
                        <a:t>将第一个输入数组中的元素作为底数，计算它与第二个输入数组中相应元素的幂（第二个输入也可以是数字）</a:t>
                      </a:r>
                      <a:endParaRPr lang="zh-CN" sz="1100" kern="100">
                        <a:effectLst/>
                        <a:latin typeface="等线" panose="02010600030101010101" pitchFamily="2" charset="-122"/>
                        <a:ea typeface="等线" panose="02010600030101010101" pitchFamily="2" charset="-122"/>
                        <a:cs typeface="Times New Roman" panose="02020603050405020304"/>
                      </a:endParaRPr>
                    </a:p>
                  </a:txBody>
                  <a:tcPr marL="43203" marR="43203" marT="0" marB="0" anchor="ctr"/>
                </a:tc>
              </a:tr>
              <a:tr h="253762">
                <a:tc>
                  <a:txBody>
                    <a:bodyPr/>
                    <a:lstStyle/>
                    <a:p>
                      <a:pPr algn="l">
                        <a:spcAft>
                          <a:spcPts val="0"/>
                        </a:spcAft>
                      </a:pPr>
                      <a:r>
                        <a:rPr lang="en-US" sz="1100" kern="100">
                          <a:effectLst/>
                        </a:rPr>
                        <a:t>np.square</a:t>
                      </a:r>
                      <a:endParaRPr lang="zh-CN" sz="1100" kern="100">
                        <a:effectLst/>
                        <a:latin typeface="等线" panose="02010600030101010101" pitchFamily="2" charset="-122"/>
                        <a:ea typeface="等线" panose="02010600030101010101" pitchFamily="2" charset="-122"/>
                        <a:cs typeface="Times New Roman" panose="02020603050405020304"/>
                      </a:endParaRPr>
                    </a:p>
                  </a:txBody>
                  <a:tcPr marL="43203" marR="43203" marT="0" marB="0" anchor="ctr"/>
                </a:tc>
                <a:tc>
                  <a:txBody>
                    <a:bodyPr/>
                    <a:lstStyle/>
                    <a:p>
                      <a:pPr algn="l">
                        <a:spcAft>
                          <a:spcPts val="0"/>
                        </a:spcAft>
                      </a:pPr>
                      <a:r>
                        <a:rPr lang="zh-CN" sz="1100" kern="100">
                          <a:effectLst/>
                        </a:rPr>
                        <a:t>对数组中每个元素求平方</a:t>
                      </a:r>
                      <a:endParaRPr lang="zh-CN" sz="1100" kern="100">
                        <a:effectLst/>
                        <a:latin typeface="等线" panose="02010600030101010101" pitchFamily="2" charset="-122"/>
                        <a:ea typeface="等线" panose="02010600030101010101" pitchFamily="2" charset="-122"/>
                        <a:cs typeface="Times New Roman" panose="02020603050405020304"/>
                      </a:endParaRPr>
                    </a:p>
                  </a:txBody>
                  <a:tcPr marL="43203" marR="43203" marT="0" marB="0" anchor="ctr"/>
                </a:tc>
              </a:tr>
              <a:tr h="253762">
                <a:tc>
                  <a:txBody>
                    <a:bodyPr/>
                    <a:lstStyle/>
                    <a:p>
                      <a:pPr algn="l">
                        <a:spcAft>
                          <a:spcPts val="0"/>
                        </a:spcAft>
                      </a:pPr>
                      <a:r>
                        <a:rPr lang="en-US" sz="1100" kern="100">
                          <a:effectLst/>
                        </a:rPr>
                        <a:t>np.sqrt</a:t>
                      </a:r>
                      <a:endParaRPr lang="zh-CN" sz="1100" kern="100">
                        <a:effectLst/>
                        <a:latin typeface="等线" panose="02010600030101010101" pitchFamily="2" charset="-122"/>
                        <a:ea typeface="等线" panose="02010600030101010101" pitchFamily="2" charset="-122"/>
                        <a:cs typeface="Times New Roman" panose="02020603050405020304"/>
                      </a:endParaRPr>
                    </a:p>
                  </a:txBody>
                  <a:tcPr marL="43203" marR="43203" marT="0" marB="0" anchor="ctr"/>
                </a:tc>
                <a:tc>
                  <a:txBody>
                    <a:bodyPr/>
                    <a:lstStyle/>
                    <a:p>
                      <a:pPr algn="l">
                        <a:spcAft>
                          <a:spcPts val="0"/>
                        </a:spcAft>
                      </a:pPr>
                      <a:r>
                        <a:rPr lang="zh-CN" sz="1100" kern="100">
                          <a:effectLst/>
                        </a:rPr>
                        <a:t>对数组中所有元素求平方根</a:t>
                      </a:r>
                      <a:endParaRPr lang="zh-CN" sz="1100" kern="100">
                        <a:effectLst/>
                        <a:latin typeface="等线" panose="02010600030101010101" pitchFamily="2" charset="-122"/>
                        <a:ea typeface="等线" panose="02010600030101010101" pitchFamily="2" charset="-122"/>
                        <a:cs typeface="Times New Roman" panose="02020603050405020304"/>
                      </a:endParaRPr>
                    </a:p>
                  </a:txBody>
                  <a:tcPr marL="43203" marR="43203" marT="0" marB="0" anchor="ctr"/>
                </a:tc>
              </a:tr>
              <a:tr h="253762">
                <a:tc>
                  <a:txBody>
                    <a:bodyPr/>
                    <a:lstStyle/>
                    <a:p>
                      <a:pPr algn="l">
                        <a:spcAft>
                          <a:spcPts val="0"/>
                        </a:spcAft>
                      </a:pPr>
                      <a:r>
                        <a:rPr lang="en-US" sz="1100" kern="100">
                          <a:effectLst/>
                        </a:rPr>
                        <a:t>np.abs</a:t>
                      </a:r>
                      <a:endParaRPr lang="zh-CN" sz="1100" kern="100">
                        <a:effectLst/>
                        <a:latin typeface="等线" panose="02010600030101010101" pitchFamily="2" charset="-122"/>
                        <a:ea typeface="等线" panose="02010600030101010101" pitchFamily="2" charset="-122"/>
                        <a:cs typeface="Times New Roman" panose="02020603050405020304"/>
                      </a:endParaRPr>
                    </a:p>
                  </a:txBody>
                  <a:tcPr marL="43203" marR="43203" marT="0" marB="0" anchor="ctr"/>
                </a:tc>
                <a:tc>
                  <a:txBody>
                    <a:bodyPr/>
                    <a:lstStyle/>
                    <a:p>
                      <a:pPr algn="l">
                        <a:spcAft>
                          <a:spcPts val="0"/>
                        </a:spcAft>
                      </a:pPr>
                      <a:r>
                        <a:rPr lang="zh-CN" sz="1100" kern="100" dirty="0">
                          <a:effectLst/>
                        </a:rPr>
                        <a:t>求绝对值</a:t>
                      </a:r>
                      <a:endParaRPr lang="zh-CN" sz="1100" kern="100" dirty="0">
                        <a:effectLst/>
                        <a:latin typeface="等线" panose="02010600030101010101" pitchFamily="2" charset="-122"/>
                        <a:ea typeface="等线" panose="02010600030101010101" pitchFamily="2" charset="-122"/>
                        <a:cs typeface="Times New Roman" panose="02020603050405020304"/>
                      </a:endParaRPr>
                    </a:p>
                  </a:txBody>
                  <a:tcPr marL="43203" marR="43203" marT="0" marB="0" anchor="ctr"/>
                </a:tc>
              </a:tr>
            </a:tbl>
          </a:graphicData>
        </a:graphic>
      </p:graphicFrame>
      <p:sp>
        <p:nvSpPr>
          <p:cNvPr id="12" name="TextBox 5"/>
          <p:cNvSpPr txBox="1">
            <a:spLocks noChangeArrowheads="1"/>
          </p:cNvSpPr>
          <p:nvPr/>
        </p:nvSpPr>
        <p:spPr bwMode="auto">
          <a:xfrm>
            <a:off x="725864" y="1863889"/>
            <a:ext cx="10605711" cy="4996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363855" indent="-285750">
              <a:spcBef>
                <a:spcPct val="20000"/>
              </a:spcBef>
              <a:buClr>
                <a:srgbClr val="000066"/>
              </a:buClr>
              <a:buFont typeface="Wingdings" panose="05000000000000000000" pitchFamily="2" charset="2"/>
              <a:buChar char="n"/>
              <a:defRPr kumimoji="1" sz="21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kumimoji="1" sz="29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kumimoji="1" sz="25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kumimoji="1" sz="21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kumimoji="1" sz="21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kumimoji="1" sz="21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kumimoji="1" sz="21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kumimoji="1" sz="21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kumimoji="1" sz="2100">
                <a:solidFill>
                  <a:schemeClr val="tx1"/>
                </a:solidFill>
                <a:latin typeface="Calibri" panose="020F0502020204030204" pitchFamily="34" charset="0"/>
                <a:ea typeface="宋体" panose="02010600030101010101" pitchFamily="2" charset="-122"/>
              </a:defRPr>
            </a:lvl9pPr>
          </a:lstStyle>
          <a:p>
            <a:pPr eaLnBrk="1" hangingPunct="1">
              <a:lnSpc>
                <a:spcPct val="150000"/>
              </a:lnSpc>
              <a:spcBef>
                <a:spcPct val="0"/>
              </a:spcBef>
              <a:buClr>
                <a:schemeClr val="tx2"/>
              </a:buClr>
              <a:buFont typeface="Wingdings" panose="05000000000000000000" pitchFamily="2" charset="2"/>
              <a:buChar char="Ø"/>
            </a:pPr>
            <a:r>
              <a:rPr kumimoji="0" lang="zh-CN" altLang="en-US" sz="2000" dirty="0">
                <a:solidFill>
                  <a:srgbClr val="000000"/>
                </a:solidFill>
                <a:latin typeface="微软雅黑" panose="020B0503020204020204" pitchFamily="34" charset="-122"/>
                <a:ea typeface="微软雅黑" panose="020B0503020204020204" pitchFamily="34" charset="-122"/>
              </a:rPr>
              <a:t>可以使用数学函数完成数组之间的</a:t>
            </a:r>
            <a:r>
              <a:rPr kumimoji="0" lang="zh-CN" altLang="en-US" sz="2000" dirty="0" smtClean="0">
                <a:solidFill>
                  <a:srgbClr val="000000"/>
                </a:solidFill>
                <a:latin typeface="微软雅黑" panose="020B0503020204020204" pitchFamily="34" charset="-122"/>
                <a:ea typeface="微软雅黑" panose="020B0503020204020204" pitchFamily="34" charset="-122"/>
              </a:rPr>
              <a:t>运算。</a:t>
            </a:r>
            <a:endParaRPr kumimoji="0" lang="en-US" altLang="zh-CN" sz="2000" dirty="0" smtClean="0">
              <a:solidFill>
                <a:srgbClr val="000000"/>
              </a:solidFill>
              <a:latin typeface="微软雅黑" panose="020B0503020204020204" pitchFamily="34" charset="-122"/>
              <a:ea typeface="微软雅黑" panose="020B0503020204020204" pitchFamily="34" charset="-122"/>
            </a:endParaRPr>
          </a:p>
        </p:txBody>
      </p:sp>
      <p:sp>
        <p:nvSpPr>
          <p:cNvPr id="4" name="标题 2"/>
          <p:cNvSpPr txBox="1"/>
          <p:nvPr>
            <p:custDataLst>
              <p:tags r:id="rId1"/>
            </p:custDataLst>
          </p:nvPr>
        </p:nvSpPr>
        <p:spPr bwMode="auto">
          <a:xfrm>
            <a:off x="0" y="358775"/>
            <a:ext cx="10972800" cy="528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algn="l" rtl="0" eaLnBrk="0" fontAlgn="base" hangingPunct="0">
              <a:spcBef>
                <a:spcPct val="0"/>
              </a:spcBef>
              <a:spcAft>
                <a:spcPct val="0"/>
              </a:spcAft>
              <a:defRPr kumimoji="1" sz="2500">
                <a:solidFill>
                  <a:schemeClr val="tx1"/>
                </a:solidFill>
                <a:latin typeface="+mj-lt"/>
                <a:ea typeface="微软雅黑" panose="020B0503020204020204" pitchFamily="34" charset="-122"/>
                <a:cs typeface="微软雅黑" panose="020B0503020204020204" pitchFamily="34" charset="-122"/>
              </a:defRPr>
            </a:lvl1pPr>
            <a:lvl2pPr algn="l" rtl="0" eaLnBrk="0" fontAlgn="base" hangingPunct="0">
              <a:spcBef>
                <a:spcPct val="0"/>
              </a:spcBef>
              <a:spcAft>
                <a:spcPct val="0"/>
              </a:spcAft>
              <a:defRPr kumimoji="1" sz="2500">
                <a:solidFill>
                  <a:schemeClr val="tx1"/>
                </a:solidFill>
                <a:latin typeface="Calibri" panose="020F0502020204030204" pitchFamily="34" charset="0"/>
                <a:ea typeface="微软雅黑" panose="020B0503020204020204" pitchFamily="34" charset="-122"/>
                <a:cs typeface="微软雅黑" panose="020B0503020204020204" pitchFamily="34" charset="-122"/>
              </a:defRPr>
            </a:lvl2pPr>
            <a:lvl3pPr algn="l" rtl="0" eaLnBrk="0" fontAlgn="base" hangingPunct="0">
              <a:spcBef>
                <a:spcPct val="0"/>
              </a:spcBef>
              <a:spcAft>
                <a:spcPct val="0"/>
              </a:spcAft>
              <a:defRPr kumimoji="1" sz="2500">
                <a:solidFill>
                  <a:schemeClr val="tx1"/>
                </a:solidFill>
                <a:latin typeface="Calibri" panose="020F0502020204030204" pitchFamily="34" charset="0"/>
                <a:ea typeface="微软雅黑" panose="020B0503020204020204" pitchFamily="34" charset="-122"/>
                <a:cs typeface="微软雅黑" panose="020B0503020204020204" pitchFamily="34" charset="-122"/>
              </a:defRPr>
            </a:lvl3pPr>
            <a:lvl4pPr algn="l" rtl="0" eaLnBrk="0" fontAlgn="base" hangingPunct="0">
              <a:spcBef>
                <a:spcPct val="0"/>
              </a:spcBef>
              <a:spcAft>
                <a:spcPct val="0"/>
              </a:spcAft>
              <a:defRPr kumimoji="1" sz="2500">
                <a:solidFill>
                  <a:schemeClr val="tx1"/>
                </a:solidFill>
                <a:latin typeface="Calibri" panose="020F0502020204030204" pitchFamily="34" charset="0"/>
                <a:ea typeface="微软雅黑" panose="020B0503020204020204" pitchFamily="34" charset="-122"/>
                <a:cs typeface="微软雅黑" panose="020B0503020204020204" pitchFamily="34" charset="-122"/>
              </a:defRPr>
            </a:lvl4pPr>
            <a:lvl5pPr algn="l" rtl="0" eaLnBrk="0" fontAlgn="base" hangingPunct="0">
              <a:spcBef>
                <a:spcPct val="0"/>
              </a:spcBef>
              <a:spcAft>
                <a:spcPct val="0"/>
              </a:spcAft>
              <a:defRPr kumimoji="1" sz="2500">
                <a:solidFill>
                  <a:schemeClr val="tx1"/>
                </a:solidFill>
                <a:latin typeface="Calibri" panose="020F0502020204030204" pitchFamily="34" charset="0"/>
                <a:ea typeface="微软雅黑" panose="020B0503020204020204" pitchFamily="34" charset="-122"/>
                <a:cs typeface="微软雅黑" panose="020B0503020204020204" pitchFamily="34" charset="-122"/>
              </a:defRPr>
            </a:lvl5pPr>
            <a:lvl6pPr marL="483870" algn="l" rtl="0" eaLnBrk="0" fontAlgn="base" hangingPunct="0">
              <a:spcBef>
                <a:spcPct val="0"/>
              </a:spcBef>
              <a:spcAft>
                <a:spcPct val="0"/>
              </a:spcAft>
              <a:defRPr sz="2540">
                <a:solidFill>
                  <a:schemeClr val="tx1"/>
                </a:solidFill>
                <a:latin typeface="Calibri" panose="020F0502020204030204" pitchFamily="34" charset="0"/>
                <a:ea typeface="黑体" panose="02010609060101010101" pitchFamily="2" charset="-122"/>
              </a:defRPr>
            </a:lvl6pPr>
            <a:lvl7pPr marL="967740" algn="l" rtl="0" eaLnBrk="0" fontAlgn="base" hangingPunct="0">
              <a:spcBef>
                <a:spcPct val="0"/>
              </a:spcBef>
              <a:spcAft>
                <a:spcPct val="0"/>
              </a:spcAft>
              <a:defRPr sz="2540">
                <a:solidFill>
                  <a:schemeClr val="tx1"/>
                </a:solidFill>
                <a:latin typeface="Calibri" panose="020F0502020204030204" pitchFamily="34" charset="0"/>
                <a:ea typeface="黑体" panose="02010609060101010101" pitchFamily="2" charset="-122"/>
              </a:defRPr>
            </a:lvl7pPr>
            <a:lvl8pPr marL="1450975" algn="l" rtl="0" eaLnBrk="0" fontAlgn="base" hangingPunct="0">
              <a:spcBef>
                <a:spcPct val="0"/>
              </a:spcBef>
              <a:spcAft>
                <a:spcPct val="0"/>
              </a:spcAft>
              <a:defRPr sz="2540">
                <a:solidFill>
                  <a:schemeClr val="tx1"/>
                </a:solidFill>
                <a:latin typeface="Calibri" panose="020F0502020204030204" pitchFamily="34" charset="0"/>
                <a:ea typeface="黑体" panose="02010609060101010101" pitchFamily="2" charset="-122"/>
              </a:defRPr>
            </a:lvl8pPr>
            <a:lvl9pPr marL="1934845" algn="l" rtl="0" eaLnBrk="0" fontAlgn="base" hangingPunct="0">
              <a:spcBef>
                <a:spcPct val="0"/>
              </a:spcBef>
              <a:spcAft>
                <a:spcPct val="0"/>
              </a:spcAft>
              <a:defRPr sz="2540">
                <a:solidFill>
                  <a:schemeClr val="tx1"/>
                </a:solidFill>
                <a:latin typeface="Calibri" panose="020F0502020204030204" pitchFamily="34" charset="0"/>
                <a:ea typeface="黑体" panose="02010609060101010101" pitchFamily="2" charset="-122"/>
              </a:defRPr>
            </a:lvl9pPr>
          </a:lstStyle>
          <a:p>
            <a:r>
              <a:rPr lang="en-US" altLang="zh-CN" smtClean="0"/>
              <a:t>   1 </a:t>
            </a:r>
            <a:r>
              <a:rPr lang="zh-CN" altLang="en-US" smtClean="0"/>
              <a:t>掌握数组运算</a:t>
            </a:r>
            <a:endParaRPr lang="zh-CN" altLang="en-US" smtClean="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bwMode="auto">
          <a:xfrm>
            <a:off x="0" y="969484"/>
            <a:ext cx="9144000" cy="792641"/>
          </a:xfrm>
          <a:prstGeom prst="rect">
            <a:avLst/>
          </a:prstGeom>
          <a:gradFill>
            <a:gsLst>
              <a:gs pos="100000">
                <a:srgbClr val="00B0F0">
                  <a:alpha val="0"/>
                </a:srgbClr>
              </a:gs>
              <a:gs pos="0">
                <a:srgbClr val="D1ECFF">
                  <a:alpha val="0"/>
                </a:srgbClr>
              </a:gs>
              <a:gs pos="49000">
                <a:srgbClr val="D1ECFF"/>
              </a:gs>
            </a:gsLst>
            <a:lin ang="0" scaled="0"/>
          </a:gradFill>
          <a:ln w="28575" cap="flat" cmpd="sng" algn="ctr">
            <a:noFill/>
            <a:prstDash val="solid"/>
            <a:round/>
            <a:headEnd type="none" w="med" len="med"/>
            <a:tailEnd type="none" w="med" len="med"/>
          </a:ln>
          <a:effectLst/>
        </p:spPr>
        <p:txBody>
          <a:bodyPr/>
          <a:lstStyle/>
          <a:p>
            <a:pPr eaLnBrk="1" hangingPunct="1">
              <a:buFont typeface="Arial" panose="020B0604020202020204" pitchFamily="34" charset="0"/>
              <a:buNone/>
              <a:defRPr/>
            </a:pPr>
            <a:endParaRPr lang="zh-CN" altLang="en-US" dirty="0">
              <a:latin typeface="Arial" panose="020B0604020202020204" pitchFamily="34" charset="0"/>
            </a:endParaRPr>
          </a:p>
        </p:txBody>
      </p:sp>
      <p:sp>
        <p:nvSpPr>
          <p:cNvPr id="11" name="文本框 2"/>
          <p:cNvSpPr txBox="1"/>
          <p:nvPr/>
        </p:nvSpPr>
        <p:spPr>
          <a:xfrm>
            <a:off x="566928" y="1134971"/>
            <a:ext cx="1415772" cy="461665"/>
          </a:xfrm>
          <a:prstGeom prst="rect">
            <a:avLst/>
          </a:prstGeom>
          <a:noFill/>
        </p:spPr>
        <p:txBody>
          <a:bodyPr wrap="none" rtlCol="0">
            <a:spAutoFit/>
          </a:bodyPr>
          <a:lstStyle/>
          <a:p>
            <a:r>
              <a:rPr lang="zh-CN" altLang="en-US" sz="2400" dirty="0">
                <a:latin typeface="微软雅黑" panose="020B0503020204020204" pitchFamily="34" charset="-122"/>
                <a:ea typeface="微软雅黑" panose="020B0503020204020204" pitchFamily="34" charset="-122"/>
              </a:rPr>
              <a:t>统计</a:t>
            </a:r>
            <a:r>
              <a:rPr lang="zh-CN" altLang="en-US" sz="2400" dirty="0" smtClean="0">
                <a:latin typeface="微软雅黑" panose="020B0503020204020204" pitchFamily="34" charset="-122"/>
                <a:ea typeface="微软雅黑" panose="020B0503020204020204" pitchFamily="34" charset="-122"/>
              </a:rPr>
              <a:t>函数</a:t>
            </a:r>
            <a:endParaRPr lang="zh-CN" altLang="en-US" sz="2400" dirty="0">
              <a:latin typeface="微软雅黑" panose="020B0503020204020204" pitchFamily="34" charset="-122"/>
              <a:ea typeface="微软雅黑" panose="020B0503020204020204" pitchFamily="34" charset="-122"/>
            </a:endParaRPr>
          </a:p>
        </p:txBody>
      </p:sp>
      <p:sp>
        <p:nvSpPr>
          <p:cNvPr id="12" name="TextBox 5"/>
          <p:cNvSpPr txBox="1">
            <a:spLocks noChangeArrowheads="1"/>
          </p:cNvSpPr>
          <p:nvPr/>
        </p:nvSpPr>
        <p:spPr bwMode="auto">
          <a:xfrm>
            <a:off x="725864" y="1863889"/>
            <a:ext cx="10605711" cy="9612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363855" indent="-285750">
              <a:spcBef>
                <a:spcPct val="20000"/>
              </a:spcBef>
              <a:buClr>
                <a:srgbClr val="000066"/>
              </a:buClr>
              <a:buFont typeface="Wingdings" panose="05000000000000000000" pitchFamily="2" charset="2"/>
              <a:buChar char="n"/>
              <a:defRPr kumimoji="1" sz="21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kumimoji="1" sz="29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kumimoji="1" sz="25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kumimoji="1" sz="21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kumimoji="1" sz="21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kumimoji="1" sz="21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kumimoji="1" sz="21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kumimoji="1" sz="21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kumimoji="1" sz="2100">
                <a:solidFill>
                  <a:schemeClr val="tx1"/>
                </a:solidFill>
                <a:latin typeface="Calibri" panose="020F0502020204030204" pitchFamily="34" charset="0"/>
                <a:ea typeface="宋体" panose="02010600030101010101" pitchFamily="2" charset="-122"/>
              </a:defRPr>
            </a:lvl9pPr>
          </a:lstStyle>
          <a:p>
            <a:pPr eaLnBrk="1" hangingPunct="1">
              <a:lnSpc>
                <a:spcPct val="150000"/>
              </a:lnSpc>
              <a:spcBef>
                <a:spcPct val="0"/>
              </a:spcBef>
              <a:buClr>
                <a:schemeClr val="tx2"/>
              </a:buClr>
              <a:buFont typeface="Wingdings" panose="05000000000000000000" pitchFamily="2" charset="2"/>
              <a:buChar char="Ø"/>
            </a:pPr>
            <a:r>
              <a:rPr kumimoji="0" lang="en-US" altLang="zh-CN" sz="2000" dirty="0" err="1">
                <a:solidFill>
                  <a:srgbClr val="000000"/>
                </a:solidFill>
                <a:latin typeface="微软雅黑" panose="020B0503020204020204" pitchFamily="34" charset="-122"/>
                <a:ea typeface="微软雅黑" panose="020B0503020204020204" pitchFamily="34" charset="-122"/>
              </a:rPr>
              <a:t>NumPy</a:t>
            </a:r>
            <a:r>
              <a:rPr kumimoji="0" lang="en-US" altLang="zh-CN" sz="2000" dirty="0">
                <a:solidFill>
                  <a:srgbClr val="000000"/>
                </a:solidFill>
                <a:latin typeface="微软雅黑" panose="020B0503020204020204" pitchFamily="34" charset="-122"/>
                <a:ea typeface="微软雅黑" panose="020B0503020204020204" pitchFamily="34" charset="-122"/>
              </a:rPr>
              <a:t> </a:t>
            </a:r>
            <a:r>
              <a:rPr kumimoji="0" lang="zh-CN" altLang="en-US" sz="2000" dirty="0">
                <a:solidFill>
                  <a:srgbClr val="000000"/>
                </a:solidFill>
                <a:latin typeface="微软雅黑" panose="020B0503020204020204" pitchFamily="34" charset="-122"/>
                <a:ea typeface="微软雅黑" panose="020B0503020204020204" pitchFamily="34" charset="-122"/>
              </a:rPr>
              <a:t>还提供了很多统计函数，支持对整个数组或按指定轴向的数据进行统计计算，比如从数组中查找最小元素、最大元素、平均值、标准差和方差等</a:t>
            </a:r>
            <a:endParaRPr kumimoji="0" lang="en-US" altLang="zh-CN" sz="2000" dirty="0" smtClean="0">
              <a:solidFill>
                <a:srgbClr val="000000"/>
              </a:solidFill>
              <a:latin typeface="微软雅黑" panose="020B0503020204020204" pitchFamily="34" charset="-122"/>
              <a:ea typeface="微软雅黑" panose="020B0503020204020204" pitchFamily="34" charset="-122"/>
            </a:endParaRPr>
          </a:p>
        </p:txBody>
      </p:sp>
      <p:graphicFrame>
        <p:nvGraphicFramePr>
          <p:cNvPr id="3" name="表格 2"/>
          <p:cNvGraphicFramePr>
            <a:graphicFrameLocks noGrp="1"/>
          </p:cNvGraphicFramePr>
          <p:nvPr/>
        </p:nvGraphicFramePr>
        <p:xfrm>
          <a:off x="3462925" y="3167855"/>
          <a:ext cx="5681075" cy="1947071"/>
        </p:xfrm>
        <a:graphic>
          <a:graphicData uri="http://schemas.openxmlformats.org/drawingml/2006/table">
            <a:tbl>
              <a:tblPr firstRow="1" firstCol="1" bandRow="1">
                <a:tableStyleId>{5C22544A-7EE6-4342-B048-85BDC9FD1C3A}</a:tableStyleId>
              </a:tblPr>
              <a:tblGrid>
                <a:gridCol w="1161415"/>
                <a:gridCol w="4519660"/>
              </a:tblGrid>
              <a:tr h="209710">
                <a:tc>
                  <a:txBody>
                    <a:bodyPr/>
                    <a:lstStyle/>
                    <a:p>
                      <a:pPr algn="ctr">
                        <a:spcAft>
                          <a:spcPts val="0"/>
                        </a:spcAft>
                      </a:pPr>
                      <a:r>
                        <a:rPr lang="zh-CN" sz="1100" kern="100" dirty="0">
                          <a:effectLst/>
                        </a:rPr>
                        <a:t>函数</a:t>
                      </a:r>
                      <a:endParaRPr lang="zh-CN" sz="1100" kern="100" dirty="0">
                        <a:effectLst/>
                        <a:latin typeface="等线" panose="02010600030101010101" pitchFamily="2" charset="-122"/>
                        <a:ea typeface="等线" panose="02010600030101010101" pitchFamily="2" charset="-122"/>
                        <a:cs typeface="Times New Roman" panose="02020603050405020304"/>
                      </a:endParaRPr>
                    </a:p>
                  </a:txBody>
                  <a:tcPr marL="36146" marR="36146" marT="0" marB="0" anchor="ctr"/>
                </a:tc>
                <a:tc>
                  <a:txBody>
                    <a:bodyPr/>
                    <a:lstStyle/>
                    <a:p>
                      <a:pPr algn="ctr">
                        <a:spcAft>
                          <a:spcPts val="0"/>
                        </a:spcAft>
                      </a:pPr>
                      <a:r>
                        <a:rPr lang="zh-CN" sz="1100" kern="100" dirty="0">
                          <a:effectLst/>
                        </a:rPr>
                        <a:t>使用说明</a:t>
                      </a:r>
                      <a:endParaRPr lang="zh-CN" sz="1100" kern="100" dirty="0">
                        <a:effectLst/>
                        <a:latin typeface="等线" panose="02010600030101010101" pitchFamily="2" charset="-122"/>
                        <a:ea typeface="等线" panose="02010600030101010101" pitchFamily="2" charset="-122"/>
                        <a:cs typeface="Times New Roman" panose="02020603050405020304"/>
                      </a:endParaRPr>
                    </a:p>
                  </a:txBody>
                  <a:tcPr marL="36146" marR="36146" marT="0" marB="0" anchor="ctr"/>
                </a:tc>
              </a:tr>
              <a:tr h="269391">
                <a:tc>
                  <a:txBody>
                    <a:bodyPr/>
                    <a:lstStyle/>
                    <a:p>
                      <a:r>
                        <a:rPr lang="en-US" sz="1100" dirty="0" smtClean="0">
                          <a:effectLst/>
                        </a:rPr>
                        <a:t>sum</a:t>
                      </a:r>
                      <a:r>
                        <a:rPr lang="zh-CN" sz="1100" dirty="0" smtClean="0">
                          <a:effectLst/>
                        </a:rPr>
                        <a:t> </a:t>
                      </a:r>
                      <a:endParaRPr lang="zh-CN" sz="1100" dirty="0">
                        <a:effectLst/>
                        <a:latin typeface="等线" panose="02010600030101010101" pitchFamily="2" charset="-122"/>
                        <a:ea typeface="等线" panose="02010600030101010101" pitchFamily="2" charset="-122"/>
                      </a:endParaRPr>
                    </a:p>
                  </a:txBody>
                  <a:tcPr marL="36146" marR="36146" marT="0" marB="0" anchor="ctr"/>
                </a:tc>
                <a:tc>
                  <a:txBody>
                    <a:bodyPr/>
                    <a:lstStyle/>
                    <a:p>
                      <a:pPr algn="just">
                        <a:spcAft>
                          <a:spcPts val="0"/>
                        </a:spcAft>
                      </a:pPr>
                      <a:r>
                        <a:rPr lang="zh-CN" sz="1100" kern="100" dirty="0">
                          <a:effectLst/>
                        </a:rPr>
                        <a:t>求数组元素的和</a:t>
                      </a:r>
                      <a:endParaRPr lang="zh-CN" sz="1100" kern="100" dirty="0">
                        <a:effectLst/>
                        <a:latin typeface="等线" panose="02010600030101010101" pitchFamily="2" charset="-122"/>
                        <a:ea typeface="等线" panose="02010600030101010101" pitchFamily="2" charset="-122"/>
                        <a:cs typeface="Times New Roman" panose="02020603050405020304"/>
                      </a:endParaRPr>
                    </a:p>
                  </a:txBody>
                  <a:tcPr marL="36146" marR="36146" marT="0" marB="0" anchor="ctr"/>
                </a:tc>
              </a:tr>
              <a:tr h="209710">
                <a:tc>
                  <a:txBody>
                    <a:bodyPr/>
                    <a:lstStyle/>
                    <a:p>
                      <a:pPr algn="just">
                        <a:spcAft>
                          <a:spcPts val="0"/>
                        </a:spcAft>
                      </a:pPr>
                      <a:r>
                        <a:rPr lang="en-US" sz="1100" kern="100">
                          <a:effectLst/>
                        </a:rPr>
                        <a:t>mean</a:t>
                      </a:r>
                      <a:endParaRPr lang="zh-CN" sz="1100" kern="100">
                        <a:effectLst/>
                        <a:latin typeface="等线" panose="02010600030101010101" pitchFamily="2" charset="-122"/>
                        <a:ea typeface="等线" panose="02010600030101010101" pitchFamily="2" charset="-122"/>
                        <a:cs typeface="Times New Roman" panose="02020603050405020304"/>
                      </a:endParaRPr>
                    </a:p>
                  </a:txBody>
                  <a:tcPr marL="36146" marR="36146" marT="0" marB="0" anchor="ctr"/>
                </a:tc>
                <a:tc>
                  <a:txBody>
                    <a:bodyPr/>
                    <a:lstStyle/>
                    <a:p>
                      <a:pPr algn="just">
                        <a:spcAft>
                          <a:spcPts val="0"/>
                        </a:spcAft>
                      </a:pPr>
                      <a:r>
                        <a:rPr lang="zh-CN" sz="1100" kern="100" dirty="0">
                          <a:effectLst/>
                        </a:rPr>
                        <a:t>返回数组中元素的算术平均值。 如果提供了轴，则沿其计算</a:t>
                      </a:r>
                      <a:endParaRPr lang="zh-CN" sz="1100" kern="100" dirty="0">
                        <a:effectLst/>
                        <a:latin typeface="等线" panose="02010600030101010101" pitchFamily="2" charset="-122"/>
                        <a:ea typeface="等线" panose="02010600030101010101" pitchFamily="2" charset="-122"/>
                        <a:cs typeface="Times New Roman" panose="02020603050405020304"/>
                      </a:endParaRPr>
                    </a:p>
                  </a:txBody>
                  <a:tcPr marL="36146" marR="36146" marT="0" marB="0" anchor="ctr"/>
                </a:tc>
              </a:tr>
              <a:tr h="209710">
                <a:tc>
                  <a:txBody>
                    <a:bodyPr/>
                    <a:lstStyle/>
                    <a:p>
                      <a:pPr algn="just">
                        <a:spcAft>
                          <a:spcPts val="0"/>
                        </a:spcAft>
                      </a:pPr>
                      <a:r>
                        <a:rPr lang="en-US" sz="1100" kern="100">
                          <a:effectLst/>
                        </a:rPr>
                        <a:t>std</a:t>
                      </a:r>
                      <a:r>
                        <a:rPr lang="zh-CN" sz="1100" kern="100">
                          <a:effectLst/>
                        </a:rPr>
                        <a:t>、</a:t>
                      </a:r>
                      <a:r>
                        <a:rPr lang="en-US" sz="1100" kern="100">
                          <a:effectLst/>
                        </a:rPr>
                        <a:t>var</a:t>
                      </a:r>
                      <a:endParaRPr lang="zh-CN" sz="1100" kern="100">
                        <a:effectLst/>
                        <a:latin typeface="等线" panose="02010600030101010101" pitchFamily="2" charset="-122"/>
                        <a:ea typeface="等线" panose="02010600030101010101" pitchFamily="2" charset="-122"/>
                        <a:cs typeface="Times New Roman" panose="02020603050405020304"/>
                      </a:endParaRPr>
                    </a:p>
                  </a:txBody>
                  <a:tcPr marL="36146" marR="36146" marT="0" marB="0" anchor="ctr"/>
                </a:tc>
                <a:tc>
                  <a:txBody>
                    <a:bodyPr/>
                    <a:lstStyle/>
                    <a:p>
                      <a:pPr algn="just">
                        <a:spcAft>
                          <a:spcPts val="0"/>
                        </a:spcAft>
                      </a:pPr>
                      <a:r>
                        <a:rPr lang="zh-CN" sz="1100" kern="100" dirty="0">
                          <a:effectLst/>
                        </a:rPr>
                        <a:t>求数组元素的标准差和方差</a:t>
                      </a:r>
                      <a:endParaRPr lang="zh-CN" sz="1100" kern="100" dirty="0">
                        <a:effectLst/>
                        <a:latin typeface="等线" panose="02010600030101010101" pitchFamily="2" charset="-122"/>
                        <a:ea typeface="等线" panose="02010600030101010101" pitchFamily="2" charset="-122"/>
                        <a:cs typeface="Times New Roman" panose="02020603050405020304"/>
                      </a:endParaRPr>
                    </a:p>
                  </a:txBody>
                  <a:tcPr marL="36146" marR="36146" marT="0" marB="0" anchor="ctr"/>
                </a:tc>
              </a:tr>
              <a:tr h="209710">
                <a:tc>
                  <a:txBody>
                    <a:bodyPr/>
                    <a:lstStyle/>
                    <a:p>
                      <a:pPr algn="just">
                        <a:spcAft>
                          <a:spcPts val="0"/>
                        </a:spcAft>
                      </a:pPr>
                      <a:r>
                        <a:rPr lang="en-US" sz="1100" kern="100">
                          <a:effectLst/>
                        </a:rPr>
                        <a:t>min</a:t>
                      </a:r>
                      <a:r>
                        <a:rPr lang="zh-CN" sz="1100" kern="100">
                          <a:effectLst/>
                        </a:rPr>
                        <a:t>、</a:t>
                      </a:r>
                      <a:r>
                        <a:rPr lang="en-US" sz="1100" kern="100">
                          <a:effectLst/>
                        </a:rPr>
                        <a:t>max</a:t>
                      </a:r>
                      <a:endParaRPr lang="zh-CN" sz="1100" kern="100">
                        <a:effectLst/>
                        <a:latin typeface="等线" panose="02010600030101010101" pitchFamily="2" charset="-122"/>
                        <a:ea typeface="等线" panose="02010600030101010101" pitchFamily="2" charset="-122"/>
                        <a:cs typeface="Times New Roman" panose="02020603050405020304"/>
                      </a:endParaRPr>
                    </a:p>
                  </a:txBody>
                  <a:tcPr marL="36146" marR="36146" marT="0" marB="0" anchor="ctr"/>
                </a:tc>
                <a:tc>
                  <a:txBody>
                    <a:bodyPr/>
                    <a:lstStyle/>
                    <a:p>
                      <a:pPr algn="just">
                        <a:spcAft>
                          <a:spcPts val="0"/>
                        </a:spcAft>
                      </a:pPr>
                      <a:r>
                        <a:rPr lang="zh-CN" sz="1100" kern="100" dirty="0">
                          <a:effectLst/>
                        </a:rPr>
                        <a:t>求数组元素的最小值和最大值</a:t>
                      </a:r>
                      <a:endParaRPr lang="zh-CN" sz="1100" kern="100" dirty="0">
                        <a:effectLst/>
                        <a:latin typeface="等线" panose="02010600030101010101" pitchFamily="2" charset="-122"/>
                        <a:ea typeface="等线" panose="02010600030101010101" pitchFamily="2" charset="-122"/>
                        <a:cs typeface="Times New Roman" panose="02020603050405020304"/>
                      </a:endParaRPr>
                    </a:p>
                  </a:txBody>
                  <a:tcPr marL="36146" marR="36146" marT="0" marB="0" anchor="ctr"/>
                </a:tc>
              </a:tr>
              <a:tr h="419420">
                <a:tc>
                  <a:txBody>
                    <a:bodyPr/>
                    <a:lstStyle/>
                    <a:p>
                      <a:pPr algn="just">
                        <a:spcAft>
                          <a:spcPts val="0"/>
                        </a:spcAft>
                      </a:pPr>
                      <a:r>
                        <a:rPr lang="en-US" sz="1100" kern="100">
                          <a:effectLst/>
                        </a:rPr>
                        <a:t>argmin</a:t>
                      </a:r>
                      <a:r>
                        <a:rPr lang="zh-CN" sz="1100" kern="100">
                          <a:effectLst/>
                        </a:rPr>
                        <a:t>、</a:t>
                      </a:r>
                      <a:r>
                        <a:rPr lang="en-US" sz="1100" kern="100">
                          <a:effectLst/>
                        </a:rPr>
                        <a:t>argmax</a:t>
                      </a:r>
                      <a:endParaRPr lang="zh-CN" sz="1100" kern="100">
                        <a:effectLst/>
                        <a:latin typeface="等线" panose="02010600030101010101" pitchFamily="2" charset="-122"/>
                        <a:ea typeface="等线" panose="02010600030101010101" pitchFamily="2" charset="-122"/>
                        <a:cs typeface="Times New Roman" panose="02020603050405020304"/>
                      </a:endParaRPr>
                    </a:p>
                  </a:txBody>
                  <a:tcPr marL="36146" marR="36146" marT="0" marB="0" anchor="ctr"/>
                </a:tc>
                <a:tc>
                  <a:txBody>
                    <a:bodyPr/>
                    <a:lstStyle/>
                    <a:p>
                      <a:pPr algn="just">
                        <a:spcAft>
                          <a:spcPts val="0"/>
                        </a:spcAft>
                      </a:pPr>
                      <a:r>
                        <a:rPr lang="zh-CN" sz="1100" kern="100" dirty="0">
                          <a:effectLst/>
                        </a:rPr>
                        <a:t>求数组最小和最大元素的索引</a:t>
                      </a:r>
                      <a:endParaRPr lang="zh-CN" sz="1100" kern="100" dirty="0">
                        <a:effectLst/>
                        <a:latin typeface="等线" panose="02010600030101010101" pitchFamily="2" charset="-122"/>
                        <a:ea typeface="等线" panose="02010600030101010101" pitchFamily="2" charset="-122"/>
                        <a:cs typeface="Times New Roman" panose="02020603050405020304"/>
                      </a:endParaRPr>
                    </a:p>
                  </a:txBody>
                  <a:tcPr marL="36146" marR="36146" marT="0" marB="0" anchor="ctr"/>
                </a:tc>
              </a:tr>
              <a:tr h="209710">
                <a:tc>
                  <a:txBody>
                    <a:bodyPr/>
                    <a:lstStyle/>
                    <a:p>
                      <a:pPr algn="just">
                        <a:spcAft>
                          <a:spcPts val="0"/>
                        </a:spcAft>
                      </a:pPr>
                      <a:r>
                        <a:rPr lang="en-US" sz="1100" kern="100">
                          <a:effectLst/>
                        </a:rPr>
                        <a:t>ptp</a:t>
                      </a:r>
                      <a:endParaRPr lang="zh-CN" sz="1100" kern="100">
                        <a:effectLst/>
                        <a:latin typeface="等线" panose="02010600030101010101" pitchFamily="2" charset="-122"/>
                        <a:ea typeface="等线" panose="02010600030101010101" pitchFamily="2" charset="-122"/>
                        <a:cs typeface="Times New Roman" panose="02020603050405020304"/>
                      </a:endParaRPr>
                    </a:p>
                  </a:txBody>
                  <a:tcPr marL="36146" marR="36146" marT="0" marB="0" anchor="ctr"/>
                </a:tc>
                <a:tc>
                  <a:txBody>
                    <a:bodyPr/>
                    <a:lstStyle/>
                    <a:p>
                      <a:pPr algn="just">
                        <a:spcAft>
                          <a:spcPts val="0"/>
                        </a:spcAft>
                      </a:pPr>
                      <a:r>
                        <a:rPr lang="zh-CN" sz="1100" kern="100" dirty="0">
                          <a:effectLst/>
                        </a:rPr>
                        <a:t>计算数组中元素最大值与最小值的差（最大值</a:t>
                      </a:r>
                      <a:r>
                        <a:rPr lang="en-US" sz="1100" kern="100" dirty="0">
                          <a:effectLst/>
                        </a:rPr>
                        <a:t> - </a:t>
                      </a:r>
                      <a:r>
                        <a:rPr lang="zh-CN" sz="1100" kern="100" dirty="0">
                          <a:effectLst/>
                        </a:rPr>
                        <a:t>最小值）</a:t>
                      </a:r>
                      <a:endParaRPr lang="zh-CN" sz="1100" kern="100" dirty="0">
                        <a:effectLst/>
                        <a:latin typeface="等线" panose="02010600030101010101" pitchFamily="2" charset="-122"/>
                        <a:ea typeface="等线" panose="02010600030101010101" pitchFamily="2" charset="-122"/>
                        <a:cs typeface="Times New Roman" panose="02020603050405020304"/>
                      </a:endParaRPr>
                    </a:p>
                  </a:txBody>
                  <a:tcPr marL="36146" marR="36146" marT="0" marB="0" anchor="ctr"/>
                </a:tc>
              </a:tr>
              <a:tr h="209710">
                <a:tc>
                  <a:txBody>
                    <a:bodyPr/>
                    <a:lstStyle/>
                    <a:p>
                      <a:pPr algn="just">
                        <a:spcAft>
                          <a:spcPts val="0"/>
                        </a:spcAft>
                      </a:pPr>
                      <a:r>
                        <a:rPr lang="en-US" sz="1100" kern="100">
                          <a:effectLst/>
                        </a:rPr>
                        <a:t>median</a:t>
                      </a:r>
                      <a:endParaRPr lang="zh-CN" sz="1100" kern="100">
                        <a:effectLst/>
                        <a:latin typeface="等线" panose="02010600030101010101" pitchFamily="2" charset="-122"/>
                        <a:ea typeface="等线" panose="02010600030101010101" pitchFamily="2" charset="-122"/>
                        <a:cs typeface="Times New Roman" panose="02020603050405020304"/>
                      </a:endParaRPr>
                    </a:p>
                  </a:txBody>
                  <a:tcPr marL="36146" marR="36146" marT="0" marB="0" anchor="ctr"/>
                </a:tc>
                <a:tc>
                  <a:txBody>
                    <a:bodyPr/>
                    <a:lstStyle/>
                    <a:p>
                      <a:pPr algn="just">
                        <a:spcAft>
                          <a:spcPts val="0"/>
                        </a:spcAft>
                      </a:pPr>
                      <a:r>
                        <a:rPr lang="zh-CN" sz="1100" kern="100" dirty="0">
                          <a:effectLst/>
                        </a:rPr>
                        <a:t>用于计算数组</a:t>
                      </a:r>
                      <a:r>
                        <a:rPr lang="en-US" sz="1100" kern="100" dirty="0">
                          <a:effectLst/>
                        </a:rPr>
                        <a:t> a </a:t>
                      </a:r>
                      <a:r>
                        <a:rPr lang="zh-CN" sz="1100" kern="100" dirty="0">
                          <a:effectLst/>
                        </a:rPr>
                        <a:t>中元素的中位数（中值）</a:t>
                      </a:r>
                      <a:endParaRPr lang="zh-CN" sz="1100" kern="100" dirty="0">
                        <a:effectLst/>
                        <a:latin typeface="等线" panose="02010600030101010101" pitchFamily="2" charset="-122"/>
                        <a:ea typeface="等线" panose="02010600030101010101" pitchFamily="2" charset="-122"/>
                        <a:cs typeface="Times New Roman" panose="02020603050405020304"/>
                      </a:endParaRPr>
                    </a:p>
                  </a:txBody>
                  <a:tcPr marL="36146" marR="36146" marT="0" marB="0" anchor="ctr"/>
                </a:tc>
              </a:tr>
            </a:tbl>
          </a:graphicData>
        </a:graphic>
      </p:graphicFrame>
      <p:sp>
        <p:nvSpPr>
          <p:cNvPr id="2" name="标题 2"/>
          <p:cNvSpPr txBox="1"/>
          <p:nvPr>
            <p:custDataLst>
              <p:tags r:id="rId1"/>
            </p:custDataLst>
          </p:nvPr>
        </p:nvSpPr>
        <p:spPr bwMode="auto">
          <a:xfrm>
            <a:off x="0" y="358775"/>
            <a:ext cx="10972800" cy="528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algn="l" rtl="0" eaLnBrk="0" fontAlgn="base" hangingPunct="0">
              <a:spcBef>
                <a:spcPct val="0"/>
              </a:spcBef>
              <a:spcAft>
                <a:spcPct val="0"/>
              </a:spcAft>
              <a:defRPr kumimoji="1" sz="2500">
                <a:solidFill>
                  <a:schemeClr val="tx1"/>
                </a:solidFill>
                <a:latin typeface="+mj-lt"/>
                <a:ea typeface="微软雅黑" panose="020B0503020204020204" pitchFamily="34" charset="-122"/>
                <a:cs typeface="微软雅黑" panose="020B0503020204020204" pitchFamily="34" charset="-122"/>
              </a:defRPr>
            </a:lvl1pPr>
            <a:lvl2pPr algn="l" rtl="0" eaLnBrk="0" fontAlgn="base" hangingPunct="0">
              <a:spcBef>
                <a:spcPct val="0"/>
              </a:spcBef>
              <a:spcAft>
                <a:spcPct val="0"/>
              </a:spcAft>
              <a:defRPr kumimoji="1" sz="2500">
                <a:solidFill>
                  <a:schemeClr val="tx1"/>
                </a:solidFill>
                <a:latin typeface="Calibri" panose="020F0502020204030204" pitchFamily="34" charset="0"/>
                <a:ea typeface="微软雅黑" panose="020B0503020204020204" pitchFamily="34" charset="-122"/>
                <a:cs typeface="微软雅黑" panose="020B0503020204020204" pitchFamily="34" charset="-122"/>
              </a:defRPr>
            </a:lvl2pPr>
            <a:lvl3pPr algn="l" rtl="0" eaLnBrk="0" fontAlgn="base" hangingPunct="0">
              <a:spcBef>
                <a:spcPct val="0"/>
              </a:spcBef>
              <a:spcAft>
                <a:spcPct val="0"/>
              </a:spcAft>
              <a:defRPr kumimoji="1" sz="2500">
                <a:solidFill>
                  <a:schemeClr val="tx1"/>
                </a:solidFill>
                <a:latin typeface="Calibri" panose="020F0502020204030204" pitchFamily="34" charset="0"/>
                <a:ea typeface="微软雅黑" panose="020B0503020204020204" pitchFamily="34" charset="-122"/>
                <a:cs typeface="微软雅黑" panose="020B0503020204020204" pitchFamily="34" charset="-122"/>
              </a:defRPr>
            </a:lvl3pPr>
            <a:lvl4pPr algn="l" rtl="0" eaLnBrk="0" fontAlgn="base" hangingPunct="0">
              <a:spcBef>
                <a:spcPct val="0"/>
              </a:spcBef>
              <a:spcAft>
                <a:spcPct val="0"/>
              </a:spcAft>
              <a:defRPr kumimoji="1" sz="2500">
                <a:solidFill>
                  <a:schemeClr val="tx1"/>
                </a:solidFill>
                <a:latin typeface="Calibri" panose="020F0502020204030204" pitchFamily="34" charset="0"/>
                <a:ea typeface="微软雅黑" panose="020B0503020204020204" pitchFamily="34" charset="-122"/>
                <a:cs typeface="微软雅黑" panose="020B0503020204020204" pitchFamily="34" charset="-122"/>
              </a:defRPr>
            </a:lvl4pPr>
            <a:lvl5pPr algn="l" rtl="0" eaLnBrk="0" fontAlgn="base" hangingPunct="0">
              <a:spcBef>
                <a:spcPct val="0"/>
              </a:spcBef>
              <a:spcAft>
                <a:spcPct val="0"/>
              </a:spcAft>
              <a:defRPr kumimoji="1" sz="2500">
                <a:solidFill>
                  <a:schemeClr val="tx1"/>
                </a:solidFill>
                <a:latin typeface="Calibri" panose="020F0502020204030204" pitchFamily="34" charset="0"/>
                <a:ea typeface="微软雅黑" panose="020B0503020204020204" pitchFamily="34" charset="-122"/>
                <a:cs typeface="微软雅黑" panose="020B0503020204020204" pitchFamily="34" charset="-122"/>
              </a:defRPr>
            </a:lvl5pPr>
            <a:lvl6pPr marL="483870" algn="l" rtl="0" eaLnBrk="0" fontAlgn="base" hangingPunct="0">
              <a:spcBef>
                <a:spcPct val="0"/>
              </a:spcBef>
              <a:spcAft>
                <a:spcPct val="0"/>
              </a:spcAft>
              <a:defRPr sz="2540">
                <a:solidFill>
                  <a:schemeClr val="tx1"/>
                </a:solidFill>
                <a:latin typeface="Calibri" panose="020F0502020204030204" pitchFamily="34" charset="0"/>
                <a:ea typeface="黑体" panose="02010609060101010101" pitchFamily="2" charset="-122"/>
              </a:defRPr>
            </a:lvl6pPr>
            <a:lvl7pPr marL="967740" algn="l" rtl="0" eaLnBrk="0" fontAlgn="base" hangingPunct="0">
              <a:spcBef>
                <a:spcPct val="0"/>
              </a:spcBef>
              <a:spcAft>
                <a:spcPct val="0"/>
              </a:spcAft>
              <a:defRPr sz="2540">
                <a:solidFill>
                  <a:schemeClr val="tx1"/>
                </a:solidFill>
                <a:latin typeface="Calibri" panose="020F0502020204030204" pitchFamily="34" charset="0"/>
                <a:ea typeface="黑体" panose="02010609060101010101" pitchFamily="2" charset="-122"/>
              </a:defRPr>
            </a:lvl7pPr>
            <a:lvl8pPr marL="1450975" algn="l" rtl="0" eaLnBrk="0" fontAlgn="base" hangingPunct="0">
              <a:spcBef>
                <a:spcPct val="0"/>
              </a:spcBef>
              <a:spcAft>
                <a:spcPct val="0"/>
              </a:spcAft>
              <a:defRPr sz="2540">
                <a:solidFill>
                  <a:schemeClr val="tx1"/>
                </a:solidFill>
                <a:latin typeface="Calibri" panose="020F0502020204030204" pitchFamily="34" charset="0"/>
                <a:ea typeface="黑体" panose="02010609060101010101" pitchFamily="2" charset="-122"/>
              </a:defRPr>
            </a:lvl8pPr>
            <a:lvl9pPr marL="1934845" algn="l" rtl="0" eaLnBrk="0" fontAlgn="base" hangingPunct="0">
              <a:spcBef>
                <a:spcPct val="0"/>
              </a:spcBef>
              <a:spcAft>
                <a:spcPct val="0"/>
              </a:spcAft>
              <a:defRPr sz="2540">
                <a:solidFill>
                  <a:schemeClr val="tx1"/>
                </a:solidFill>
                <a:latin typeface="Calibri" panose="020F0502020204030204" pitchFamily="34" charset="0"/>
                <a:ea typeface="黑体" panose="02010609060101010101" pitchFamily="2" charset="-122"/>
              </a:defRPr>
            </a:lvl9pPr>
          </a:lstStyle>
          <a:p>
            <a:r>
              <a:rPr lang="en-US" altLang="zh-CN" smtClean="0"/>
              <a:t>   1 </a:t>
            </a:r>
            <a:r>
              <a:rPr lang="zh-CN" altLang="en-US" smtClean="0"/>
              <a:t>掌握数组运算</a:t>
            </a:r>
            <a:endParaRPr lang="zh-CN" altLang="en-US" smtClean="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bwMode="auto">
          <a:xfrm>
            <a:off x="0" y="969484"/>
            <a:ext cx="9144000" cy="792641"/>
          </a:xfrm>
          <a:prstGeom prst="rect">
            <a:avLst/>
          </a:prstGeom>
          <a:gradFill>
            <a:gsLst>
              <a:gs pos="100000">
                <a:srgbClr val="00B0F0">
                  <a:alpha val="0"/>
                </a:srgbClr>
              </a:gs>
              <a:gs pos="0">
                <a:srgbClr val="D1ECFF">
                  <a:alpha val="0"/>
                </a:srgbClr>
              </a:gs>
              <a:gs pos="49000">
                <a:srgbClr val="D1ECFF"/>
              </a:gs>
            </a:gsLst>
            <a:lin ang="0" scaled="0"/>
          </a:gradFill>
          <a:ln w="28575" cap="flat" cmpd="sng" algn="ctr">
            <a:noFill/>
            <a:prstDash val="solid"/>
            <a:round/>
            <a:headEnd type="none" w="med" len="med"/>
            <a:tailEnd type="none" w="med" len="med"/>
          </a:ln>
          <a:effectLst/>
        </p:spPr>
        <p:txBody>
          <a:bodyPr/>
          <a:lstStyle/>
          <a:p>
            <a:pPr eaLnBrk="1" hangingPunct="1">
              <a:buFont typeface="Arial" panose="020B0604020202020204" pitchFamily="34" charset="0"/>
              <a:buNone/>
              <a:defRPr/>
            </a:pPr>
            <a:endParaRPr lang="zh-CN" altLang="en-US" dirty="0">
              <a:latin typeface="Arial" panose="020B0604020202020204" pitchFamily="34" charset="0"/>
            </a:endParaRPr>
          </a:p>
        </p:txBody>
      </p:sp>
      <p:sp>
        <p:nvSpPr>
          <p:cNvPr id="11" name="文本框 2"/>
          <p:cNvSpPr txBox="1"/>
          <p:nvPr/>
        </p:nvSpPr>
        <p:spPr>
          <a:xfrm>
            <a:off x="566928" y="1134971"/>
            <a:ext cx="1415772" cy="461665"/>
          </a:xfrm>
          <a:prstGeom prst="rect">
            <a:avLst/>
          </a:prstGeom>
          <a:noFill/>
        </p:spPr>
        <p:txBody>
          <a:bodyPr wrap="none" rtlCol="0">
            <a:spAutoFit/>
          </a:bodyPr>
          <a:lstStyle/>
          <a:p>
            <a:r>
              <a:rPr lang="zh-CN" altLang="en-US" sz="2400" dirty="0">
                <a:latin typeface="微软雅黑" panose="020B0503020204020204" pitchFamily="34" charset="-122"/>
                <a:ea typeface="微软雅黑" panose="020B0503020204020204" pitchFamily="34" charset="-122"/>
              </a:rPr>
              <a:t>统计</a:t>
            </a:r>
            <a:r>
              <a:rPr lang="zh-CN" altLang="en-US" sz="2400" dirty="0" smtClean="0">
                <a:latin typeface="微软雅黑" panose="020B0503020204020204" pitchFamily="34" charset="-122"/>
                <a:ea typeface="微软雅黑" panose="020B0503020204020204" pitchFamily="34" charset="-122"/>
              </a:rPr>
              <a:t>函数</a:t>
            </a:r>
            <a:endParaRPr lang="zh-CN" altLang="en-US" sz="2400" dirty="0">
              <a:latin typeface="微软雅黑" panose="020B0503020204020204" pitchFamily="34" charset="-122"/>
              <a:ea typeface="微软雅黑" panose="020B0503020204020204" pitchFamily="34" charset="-122"/>
            </a:endParaRPr>
          </a:p>
        </p:txBody>
      </p:sp>
      <p:sp>
        <p:nvSpPr>
          <p:cNvPr id="12" name="TextBox 5"/>
          <p:cNvSpPr txBox="1">
            <a:spLocks noChangeArrowheads="1"/>
          </p:cNvSpPr>
          <p:nvPr/>
        </p:nvSpPr>
        <p:spPr bwMode="auto">
          <a:xfrm>
            <a:off x="725864" y="1863889"/>
            <a:ext cx="10605711" cy="4996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363855" indent="-285750">
              <a:spcBef>
                <a:spcPct val="20000"/>
              </a:spcBef>
              <a:buClr>
                <a:srgbClr val="000066"/>
              </a:buClr>
              <a:buFont typeface="Wingdings" panose="05000000000000000000" pitchFamily="2" charset="2"/>
              <a:buChar char="n"/>
              <a:defRPr kumimoji="1" sz="21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kumimoji="1" sz="29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kumimoji="1" sz="25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kumimoji="1" sz="21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kumimoji="1" sz="21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kumimoji="1" sz="21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kumimoji="1" sz="21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kumimoji="1" sz="21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kumimoji="1" sz="2100">
                <a:solidFill>
                  <a:schemeClr val="tx1"/>
                </a:solidFill>
                <a:latin typeface="Calibri" panose="020F0502020204030204" pitchFamily="34" charset="0"/>
                <a:ea typeface="宋体" panose="02010600030101010101" pitchFamily="2" charset="-122"/>
              </a:defRPr>
            </a:lvl9pPr>
          </a:lstStyle>
          <a:p>
            <a:pPr eaLnBrk="1" hangingPunct="1">
              <a:lnSpc>
                <a:spcPct val="150000"/>
              </a:lnSpc>
              <a:spcBef>
                <a:spcPct val="0"/>
              </a:spcBef>
              <a:buClr>
                <a:schemeClr val="tx2"/>
              </a:buClr>
              <a:buFont typeface="Wingdings" panose="05000000000000000000" pitchFamily="2" charset="2"/>
              <a:buChar char="Ø"/>
            </a:pPr>
            <a:r>
              <a:rPr kumimoji="0" lang="zh-CN" altLang="en-US" sz="2000" dirty="0">
                <a:solidFill>
                  <a:srgbClr val="000000"/>
                </a:solidFill>
                <a:latin typeface="微软雅黑" panose="020B0503020204020204" pitchFamily="34" charset="-122"/>
                <a:ea typeface="微软雅黑" panose="020B0503020204020204" pitchFamily="34" charset="-122"/>
              </a:rPr>
              <a:t>部分统计函数也可以传入</a:t>
            </a:r>
            <a:r>
              <a:rPr kumimoji="0" lang="en-US" altLang="zh-CN" sz="2000" dirty="0">
                <a:solidFill>
                  <a:srgbClr val="000000"/>
                </a:solidFill>
                <a:latin typeface="微软雅黑" panose="020B0503020204020204" pitchFamily="34" charset="-122"/>
                <a:ea typeface="微软雅黑" panose="020B0503020204020204" pitchFamily="34" charset="-122"/>
              </a:rPr>
              <a:t>axis</a:t>
            </a:r>
            <a:r>
              <a:rPr kumimoji="0" lang="zh-CN" altLang="en-US" sz="2000" dirty="0">
                <a:solidFill>
                  <a:srgbClr val="000000"/>
                </a:solidFill>
                <a:latin typeface="微软雅黑" panose="020B0503020204020204" pitchFamily="34" charset="-122"/>
                <a:ea typeface="微软雅黑" panose="020B0503020204020204" pitchFamily="34" charset="-122"/>
              </a:rPr>
              <a:t>参数，用于计算指定轴方向的统计值。</a:t>
            </a:r>
            <a:endParaRPr kumimoji="0" lang="en-US" altLang="zh-CN" sz="2000" dirty="0" smtClean="0">
              <a:solidFill>
                <a:srgbClr val="000000"/>
              </a:solidFill>
              <a:latin typeface="微软雅黑" panose="020B0503020204020204" pitchFamily="34" charset="-122"/>
              <a:ea typeface="微软雅黑" panose="020B0503020204020204" pitchFamily="34" charset="-122"/>
            </a:endParaRPr>
          </a:p>
        </p:txBody>
      </p:sp>
      <p:sp>
        <p:nvSpPr>
          <p:cNvPr id="3" name="标题 2"/>
          <p:cNvSpPr txBox="1"/>
          <p:nvPr>
            <p:custDataLst>
              <p:tags r:id="rId1"/>
            </p:custDataLst>
          </p:nvPr>
        </p:nvSpPr>
        <p:spPr bwMode="auto">
          <a:xfrm>
            <a:off x="0" y="358775"/>
            <a:ext cx="10972800" cy="528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algn="l" rtl="0" eaLnBrk="0" fontAlgn="base" hangingPunct="0">
              <a:spcBef>
                <a:spcPct val="0"/>
              </a:spcBef>
              <a:spcAft>
                <a:spcPct val="0"/>
              </a:spcAft>
              <a:defRPr kumimoji="1" sz="2500">
                <a:solidFill>
                  <a:schemeClr val="tx1"/>
                </a:solidFill>
                <a:latin typeface="+mj-lt"/>
                <a:ea typeface="微软雅黑" panose="020B0503020204020204" pitchFamily="34" charset="-122"/>
                <a:cs typeface="微软雅黑" panose="020B0503020204020204" pitchFamily="34" charset="-122"/>
              </a:defRPr>
            </a:lvl1pPr>
            <a:lvl2pPr algn="l" rtl="0" eaLnBrk="0" fontAlgn="base" hangingPunct="0">
              <a:spcBef>
                <a:spcPct val="0"/>
              </a:spcBef>
              <a:spcAft>
                <a:spcPct val="0"/>
              </a:spcAft>
              <a:defRPr kumimoji="1" sz="2500">
                <a:solidFill>
                  <a:schemeClr val="tx1"/>
                </a:solidFill>
                <a:latin typeface="Calibri" panose="020F0502020204030204" pitchFamily="34" charset="0"/>
                <a:ea typeface="微软雅黑" panose="020B0503020204020204" pitchFamily="34" charset="-122"/>
                <a:cs typeface="微软雅黑" panose="020B0503020204020204" pitchFamily="34" charset="-122"/>
              </a:defRPr>
            </a:lvl2pPr>
            <a:lvl3pPr algn="l" rtl="0" eaLnBrk="0" fontAlgn="base" hangingPunct="0">
              <a:spcBef>
                <a:spcPct val="0"/>
              </a:spcBef>
              <a:spcAft>
                <a:spcPct val="0"/>
              </a:spcAft>
              <a:defRPr kumimoji="1" sz="2500">
                <a:solidFill>
                  <a:schemeClr val="tx1"/>
                </a:solidFill>
                <a:latin typeface="Calibri" panose="020F0502020204030204" pitchFamily="34" charset="0"/>
                <a:ea typeface="微软雅黑" panose="020B0503020204020204" pitchFamily="34" charset="-122"/>
                <a:cs typeface="微软雅黑" panose="020B0503020204020204" pitchFamily="34" charset="-122"/>
              </a:defRPr>
            </a:lvl3pPr>
            <a:lvl4pPr algn="l" rtl="0" eaLnBrk="0" fontAlgn="base" hangingPunct="0">
              <a:spcBef>
                <a:spcPct val="0"/>
              </a:spcBef>
              <a:spcAft>
                <a:spcPct val="0"/>
              </a:spcAft>
              <a:defRPr kumimoji="1" sz="2500">
                <a:solidFill>
                  <a:schemeClr val="tx1"/>
                </a:solidFill>
                <a:latin typeface="Calibri" panose="020F0502020204030204" pitchFamily="34" charset="0"/>
                <a:ea typeface="微软雅黑" panose="020B0503020204020204" pitchFamily="34" charset="-122"/>
                <a:cs typeface="微软雅黑" panose="020B0503020204020204" pitchFamily="34" charset="-122"/>
              </a:defRPr>
            </a:lvl4pPr>
            <a:lvl5pPr algn="l" rtl="0" eaLnBrk="0" fontAlgn="base" hangingPunct="0">
              <a:spcBef>
                <a:spcPct val="0"/>
              </a:spcBef>
              <a:spcAft>
                <a:spcPct val="0"/>
              </a:spcAft>
              <a:defRPr kumimoji="1" sz="2500">
                <a:solidFill>
                  <a:schemeClr val="tx1"/>
                </a:solidFill>
                <a:latin typeface="Calibri" panose="020F0502020204030204" pitchFamily="34" charset="0"/>
                <a:ea typeface="微软雅黑" panose="020B0503020204020204" pitchFamily="34" charset="-122"/>
                <a:cs typeface="微软雅黑" panose="020B0503020204020204" pitchFamily="34" charset="-122"/>
              </a:defRPr>
            </a:lvl5pPr>
            <a:lvl6pPr marL="483870" algn="l" rtl="0" eaLnBrk="0" fontAlgn="base" hangingPunct="0">
              <a:spcBef>
                <a:spcPct val="0"/>
              </a:spcBef>
              <a:spcAft>
                <a:spcPct val="0"/>
              </a:spcAft>
              <a:defRPr sz="2540">
                <a:solidFill>
                  <a:schemeClr val="tx1"/>
                </a:solidFill>
                <a:latin typeface="Calibri" panose="020F0502020204030204" pitchFamily="34" charset="0"/>
                <a:ea typeface="黑体" panose="02010609060101010101" pitchFamily="2" charset="-122"/>
              </a:defRPr>
            </a:lvl6pPr>
            <a:lvl7pPr marL="967740" algn="l" rtl="0" eaLnBrk="0" fontAlgn="base" hangingPunct="0">
              <a:spcBef>
                <a:spcPct val="0"/>
              </a:spcBef>
              <a:spcAft>
                <a:spcPct val="0"/>
              </a:spcAft>
              <a:defRPr sz="2540">
                <a:solidFill>
                  <a:schemeClr val="tx1"/>
                </a:solidFill>
                <a:latin typeface="Calibri" panose="020F0502020204030204" pitchFamily="34" charset="0"/>
                <a:ea typeface="黑体" panose="02010609060101010101" pitchFamily="2" charset="-122"/>
              </a:defRPr>
            </a:lvl7pPr>
            <a:lvl8pPr marL="1450975" algn="l" rtl="0" eaLnBrk="0" fontAlgn="base" hangingPunct="0">
              <a:spcBef>
                <a:spcPct val="0"/>
              </a:spcBef>
              <a:spcAft>
                <a:spcPct val="0"/>
              </a:spcAft>
              <a:defRPr sz="2540">
                <a:solidFill>
                  <a:schemeClr val="tx1"/>
                </a:solidFill>
                <a:latin typeface="Calibri" panose="020F0502020204030204" pitchFamily="34" charset="0"/>
                <a:ea typeface="黑体" panose="02010609060101010101" pitchFamily="2" charset="-122"/>
              </a:defRPr>
            </a:lvl8pPr>
            <a:lvl9pPr marL="1934845" algn="l" rtl="0" eaLnBrk="0" fontAlgn="base" hangingPunct="0">
              <a:spcBef>
                <a:spcPct val="0"/>
              </a:spcBef>
              <a:spcAft>
                <a:spcPct val="0"/>
              </a:spcAft>
              <a:defRPr sz="2540">
                <a:solidFill>
                  <a:schemeClr val="tx1"/>
                </a:solidFill>
                <a:latin typeface="Calibri" panose="020F0502020204030204" pitchFamily="34" charset="0"/>
                <a:ea typeface="黑体" panose="02010609060101010101" pitchFamily="2" charset="-122"/>
              </a:defRPr>
            </a:lvl9pPr>
          </a:lstStyle>
          <a:p>
            <a:r>
              <a:rPr lang="en-US" altLang="zh-CN" smtClean="0"/>
              <a:t>   1 </a:t>
            </a:r>
            <a:r>
              <a:rPr lang="zh-CN" altLang="en-US" smtClean="0"/>
              <a:t>掌握数组运算</a:t>
            </a:r>
            <a:endParaRPr lang="zh-CN" altLang="en-US" smtClean="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bwMode="auto">
          <a:xfrm>
            <a:off x="0" y="969484"/>
            <a:ext cx="9144000" cy="792641"/>
          </a:xfrm>
          <a:prstGeom prst="rect">
            <a:avLst/>
          </a:prstGeom>
          <a:gradFill>
            <a:gsLst>
              <a:gs pos="100000">
                <a:srgbClr val="00B0F0">
                  <a:alpha val="0"/>
                </a:srgbClr>
              </a:gs>
              <a:gs pos="0">
                <a:srgbClr val="D1ECFF">
                  <a:alpha val="0"/>
                </a:srgbClr>
              </a:gs>
              <a:gs pos="49000">
                <a:srgbClr val="D1ECFF"/>
              </a:gs>
            </a:gsLst>
            <a:lin ang="0" scaled="0"/>
          </a:gradFill>
          <a:ln w="28575" cap="flat" cmpd="sng" algn="ctr">
            <a:noFill/>
            <a:prstDash val="solid"/>
            <a:round/>
            <a:headEnd type="none" w="med" len="med"/>
            <a:tailEnd type="none" w="med" len="med"/>
          </a:ln>
          <a:effectLst/>
        </p:spPr>
        <p:txBody>
          <a:bodyPr/>
          <a:lstStyle/>
          <a:p>
            <a:pPr eaLnBrk="1" hangingPunct="1">
              <a:buFont typeface="Arial" panose="020B0604020202020204" pitchFamily="34" charset="0"/>
              <a:buNone/>
              <a:defRPr/>
            </a:pPr>
            <a:endParaRPr lang="zh-CN" altLang="en-US" dirty="0">
              <a:latin typeface="Arial" panose="020B0604020202020204" pitchFamily="34" charset="0"/>
            </a:endParaRPr>
          </a:p>
        </p:txBody>
      </p:sp>
      <p:sp>
        <p:nvSpPr>
          <p:cNvPr id="11" name="文本框 2"/>
          <p:cNvSpPr txBox="1"/>
          <p:nvPr/>
        </p:nvSpPr>
        <p:spPr>
          <a:xfrm>
            <a:off x="566928" y="1134971"/>
            <a:ext cx="1415772" cy="461665"/>
          </a:xfrm>
          <a:prstGeom prst="rect">
            <a:avLst/>
          </a:prstGeom>
          <a:noFill/>
        </p:spPr>
        <p:txBody>
          <a:bodyPr wrap="none" rtlCol="0">
            <a:spAutoFit/>
          </a:bodyPr>
          <a:lstStyle/>
          <a:p>
            <a:r>
              <a:rPr lang="zh-CN" altLang="en-US" sz="2400" dirty="0">
                <a:latin typeface="微软雅黑" panose="020B0503020204020204" pitchFamily="34" charset="-122"/>
                <a:ea typeface="微软雅黑" panose="020B0503020204020204" pitchFamily="34" charset="-122"/>
              </a:rPr>
              <a:t>统计</a:t>
            </a:r>
            <a:r>
              <a:rPr lang="zh-CN" altLang="en-US" sz="2400" dirty="0" smtClean="0">
                <a:latin typeface="微软雅黑" panose="020B0503020204020204" pitchFamily="34" charset="-122"/>
                <a:ea typeface="微软雅黑" panose="020B0503020204020204" pitchFamily="34" charset="-122"/>
              </a:rPr>
              <a:t>函数</a:t>
            </a:r>
            <a:endParaRPr lang="zh-CN" altLang="en-US" sz="2400" dirty="0">
              <a:latin typeface="微软雅黑" panose="020B0503020204020204" pitchFamily="34" charset="-122"/>
              <a:ea typeface="微软雅黑" panose="020B0503020204020204" pitchFamily="34" charset="-122"/>
            </a:endParaRPr>
          </a:p>
        </p:txBody>
      </p:sp>
      <p:sp>
        <p:nvSpPr>
          <p:cNvPr id="12" name="TextBox 5"/>
          <p:cNvSpPr txBox="1">
            <a:spLocks noChangeArrowheads="1"/>
          </p:cNvSpPr>
          <p:nvPr/>
        </p:nvSpPr>
        <p:spPr bwMode="auto">
          <a:xfrm>
            <a:off x="725864" y="1863889"/>
            <a:ext cx="10605711" cy="14773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363855" indent="-285750">
              <a:spcBef>
                <a:spcPct val="20000"/>
              </a:spcBef>
              <a:buClr>
                <a:srgbClr val="000066"/>
              </a:buClr>
              <a:buFont typeface="Wingdings" panose="05000000000000000000" pitchFamily="2" charset="2"/>
              <a:buChar char="n"/>
              <a:defRPr kumimoji="1" sz="21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kumimoji="1" sz="29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kumimoji="1" sz="25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kumimoji="1" sz="21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kumimoji="1" sz="21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kumimoji="1" sz="21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kumimoji="1" sz="21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kumimoji="1" sz="21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kumimoji="1" sz="2100">
                <a:solidFill>
                  <a:schemeClr val="tx1"/>
                </a:solidFill>
                <a:latin typeface="Calibri" panose="020F0502020204030204" pitchFamily="34" charset="0"/>
                <a:ea typeface="宋体" panose="02010600030101010101" pitchFamily="2" charset="-122"/>
              </a:defRPr>
            </a:lvl9pPr>
          </a:lstStyle>
          <a:p>
            <a:pPr eaLnBrk="1" hangingPunct="1">
              <a:lnSpc>
                <a:spcPct val="150000"/>
              </a:lnSpc>
              <a:spcBef>
                <a:spcPct val="0"/>
              </a:spcBef>
              <a:buClr>
                <a:schemeClr val="tx2"/>
              </a:buClr>
              <a:buFont typeface="Wingdings" panose="05000000000000000000" pitchFamily="2" charset="2"/>
              <a:buChar char="Ø"/>
            </a:pPr>
            <a:r>
              <a:rPr kumimoji="0" lang="en-US" altLang="zh-CN" sz="2000" dirty="0">
                <a:solidFill>
                  <a:srgbClr val="000000"/>
                </a:solidFill>
                <a:latin typeface="微软雅黑" panose="020B0503020204020204" pitchFamily="34" charset="-122"/>
                <a:ea typeface="微软雅黑" panose="020B0503020204020204" pitchFamily="34" charset="-122"/>
              </a:rPr>
              <a:t>axis</a:t>
            </a:r>
            <a:r>
              <a:rPr kumimoji="0" lang="zh-CN" altLang="en-US" sz="2000" dirty="0">
                <a:solidFill>
                  <a:srgbClr val="000000"/>
                </a:solidFill>
                <a:latin typeface="微软雅黑" panose="020B0503020204020204" pitchFamily="34" charset="-122"/>
                <a:ea typeface="微软雅黑" panose="020B0503020204020204" pitchFamily="34" charset="-122"/>
              </a:rPr>
              <a:t>参数可以指定运算在哪个坐标轴上执行</a:t>
            </a:r>
            <a:r>
              <a:rPr kumimoji="0" lang="zh-CN" altLang="en-US" sz="2000" dirty="0" smtClean="0">
                <a:solidFill>
                  <a:srgbClr val="000000"/>
                </a:solidFill>
                <a:latin typeface="微软雅黑" panose="020B0503020204020204" pitchFamily="34" charset="-122"/>
                <a:ea typeface="微软雅黑" panose="020B0503020204020204" pitchFamily="34" charset="-122"/>
              </a:rPr>
              <a:t>。轴</a:t>
            </a:r>
            <a:r>
              <a:rPr kumimoji="0" lang="zh-CN" altLang="en-US" sz="2000" dirty="0">
                <a:solidFill>
                  <a:srgbClr val="000000"/>
                </a:solidFill>
                <a:latin typeface="微软雅黑" panose="020B0503020204020204" pitchFamily="34" charset="-122"/>
                <a:ea typeface="微软雅黑" panose="020B0503020204020204" pitchFamily="34" charset="-122"/>
              </a:rPr>
              <a:t>是用来为超过一维数组定义的属性，比如二维数组拥有两个轴，即</a:t>
            </a:r>
            <a:r>
              <a:rPr kumimoji="0" lang="en-US" altLang="zh-CN" sz="2000" dirty="0">
                <a:solidFill>
                  <a:srgbClr val="000000"/>
                </a:solidFill>
                <a:latin typeface="微软雅黑" panose="020B0503020204020204" pitchFamily="34" charset="-122"/>
                <a:ea typeface="微软雅黑" panose="020B0503020204020204" pitchFamily="34" charset="-122"/>
              </a:rPr>
              <a:t>axis</a:t>
            </a:r>
            <a:r>
              <a:rPr kumimoji="0" lang="zh-CN" altLang="en-US" sz="2000" dirty="0">
                <a:solidFill>
                  <a:srgbClr val="000000"/>
                </a:solidFill>
                <a:latin typeface="微软雅黑" panose="020B0503020204020204" pitchFamily="34" charset="-122"/>
                <a:ea typeface="微软雅黑" panose="020B0503020204020204" pitchFamily="34" charset="-122"/>
              </a:rPr>
              <a:t>取值分别为</a:t>
            </a:r>
            <a:r>
              <a:rPr kumimoji="0" lang="en-US" altLang="zh-CN" sz="2000" dirty="0">
                <a:solidFill>
                  <a:srgbClr val="000000"/>
                </a:solidFill>
                <a:latin typeface="微软雅黑" panose="020B0503020204020204" pitchFamily="34" charset="-122"/>
                <a:ea typeface="微软雅黑" panose="020B0503020204020204" pitchFamily="34" charset="-122"/>
              </a:rPr>
              <a:t>0</a:t>
            </a:r>
            <a:r>
              <a:rPr kumimoji="0" lang="zh-CN" altLang="en-US" sz="2000" dirty="0">
                <a:solidFill>
                  <a:srgbClr val="000000"/>
                </a:solidFill>
                <a:latin typeface="微软雅黑" panose="020B0503020204020204" pitchFamily="34" charset="-122"/>
                <a:ea typeface="微软雅黑" panose="020B0503020204020204" pitchFamily="34" charset="-122"/>
              </a:rPr>
              <a:t>和</a:t>
            </a:r>
            <a:r>
              <a:rPr kumimoji="0" lang="en-US" altLang="zh-CN" sz="2000" dirty="0">
                <a:solidFill>
                  <a:srgbClr val="000000"/>
                </a:solidFill>
                <a:latin typeface="微软雅黑" panose="020B0503020204020204" pitchFamily="34" charset="-122"/>
                <a:ea typeface="微软雅黑" panose="020B0503020204020204" pitchFamily="34" charset="-122"/>
              </a:rPr>
              <a:t>1</a:t>
            </a:r>
            <a:r>
              <a:rPr kumimoji="0" lang="zh-CN" altLang="en-US" sz="2000" dirty="0">
                <a:solidFill>
                  <a:srgbClr val="000000"/>
                </a:solidFill>
                <a:latin typeface="微软雅黑" panose="020B0503020204020204" pitchFamily="34" charset="-122"/>
                <a:ea typeface="微软雅黑" panose="020B0503020204020204" pitchFamily="34" charset="-122"/>
              </a:rPr>
              <a:t>：第</a:t>
            </a:r>
            <a:r>
              <a:rPr kumimoji="0" lang="en-US" altLang="zh-CN" sz="2000" dirty="0">
                <a:solidFill>
                  <a:srgbClr val="000000"/>
                </a:solidFill>
                <a:latin typeface="微软雅黑" panose="020B0503020204020204" pitchFamily="34" charset="-122"/>
                <a:ea typeface="微软雅黑" panose="020B0503020204020204" pitchFamily="34" charset="-122"/>
              </a:rPr>
              <a:t>0</a:t>
            </a:r>
            <a:r>
              <a:rPr kumimoji="0" lang="zh-CN" altLang="en-US" sz="2000" dirty="0">
                <a:solidFill>
                  <a:srgbClr val="000000"/>
                </a:solidFill>
                <a:latin typeface="微软雅黑" panose="020B0503020204020204" pitchFamily="34" charset="-122"/>
                <a:ea typeface="微软雅黑" panose="020B0503020204020204" pitchFamily="34" charset="-122"/>
              </a:rPr>
              <a:t>轴沿着行的方向垂直向下，第</a:t>
            </a:r>
            <a:r>
              <a:rPr kumimoji="0" lang="en-US" altLang="zh-CN" sz="2000" dirty="0">
                <a:solidFill>
                  <a:srgbClr val="000000"/>
                </a:solidFill>
                <a:latin typeface="微软雅黑" panose="020B0503020204020204" pitchFamily="34" charset="-122"/>
                <a:ea typeface="微软雅黑" panose="020B0503020204020204" pitchFamily="34" charset="-122"/>
              </a:rPr>
              <a:t>1</a:t>
            </a:r>
            <a:r>
              <a:rPr kumimoji="0" lang="zh-CN" altLang="en-US" sz="2000" dirty="0">
                <a:solidFill>
                  <a:srgbClr val="000000"/>
                </a:solidFill>
                <a:latin typeface="微软雅黑" panose="020B0503020204020204" pitchFamily="34" charset="-122"/>
                <a:ea typeface="微软雅黑" panose="020B0503020204020204" pitchFamily="34" charset="-122"/>
              </a:rPr>
              <a:t>轴沿着列的方向水平延伸</a:t>
            </a:r>
            <a:r>
              <a:rPr kumimoji="0" lang="zh-CN" altLang="en-US" sz="2000" dirty="0" smtClean="0">
                <a:solidFill>
                  <a:srgbClr val="000000"/>
                </a:solidFill>
                <a:latin typeface="微软雅黑" panose="020B0503020204020204" pitchFamily="34" charset="-122"/>
                <a:ea typeface="微软雅黑" panose="020B0503020204020204" pitchFamily="34" charset="-122"/>
              </a:rPr>
              <a:t>。</a:t>
            </a:r>
            <a:endParaRPr kumimoji="0" lang="en-US" altLang="zh-CN" sz="2000" dirty="0" smtClean="0">
              <a:solidFill>
                <a:srgbClr val="000000"/>
              </a:solidFill>
              <a:latin typeface="微软雅黑" panose="020B0503020204020204" pitchFamily="34" charset="-122"/>
              <a:ea typeface="微软雅黑" panose="020B0503020204020204" pitchFamily="34" charset="-122"/>
            </a:endParaRPr>
          </a:p>
        </p:txBody>
      </p:sp>
      <p:pic>
        <p:nvPicPr>
          <p:cNvPr id="7" name="图片 6"/>
          <p:cNvPicPr/>
          <p:nvPr/>
        </p:nvPicPr>
        <p:blipFill>
          <a:blip r:embed="rId1"/>
          <a:stretch>
            <a:fillRect/>
          </a:stretch>
        </p:blipFill>
        <p:spPr>
          <a:xfrm>
            <a:off x="4021642" y="3059093"/>
            <a:ext cx="4014153" cy="3169692"/>
          </a:xfrm>
          <a:prstGeom prst="rect">
            <a:avLst/>
          </a:prstGeom>
        </p:spPr>
      </p:pic>
      <p:sp>
        <p:nvSpPr>
          <p:cNvPr id="3" name="标题 2"/>
          <p:cNvSpPr txBox="1"/>
          <p:nvPr>
            <p:custDataLst>
              <p:tags r:id="rId2"/>
            </p:custDataLst>
          </p:nvPr>
        </p:nvSpPr>
        <p:spPr bwMode="auto">
          <a:xfrm>
            <a:off x="0" y="358775"/>
            <a:ext cx="10972800" cy="528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algn="l" rtl="0" eaLnBrk="0" fontAlgn="base" hangingPunct="0">
              <a:spcBef>
                <a:spcPct val="0"/>
              </a:spcBef>
              <a:spcAft>
                <a:spcPct val="0"/>
              </a:spcAft>
              <a:defRPr kumimoji="1" sz="2500">
                <a:solidFill>
                  <a:schemeClr val="tx1"/>
                </a:solidFill>
                <a:latin typeface="+mj-lt"/>
                <a:ea typeface="微软雅黑" panose="020B0503020204020204" pitchFamily="34" charset="-122"/>
                <a:cs typeface="微软雅黑" panose="020B0503020204020204" pitchFamily="34" charset="-122"/>
              </a:defRPr>
            </a:lvl1pPr>
            <a:lvl2pPr algn="l" rtl="0" eaLnBrk="0" fontAlgn="base" hangingPunct="0">
              <a:spcBef>
                <a:spcPct val="0"/>
              </a:spcBef>
              <a:spcAft>
                <a:spcPct val="0"/>
              </a:spcAft>
              <a:defRPr kumimoji="1" sz="2500">
                <a:solidFill>
                  <a:schemeClr val="tx1"/>
                </a:solidFill>
                <a:latin typeface="Calibri" panose="020F0502020204030204" pitchFamily="34" charset="0"/>
                <a:ea typeface="微软雅黑" panose="020B0503020204020204" pitchFamily="34" charset="-122"/>
                <a:cs typeface="微软雅黑" panose="020B0503020204020204" pitchFamily="34" charset="-122"/>
              </a:defRPr>
            </a:lvl2pPr>
            <a:lvl3pPr algn="l" rtl="0" eaLnBrk="0" fontAlgn="base" hangingPunct="0">
              <a:spcBef>
                <a:spcPct val="0"/>
              </a:spcBef>
              <a:spcAft>
                <a:spcPct val="0"/>
              </a:spcAft>
              <a:defRPr kumimoji="1" sz="2500">
                <a:solidFill>
                  <a:schemeClr val="tx1"/>
                </a:solidFill>
                <a:latin typeface="Calibri" panose="020F0502020204030204" pitchFamily="34" charset="0"/>
                <a:ea typeface="微软雅黑" panose="020B0503020204020204" pitchFamily="34" charset="-122"/>
                <a:cs typeface="微软雅黑" panose="020B0503020204020204" pitchFamily="34" charset="-122"/>
              </a:defRPr>
            </a:lvl3pPr>
            <a:lvl4pPr algn="l" rtl="0" eaLnBrk="0" fontAlgn="base" hangingPunct="0">
              <a:spcBef>
                <a:spcPct val="0"/>
              </a:spcBef>
              <a:spcAft>
                <a:spcPct val="0"/>
              </a:spcAft>
              <a:defRPr kumimoji="1" sz="2500">
                <a:solidFill>
                  <a:schemeClr val="tx1"/>
                </a:solidFill>
                <a:latin typeface="Calibri" panose="020F0502020204030204" pitchFamily="34" charset="0"/>
                <a:ea typeface="微软雅黑" panose="020B0503020204020204" pitchFamily="34" charset="-122"/>
                <a:cs typeface="微软雅黑" panose="020B0503020204020204" pitchFamily="34" charset="-122"/>
              </a:defRPr>
            </a:lvl4pPr>
            <a:lvl5pPr algn="l" rtl="0" eaLnBrk="0" fontAlgn="base" hangingPunct="0">
              <a:spcBef>
                <a:spcPct val="0"/>
              </a:spcBef>
              <a:spcAft>
                <a:spcPct val="0"/>
              </a:spcAft>
              <a:defRPr kumimoji="1" sz="2500">
                <a:solidFill>
                  <a:schemeClr val="tx1"/>
                </a:solidFill>
                <a:latin typeface="Calibri" panose="020F0502020204030204" pitchFamily="34" charset="0"/>
                <a:ea typeface="微软雅黑" panose="020B0503020204020204" pitchFamily="34" charset="-122"/>
                <a:cs typeface="微软雅黑" panose="020B0503020204020204" pitchFamily="34" charset="-122"/>
              </a:defRPr>
            </a:lvl5pPr>
            <a:lvl6pPr marL="483870" algn="l" rtl="0" eaLnBrk="0" fontAlgn="base" hangingPunct="0">
              <a:spcBef>
                <a:spcPct val="0"/>
              </a:spcBef>
              <a:spcAft>
                <a:spcPct val="0"/>
              </a:spcAft>
              <a:defRPr sz="2540">
                <a:solidFill>
                  <a:schemeClr val="tx1"/>
                </a:solidFill>
                <a:latin typeface="Calibri" panose="020F0502020204030204" pitchFamily="34" charset="0"/>
                <a:ea typeface="黑体" panose="02010609060101010101" pitchFamily="2" charset="-122"/>
              </a:defRPr>
            </a:lvl6pPr>
            <a:lvl7pPr marL="967740" algn="l" rtl="0" eaLnBrk="0" fontAlgn="base" hangingPunct="0">
              <a:spcBef>
                <a:spcPct val="0"/>
              </a:spcBef>
              <a:spcAft>
                <a:spcPct val="0"/>
              </a:spcAft>
              <a:defRPr sz="2540">
                <a:solidFill>
                  <a:schemeClr val="tx1"/>
                </a:solidFill>
                <a:latin typeface="Calibri" panose="020F0502020204030204" pitchFamily="34" charset="0"/>
                <a:ea typeface="黑体" panose="02010609060101010101" pitchFamily="2" charset="-122"/>
              </a:defRPr>
            </a:lvl7pPr>
            <a:lvl8pPr marL="1450975" algn="l" rtl="0" eaLnBrk="0" fontAlgn="base" hangingPunct="0">
              <a:spcBef>
                <a:spcPct val="0"/>
              </a:spcBef>
              <a:spcAft>
                <a:spcPct val="0"/>
              </a:spcAft>
              <a:defRPr sz="2540">
                <a:solidFill>
                  <a:schemeClr val="tx1"/>
                </a:solidFill>
                <a:latin typeface="Calibri" panose="020F0502020204030204" pitchFamily="34" charset="0"/>
                <a:ea typeface="黑体" panose="02010609060101010101" pitchFamily="2" charset="-122"/>
              </a:defRPr>
            </a:lvl8pPr>
            <a:lvl9pPr marL="1934845" algn="l" rtl="0" eaLnBrk="0" fontAlgn="base" hangingPunct="0">
              <a:spcBef>
                <a:spcPct val="0"/>
              </a:spcBef>
              <a:spcAft>
                <a:spcPct val="0"/>
              </a:spcAft>
              <a:defRPr sz="2540">
                <a:solidFill>
                  <a:schemeClr val="tx1"/>
                </a:solidFill>
                <a:latin typeface="Calibri" panose="020F0502020204030204" pitchFamily="34" charset="0"/>
                <a:ea typeface="黑体" panose="02010609060101010101" pitchFamily="2" charset="-122"/>
              </a:defRPr>
            </a:lvl9pPr>
          </a:lstStyle>
          <a:p>
            <a:r>
              <a:rPr lang="en-US" altLang="zh-CN" smtClean="0"/>
              <a:t>   1 </a:t>
            </a:r>
            <a:r>
              <a:rPr lang="zh-CN" altLang="en-US" smtClean="0"/>
              <a:t>掌握数组运算</a:t>
            </a:r>
            <a:endParaRPr lang="zh-CN" altLang="en-US"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bwMode="auto">
          <a:xfrm>
            <a:off x="0" y="969484"/>
            <a:ext cx="9144000" cy="792641"/>
          </a:xfrm>
          <a:prstGeom prst="rect">
            <a:avLst/>
          </a:prstGeom>
          <a:gradFill>
            <a:gsLst>
              <a:gs pos="100000">
                <a:srgbClr val="00B0F0">
                  <a:alpha val="0"/>
                </a:srgbClr>
              </a:gs>
              <a:gs pos="0">
                <a:srgbClr val="D1ECFF">
                  <a:alpha val="0"/>
                </a:srgbClr>
              </a:gs>
              <a:gs pos="49000">
                <a:srgbClr val="D1ECFF"/>
              </a:gs>
            </a:gsLst>
            <a:lin ang="0" scaled="0"/>
          </a:gradFill>
          <a:ln w="28575" cap="flat" cmpd="sng" algn="ctr">
            <a:noFill/>
            <a:prstDash val="solid"/>
            <a:round/>
            <a:headEnd type="none" w="med" len="med"/>
            <a:tailEnd type="none" w="med" len="med"/>
          </a:ln>
          <a:effectLst/>
        </p:spPr>
        <p:txBody>
          <a:bodyPr/>
          <a:lstStyle/>
          <a:p>
            <a:pPr eaLnBrk="1" hangingPunct="1">
              <a:buFont typeface="Arial" panose="020B0604020202020204" pitchFamily="34" charset="0"/>
              <a:buNone/>
              <a:defRPr/>
            </a:pPr>
            <a:endParaRPr lang="zh-CN" altLang="en-US" dirty="0">
              <a:latin typeface="Arial" panose="020B0604020202020204" pitchFamily="34" charset="0"/>
            </a:endParaRPr>
          </a:p>
        </p:txBody>
      </p:sp>
      <p:sp>
        <p:nvSpPr>
          <p:cNvPr id="11" name="文本框 2"/>
          <p:cNvSpPr txBox="1"/>
          <p:nvPr/>
        </p:nvSpPr>
        <p:spPr>
          <a:xfrm>
            <a:off x="566928" y="1134971"/>
            <a:ext cx="1415772" cy="461665"/>
          </a:xfrm>
          <a:prstGeom prst="rect">
            <a:avLst/>
          </a:prstGeom>
          <a:noFill/>
        </p:spPr>
        <p:txBody>
          <a:bodyPr wrap="none" rtlCol="0">
            <a:spAutoFit/>
          </a:bodyPr>
          <a:lstStyle/>
          <a:p>
            <a:r>
              <a:rPr lang="zh-CN" altLang="en-US" sz="2400" dirty="0">
                <a:latin typeface="微软雅黑" panose="020B0503020204020204" pitchFamily="34" charset="-122"/>
                <a:ea typeface="微软雅黑" panose="020B0503020204020204" pitchFamily="34" charset="-122"/>
              </a:rPr>
              <a:t>统计</a:t>
            </a:r>
            <a:r>
              <a:rPr lang="zh-CN" altLang="en-US" sz="2400" dirty="0" smtClean="0">
                <a:latin typeface="微软雅黑" panose="020B0503020204020204" pitchFamily="34" charset="-122"/>
                <a:ea typeface="微软雅黑" panose="020B0503020204020204" pitchFamily="34" charset="-122"/>
              </a:rPr>
              <a:t>函数</a:t>
            </a:r>
            <a:endParaRPr lang="zh-CN" altLang="en-US" sz="2400" dirty="0">
              <a:latin typeface="微软雅黑" panose="020B0503020204020204" pitchFamily="34" charset="-122"/>
              <a:ea typeface="微软雅黑" panose="020B0503020204020204" pitchFamily="34" charset="-122"/>
            </a:endParaRPr>
          </a:p>
        </p:txBody>
      </p:sp>
      <p:sp>
        <p:nvSpPr>
          <p:cNvPr id="12" name="TextBox 5"/>
          <p:cNvSpPr txBox="1">
            <a:spLocks noChangeArrowheads="1"/>
          </p:cNvSpPr>
          <p:nvPr/>
        </p:nvSpPr>
        <p:spPr bwMode="auto">
          <a:xfrm>
            <a:off x="725864" y="1863889"/>
            <a:ext cx="10605711" cy="14773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363855" indent="-285750">
              <a:spcBef>
                <a:spcPct val="20000"/>
              </a:spcBef>
              <a:buClr>
                <a:srgbClr val="000066"/>
              </a:buClr>
              <a:buFont typeface="Wingdings" panose="05000000000000000000" pitchFamily="2" charset="2"/>
              <a:buChar char="n"/>
              <a:defRPr kumimoji="1" sz="21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kumimoji="1" sz="29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kumimoji="1" sz="25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kumimoji="1" sz="21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kumimoji="1" sz="21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kumimoji="1" sz="21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kumimoji="1" sz="21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kumimoji="1" sz="21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kumimoji="1" sz="2100">
                <a:solidFill>
                  <a:schemeClr val="tx1"/>
                </a:solidFill>
                <a:latin typeface="Calibri" panose="020F0502020204030204" pitchFamily="34" charset="0"/>
                <a:ea typeface="宋体" panose="02010600030101010101" pitchFamily="2" charset="-122"/>
              </a:defRPr>
            </a:lvl9pPr>
          </a:lstStyle>
          <a:p>
            <a:pPr eaLnBrk="1" hangingPunct="1">
              <a:lnSpc>
                <a:spcPct val="150000"/>
              </a:lnSpc>
              <a:spcBef>
                <a:spcPct val="0"/>
              </a:spcBef>
              <a:buClr>
                <a:schemeClr val="tx2"/>
              </a:buClr>
              <a:buFont typeface="Wingdings" panose="05000000000000000000" pitchFamily="2" charset="2"/>
              <a:buChar char="Ø"/>
            </a:pPr>
            <a:r>
              <a:rPr kumimoji="0" lang="en-US" altLang="zh-CN" sz="2000" dirty="0">
                <a:solidFill>
                  <a:srgbClr val="000000"/>
                </a:solidFill>
                <a:latin typeface="微软雅黑" panose="020B0503020204020204" pitchFamily="34" charset="-122"/>
                <a:ea typeface="微软雅黑" panose="020B0503020204020204" pitchFamily="34" charset="-122"/>
              </a:rPr>
              <a:t>axis</a:t>
            </a:r>
            <a:r>
              <a:rPr kumimoji="0" lang="zh-CN" altLang="en-US" sz="2000" dirty="0">
                <a:solidFill>
                  <a:srgbClr val="000000"/>
                </a:solidFill>
                <a:latin typeface="微软雅黑" panose="020B0503020204020204" pitchFamily="34" charset="-122"/>
                <a:ea typeface="微软雅黑" panose="020B0503020204020204" pitchFamily="34" charset="-122"/>
              </a:rPr>
              <a:t>的重点在于方向，而不是行和列。具体到各种用法中也是如此。比如，当</a:t>
            </a:r>
            <a:r>
              <a:rPr kumimoji="0" lang="en-US" altLang="zh-CN" sz="2000" dirty="0">
                <a:solidFill>
                  <a:srgbClr val="000000"/>
                </a:solidFill>
                <a:latin typeface="微软雅黑" panose="020B0503020204020204" pitchFamily="34" charset="-122"/>
                <a:ea typeface="微软雅黑" panose="020B0503020204020204" pitchFamily="34" charset="-122"/>
              </a:rPr>
              <a:t>axis=1</a:t>
            </a:r>
            <a:r>
              <a:rPr kumimoji="0" lang="zh-CN" altLang="en-US" sz="2000" dirty="0">
                <a:solidFill>
                  <a:srgbClr val="000000"/>
                </a:solidFill>
                <a:latin typeface="微软雅黑" panose="020B0503020204020204" pitchFamily="34" charset="-122"/>
                <a:ea typeface="微软雅黑" panose="020B0503020204020204" pitchFamily="34" charset="-122"/>
              </a:rPr>
              <a:t>时，如果是求平均值，那么是从左到右横向求平均值；如果是数组拼接，那么也是左右横向拼接；如果是</a:t>
            </a:r>
            <a:r>
              <a:rPr kumimoji="0" lang="en-US" altLang="zh-CN" sz="2000" dirty="0">
                <a:solidFill>
                  <a:srgbClr val="000000"/>
                </a:solidFill>
                <a:latin typeface="微软雅黑" panose="020B0503020204020204" pitchFamily="34" charset="-122"/>
                <a:ea typeface="微软雅黑" panose="020B0503020204020204" pitchFamily="34" charset="-122"/>
              </a:rPr>
              <a:t>drop</a:t>
            </a:r>
            <a:r>
              <a:rPr kumimoji="0" lang="zh-CN" altLang="en-US" sz="2000" dirty="0">
                <a:solidFill>
                  <a:srgbClr val="000000"/>
                </a:solidFill>
                <a:latin typeface="微软雅黑" panose="020B0503020204020204" pitchFamily="34" charset="-122"/>
                <a:ea typeface="微软雅黑" panose="020B0503020204020204" pitchFamily="34" charset="-122"/>
              </a:rPr>
              <a:t>删除，那么也是横向发生变化，体现为列的减少。</a:t>
            </a:r>
            <a:endParaRPr kumimoji="0" lang="en-US" altLang="zh-CN" sz="2000" dirty="0" smtClean="0">
              <a:solidFill>
                <a:srgbClr val="000000"/>
              </a:solidFill>
              <a:latin typeface="微软雅黑" panose="020B0503020204020204" pitchFamily="34" charset="-122"/>
              <a:ea typeface="微软雅黑" panose="020B0503020204020204" pitchFamily="34" charset="-122"/>
            </a:endParaRPr>
          </a:p>
        </p:txBody>
      </p:sp>
      <p:pic>
        <p:nvPicPr>
          <p:cNvPr id="9" name="图片 8"/>
          <p:cNvPicPr/>
          <p:nvPr/>
        </p:nvPicPr>
        <p:blipFill>
          <a:blip r:embed="rId1"/>
          <a:stretch>
            <a:fillRect/>
          </a:stretch>
        </p:blipFill>
        <p:spPr>
          <a:xfrm>
            <a:off x="3597636" y="3532613"/>
            <a:ext cx="4862166" cy="2057400"/>
          </a:xfrm>
          <a:prstGeom prst="rect">
            <a:avLst/>
          </a:prstGeom>
        </p:spPr>
      </p:pic>
      <p:sp>
        <p:nvSpPr>
          <p:cNvPr id="3" name="标题 2"/>
          <p:cNvSpPr txBox="1"/>
          <p:nvPr>
            <p:custDataLst>
              <p:tags r:id="rId2"/>
            </p:custDataLst>
          </p:nvPr>
        </p:nvSpPr>
        <p:spPr bwMode="auto">
          <a:xfrm>
            <a:off x="0" y="358775"/>
            <a:ext cx="10972800" cy="528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algn="l" rtl="0" eaLnBrk="0" fontAlgn="base" hangingPunct="0">
              <a:spcBef>
                <a:spcPct val="0"/>
              </a:spcBef>
              <a:spcAft>
                <a:spcPct val="0"/>
              </a:spcAft>
              <a:defRPr kumimoji="1" sz="2500">
                <a:solidFill>
                  <a:schemeClr val="tx1"/>
                </a:solidFill>
                <a:latin typeface="+mj-lt"/>
                <a:ea typeface="微软雅黑" panose="020B0503020204020204" pitchFamily="34" charset="-122"/>
                <a:cs typeface="微软雅黑" panose="020B0503020204020204" pitchFamily="34" charset="-122"/>
              </a:defRPr>
            </a:lvl1pPr>
            <a:lvl2pPr algn="l" rtl="0" eaLnBrk="0" fontAlgn="base" hangingPunct="0">
              <a:spcBef>
                <a:spcPct val="0"/>
              </a:spcBef>
              <a:spcAft>
                <a:spcPct val="0"/>
              </a:spcAft>
              <a:defRPr kumimoji="1" sz="2500">
                <a:solidFill>
                  <a:schemeClr val="tx1"/>
                </a:solidFill>
                <a:latin typeface="Calibri" panose="020F0502020204030204" pitchFamily="34" charset="0"/>
                <a:ea typeface="微软雅黑" panose="020B0503020204020204" pitchFamily="34" charset="-122"/>
                <a:cs typeface="微软雅黑" panose="020B0503020204020204" pitchFamily="34" charset="-122"/>
              </a:defRPr>
            </a:lvl2pPr>
            <a:lvl3pPr algn="l" rtl="0" eaLnBrk="0" fontAlgn="base" hangingPunct="0">
              <a:spcBef>
                <a:spcPct val="0"/>
              </a:spcBef>
              <a:spcAft>
                <a:spcPct val="0"/>
              </a:spcAft>
              <a:defRPr kumimoji="1" sz="2500">
                <a:solidFill>
                  <a:schemeClr val="tx1"/>
                </a:solidFill>
                <a:latin typeface="Calibri" panose="020F0502020204030204" pitchFamily="34" charset="0"/>
                <a:ea typeface="微软雅黑" panose="020B0503020204020204" pitchFamily="34" charset="-122"/>
                <a:cs typeface="微软雅黑" panose="020B0503020204020204" pitchFamily="34" charset="-122"/>
              </a:defRPr>
            </a:lvl3pPr>
            <a:lvl4pPr algn="l" rtl="0" eaLnBrk="0" fontAlgn="base" hangingPunct="0">
              <a:spcBef>
                <a:spcPct val="0"/>
              </a:spcBef>
              <a:spcAft>
                <a:spcPct val="0"/>
              </a:spcAft>
              <a:defRPr kumimoji="1" sz="2500">
                <a:solidFill>
                  <a:schemeClr val="tx1"/>
                </a:solidFill>
                <a:latin typeface="Calibri" panose="020F0502020204030204" pitchFamily="34" charset="0"/>
                <a:ea typeface="微软雅黑" panose="020B0503020204020204" pitchFamily="34" charset="-122"/>
                <a:cs typeface="微软雅黑" panose="020B0503020204020204" pitchFamily="34" charset="-122"/>
              </a:defRPr>
            </a:lvl4pPr>
            <a:lvl5pPr algn="l" rtl="0" eaLnBrk="0" fontAlgn="base" hangingPunct="0">
              <a:spcBef>
                <a:spcPct val="0"/>
              </a:spcBef>
              <a:spcAft>
                <a:spcPct val="0"/>
              </a:spcAft>
              <a:defRPr kumimoji="1" sz="2500">
                <a:solidFill>
                  <a:schemeClr val="tx1"/>
                </a:solidFill>
                <a:latin typeface="Calibri" panose="020F0502020204030204" pitchFamily="34" charset="0"/>
                <a:ea typeface="微软雅黑" panose="020B0503020204020204" pitchFamily="34" charset="-122"/>
                <a:cs typeface="微软雅黑" panose="020B0503020204020204" pitchFamily="34" charset="-122"/>
              </a:defRPr>
            </a:lvl5pPr>
            <a:lvl6pPr marL="483870" algn="l" rtl="0" eaLnBrk="0" fontAlgn="base" hangingPunct="0">
              <a:spcBef>
                <a:spcPct val="0"/>
              </a:spcBef>
              <a:spcAft>
                <a:spcPct val="0"/>
              </a:spcAft>
              <a:defRPr sz="2540">
                <a:solidFill>
                  <a:schemeClr val="tx1"/>
                </a:solidFill>
                <a:latin typeface="Calibri" panose="020F0502020204030204" pitchFamily="34" charset="0"/>
                <a:ea typeface="黑体" panose="02010609060101010101" pitchFamily="2" charset="-122"/>
              </a:defRPr>
            </a:lvl6pPr>
            <a:lvl7pPr marL="967740" algn="l" rtl="0" eaLnBrk="0" fontAlgn="base" hangingPunct="0">
              <a:spcBef>
                <a:spcPct val="0"/>
              </a:spcBef>
              <a:spcAft>
                <a:spcPct val="0"/>
              </a:spcAft>
              <a:defRPr sz="2540">
                <a:solidFill>
                  <a:schemeClr val="tx1"/>
                </a:solidFill>
                <a:latin typeface="Calibri" panose="020F0502020204030204" pitchFamily="34" charset="0"/>
                <a:ea typeface="黑体" panose="02010609060101010101" pitchFamily="2" charset="-122"/>
              </a:defRPr>
            </a:lvl7pPr>
            <a:lvl8pPr marL="1450975" algn="l" rtl="0" eaLnBrk="0" fontAlgn="base" hangingPunct="0">
              <a:spcBef>
                <a:spcPct val="0"/>
              </a:spcBef>
              <a:spcAft>
                <a:spcPct val="0"/>
              </a:spcAft>
              <a:defRPr sz="2540">
                <a:solidFill>
                  <a:schemeClr val="tx1"/>
                </a:solidFill>
                <a:latin typeface="Calibri" panose="020F0502020204030204" pitchFamily="34" charset="0"/>
                <a:ea typeface="黑体" panose="02010609060101010101" pitchFamily="2" charset="-122"/>
              </a:defRPr>
            </a:lvl8pPr>
            <a:lvl9pPr marL="1934845" algn="l" rtl="0" eaLnBrk="0" fontAlgn="base" hangingPunct="0">
              <a:spcBef>
                <a:spcPct val="0"/>
              </a:spcBef>
              <a:spcAft>
                <a:spcPct val="0"/>
              </a:spcAft>
              <a:defRPr sz="2540">
                <a:solidFill>
                  <a:schemeClr val="tx1"/>
                </a:solidFill>
                <a:latin typeface="Calibri" panose="020F0502020204030204" pitchFamily="34" charset="0"/>
                <a:ea typeface="黑体" panose="02010609060101010101" pitchFamily="2" charset="-122"/>
              </a:defRPr>
            </a:lvl9pPr>
          </a:lstStyle>
          <a:p>
            <a:r>
              <a:rPr lang="en-US" altLang="zh-CN" smtClean="0"/>
              <a:t>   1 </a:t>
            </a:r>
            <a:r>
              <a:rPr lang="zh-CN" altLang="en-US" smtClean="0"/>
              <a:t>掌握数组运算</a:t>
            </a:r>
            <a:endParaRPr lang="zh-CN" altLang="en-US"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bwMode="auto">
          <a:xfrm>
            <a:off x="0" y="969484"/>
            <a:ext cx="9144000" cy="792641"/>
          </a:xfrm>
          <a:prstGeom prst="rect">
            <a:avLst/>
          </a:prstGeom>
          <a:gradFill>
            <a:gsLst>
              <a:gs pos="100000">
                <a:srgbClr val="00B0F0">
                  <a:alpha val="0"/>
                </a:srgbClr>
              </a:gs>
              <a:gs pos="0">
                <a:srgbClr val="D1ECFF">
                  <a:alpha val="0"/>
                </a:srgbClr>
              </a:gs>
              <a:gs pos="49000">
                <a:srgbClr val="D1ECFF"/>
              </a:gs>
            </a:gsLst>
            <a:lin ang="0" scaled="0"/>
          </a:gradFill>
          <a:ln w="28575" cap="flat" cmpd="sng" algn="ctr">
            <a:noFill/>
            <a:prstDash val="solid"/>
            <a:round/>
            <a:headEnd type="none" w="med" len="med"/>
            <a:tailEnd type="none" w="med" len="med"/>
          </a:ln>
          <a:effectLst/>
        </p:spPr>
        <p:txBody>
          <a:bodyPr/>
          <a:lstStyle/>
          <a:p>
            <a:pPr eaLnBrk="1" hangingPunct="1">
              <a:buFont typeface="Arial" panose="020B0604020202020204" pitchFamily="34" charset="0"/>
              <a:buNone/>
              <a:defRPr/>
            </a:pPr>
            <a:endParaRPr lang="zh-CN" altLang="en-US" dirty="0">
              <a:latin typeface="Arial" panose="020B0604020202020204" pitchFamily="34" charset="0"/>
            </a:endParaRPr>
          </a:p>
        </p:txBody>
      </p:sp>
      <p:sp>
        <p:nvSpPr>
          <p:cNvPr id="11" name="文本框 2"/>
          <p:cNvSpPr txBox="1"/>
          <p:nvPr/>
        </p:nvSpPr>
        <p:spPr>
          <a:xfrm>
            <a:off x="566928" y="1134971"/>
            <a:ext cx="1402080" cy="460375"/>
          </a:xfrm>
          <a:prstGeom prst="rect">
            <a:avLst/>
          </a:prstGeom>
          <a:noFill/>
        </p:spPr>
        <p:txBody>
          <a:bodyPr wrap="none" rtlCol="0">
            <a:spAutoFit/>
          </a:bodyPr>
          <a:lstStyle/>
          <a:p>
            <a:r>
              <a:rPr lang="zh-CN" altLang="en-US" sz="2400" dirty="0">
                <a:latin typeface="微软雅黑" panose="020B0503020204020204" pitchFamily="34" charset="-122"/>
                <a:ea typeface="微软雅黑" panose="020B0503020204020204" pitchFamily="34" charset="-122"/>
              </a:rPr>
              <a:t>数组索引</a:t>
            </a:r>
            <a:endParaRPr lang="zh-CN" altLang="en-US" sz="2400" dirty="0">
              <a:latin typeface="微软雅黑" panose="020B0503020204020204" pitchFamily="34" charset="-122"/>
              <a:ea typeface="微软雅黑" panose="020B0503020204020204" pitchFamily="34" charset="-122"/>
            </a:endParaRPr>
          </a:p>
        </p:txBody>
      </p:sp>
      <p:sp>
        <p:nvSpPr>
          <p:cNvPr id="12" name="TextBox 5"/>
          <p:cNvSpPr txBox="1">
            <a:spLocks noChangeArrowheads="1"/>
          </p:cNvSpPr>
          <p:nvPr/>
        </p:nvSpPr>
        <p:spPr bwMode="auto">
          <a:xfrm>
            <a:off x="725864" y="1863889"/>
            <a:ext cx="10605711" cy="10147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363855" indent="-285750">
              <a:spcBef>
                <a:spcPct val="20000"/>
              </a:spcBef>
              <a:buClr>
                <a:srgbClr val="000066"/>
              </a:buClr>
              <a:buFont typeface="Wingdings" panose="05000000000000000000" pitchFamily="2" charset="2"/>
              <a:buChar char="n"/>
              <a:defRPr kumimoji="1" sz="21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kumimoji="1" sz="29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kumimoji="1" sz="25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kumimoji="1" sz="21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kumimoji="1" sz="21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kumimoji="1" sz="21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kumimoji="1" sz="21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kumimoji="1" sz="21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kumimoji="1" sz="2100">
                <a:solidFill>
                  <a:schemeClr val="tx1"/>
                </a:solidFill>
                <a:latin typeface="Calibri" panose="020F0502020204030204" pitchFamily="34" charset="0"/>
                <a:ea typeface="宋体" panose="02010600030101010101" pitchFamily="2" charset="-122"/>
              </a:defRPr>
            </a:lvl9pPr>
          </a:lstStyle>
          <a:p>
            <a:pPr eaLnBrk="1" hangingPunct="1">
              <a:lnSpc>
                <a:spcPct val="150000"/>
              </a:lnSpc>
              <a:spcBef>
                <a:spcPct val="0"/>
              </a:spcBef>
              <a:buClr>
                <a:schemeClr val="tx2"/>
              </a:buClr>
              <a:buFont typeface="Wingdings" panose="05000000000000000000" pitchFamily="2" charset="2"/>
              <a:buChar char="Ø"/>
            </a:pPr>
            <a:r>
              <a:rPr kumimoji="0" sz="2000" dirty="0">
                <a:solidFill>
                  <a:srgbClr val="000000"/>
                </a:solidFill>
                <a:latin typeface="微软雅黑" panose="020B0503020204020204" pitchFamily="34" charset="-122"/>
                <a:ea typeface="微软雅黑" panose="020B0503020204020204" pitchFamily="34" charset="-122"/>
              </a:rPr>
              <a:t>ndarray对象的内容可以通过索引来访问和修改，可以基于 0 - n 的下标进行索引，一维数组的索引类似Python列表</a:t>
            </a:r>
            <a:endParaRPr kumimoji="0" sz="2000" dirty="0">
              <a:solidFill>
                <a:srgbClr val="000000"/>
              </a:solidFill>
              <a:latin typeface="微软雅黑" panose="020B0503020204020204" pitchFamily="34" charset="-122"/>
              <a:ea typeface="微软雅黑" panose="020B0503020204020204" pitchFamily="34" charset="-122"/>
            </a:endParaRPr>
          </a:p>
        </p:txBody>
      </p:sp>
      <p:sp>
        <p:nvSpPr>
          <p:cNvPr id="3" name="标题 2"/>
          <p:cNvSpPr txBox="1"/>
          <p:nvPr>
            <p:custDataLst>
              <p:tags r:id="rId1"/>
            </p:custDataLst>
          </p:nvPr>
        </p:nvSpPr>
        <p:spPr bwMode="auto">
          <a:xfrm>
            <a:off x="0" y="358775"/>
            <a:ext cx="10972800" cy="528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algn="l" rtl="0" eaLnBrk="0" fontAlgn="base" hangingPunct="0">
              <a:spcBef>
                <a:spcPct val="0"/>
              </a:spcBef>
              <a:spcAft>
                <a:spcPct val="0"/>
              </a:spcAft>
              <a:defRPr kumimoji="1" sz="2500">
                <a:solidFill>
                  <a:schemeClr val="tx1"/>
                </a:solidFill>
                <a:latin typeface="+mj-lt"/>
                <a:ea typeface="微软雅黑" panose="020B0503020204020204" pitchFamily="34" charset="-122"/>
                <a:cs typeface="微软雅黑" panose="020B0503020204020204" pitchFamily="34" charset="-122"/>
              </a:defRPr>
            </a:lvl1pPr>
            <a:lvl2pPr algn="l" rtl="0" eaLnBrk="0" fontAlgn="base" hangingPunct="0">
              <a:spcBef>
                <a:spcPct val="0"/>
              </a:spcBef>
              <a:spcAft>
                <a:spcPct val="0"/>
              </a:spcAft>
              <a:defRPr kumimoji="1" sz="2500">
                <a:solidFill>
                  <a:schemeClr val="tx1"/>
                </a:solidFill>
                <a:latin typeface="Calibri" panose="020F0502020204030204" pitchFamily="34" charset="0"/>
                <a:ea typeface="微软雅黑" panose="020B0503020204020204" pitchFamily="34" charset="-122"/>
                <a:cs typeface="微软雅黑" panose="020B0503020204020204" pitchFamily="34" charset="-122"/>
              </a:defRPr>
            </a:lvl2pPr>
            <a:lvl3pPr algn="l" rtl="0" eaLnBrk="0" fontAlgn="base" hangingPunct="0">
              <a:spcBef>
                <a:spcPct val="0"/>
              </a:spcBef>
              <a:spcAft>
                <a:spcPct val="0"/>
              </a:spcAft>
              <a:defRPr kumimoji="1" sz="2500">
                <a:solidFill>
                  <a:schemeClr val="tx1"/>
                </a:solidFill>
                <a:latin typeface="Calibri" panose="020F0502020204030204" pitchFamily="34" charset="0"/>
                <a:ea typeface="微软雅黑" panose="020B0503020204020204" pitchFamily="34" charset="-122"/>
                <a:cs typeface="微软雅黑" panose="020B0503020204020204" pitchFamily="34" charset="-122"/>
              </a:defRPr>
            </a:lvl3pPr>
            <a:lvl4pPr algn="l" rtl="0" eaLnBrk="0" fontAlgn="base" hangingPunct="0">
              <a:spcBef>
                <a:spcPct val="0"/>
              </a:spcBef>
              <a:spcAft>
                <a:spcPct val="0"/>
              </a:spcAft>
              <a:defRPr kumimoji="1" sz="2500">
                <a:solidFill>
                  <a:schemeClr val="tx1"/>
                </a:solidFill>
                <a:latin typeface="Calibri" panose="020F0502020204030204" pitchFamily="34" charset="0"/>
                <a:ea typeface="微软雅黑" panose="020B0503020204020204" pitchFamily="34" charset="-122"/>
                <a:cs typeface="微软雅黑" panose="020B0503020204020204" pitchFamily="34" charset="-122"/>
              </a:defRPr>
            </a:lvl4pPr>
            <a:lvl5pPr algn="l" rtl="0" eaLnBrk="0" fontAlgn="base" hangingPunct="0">
              <a:spcBef>
                <a:spcPct val="0"/>
              </a:spcBef>
              <a:spcAft>
                <a:spcPct val="0"/>
              </a:spcAft>
              <a:defRPr kumimoji="1" sz="2500">
                <a:solidFill>
                  <a:schemeClr val="tx1"/>
                </a:solidFill>
                <a:latin typeface="Calibri" panose="020F0502020204030204" pitchFamily="34" charset="0"/>
                <a:ea typeface="微软雅黑" panose="020B0503020204020204" pitchFamily="34" charset="-122"/>
                <a:cs typeface="微软雅黑" panose="020B0503020204020204" pitchFamily="34" charset="-122"/>
              </a:defRPr>
            </a:lvl5pPr>
            <a:lvl6pPr marL="483870" algn="l" rtl="0" eaLnBrk="0" fontAlgn="base" hangingPunct="0">
              <a:spcBef>
                <a:spcPct val="0"/>
              </a:spcBef>
              <a:spcAft>
                <a:spcPct val="0"/>
              </a:spcAft>
              <a:defRPr sz="2540">
                <a:solidFill>
                  <a:schemeClr val="tx1"/>
                </a:solidFill>
                <a:latin typeface="Calibri" panose="020F0502020204030204" pitchFamily="34" charset="0"/>
                <a:ea typeface="黑体" panose="02010609060101010101" pitchFamily="2" charset="-122"/>
              </a:defRPr>
            </a:lvl6pPr>
            <a:lvl7pPr marL="967740" algn="l" rtl="0" eaLnBrk="0" fontAlgn="base" hangingPunct="0">
              <a:spcBef>
                <a:spcPct val="0"/>
              </a:spcBef>
              <a:spcAft>
                <a:spcPct val="0"/>
              </a:spcAft>
              <a:defRPr sz="2540">
                <a:solidFill>
                  <a:schemeClr val="tx1"/>
                </a:solidFill>
                <a:latin typeface="Calibri" panose="020F0502020204030204" pitchFamily="34" charset="0"/>
                <a:ea typeface="黑体" panose="02010609060101010101" pitchFamily="2" charset="-122"/>
              </a:defRPr>
            </a:lvl7pPr>
            <a:lvl8pPr marL="1450975" algn="l" rtl="0" eaLnBrk="0" fontAlgn="base" hangingPunct="0">
              <a:spcBef>
                <a:spcPct val="0"/>
              </a:spcBef>
              <a:spcAft>
                <a:spcPct val="0"/>
              </a:spcAft>
              <a:defRPr sz="2540">
                <a:solidFill>
                  <a:schemeClr val="tx1"/>
                </a:solidFill>
                <a:latin typeface="Calibri" panose="020F0502020204030204" pitchFamily="34" charset="0"/>
                <a:ea typeface="黑体" panose="02010609060101010101" pitchFamily="2" charset="-122"/>
              </a:defRPr>
            </a:lvl8pPr>
            <a:lvl9pPr marL="1934845" algn="l" rtl="0" eaLnBrk="0" fontAlgn="base" hangingPunct="0">
              <a:spcBef>
                <a:spcPct val="0"/>
              </a:spcBef>
              <a:spcAft>
                <a:spcPct val="0"/>
              </a:spcAft>
              <a:defRPr sz="2540">
                <a:solidFill>
                  <a:schemeClr val="tx1"/>
                </a:solidFill>
                <a:latin typeface="Calibri" panose="020F0502020204030204" pitchFamily="34" charset="0"/>
                <a:ea typeface="黑体" panose="02010609060101010101" pitchFamily="2" charset="-122"/>
              </a:defRPr>
            </a:lvl9pPr>
          </a:lstStyle>
          <a:p>
            <a:r>
              <a:rPr lang="en-US" altLang="zh-CN" smtClean="0"/>
              <a:t>   2 </a:t>
            </a:r>
            <a:r>
              <a:rPr lang="zh-CN" altLang="en-US" smtClean="0"/>
              <a:t>掌握数组索引</a:t>
            </a:r>
            <a:endParaRPr lang="zh-CN" altLang="en-US" smtClean="0"/>
          </a:p>
        </p:txBody>
      </p:sp>
      <p:pic>
        <p:nvPicPr>
          <p:cNvPr id="394" name="图片 394"/>
          <p:cNvPicPr>
            <a:picLocks noChangeAspect="1"/>
          </p:cNvPicPr>
          <p:nvPr>
            <p:custDataLst>
              <p:tags r:id="rId2"/>
            </p:custDataLst>
          </p:nvPr>
        </p:nvPicPr>
        <p:blipFill>
          <a:blip r:embed="rId3"/>
          <a:srcRect b="50558"/>
          <a:stretch>
            <a:fillRect/>
          </a:stretch>
        </p:blipFill>
        <p:spPr>
          <a:xfrm>
            <a:off x="3940810" y="2913380"/>
            <a:ext cx="4311015" cy="1621790"/>
          </a:xfrm>
          <a:prstGeom prst="rect">
            <a:avLst/>
          </a:prstGeom>
          <a:ln>
            <a:noFill/>
          </a:ln>
        </p:spPr>
      </p:pic>
      <p:pic>
        <p:nvPicPr>
          <p:cNvPr id="1961944836" name="图片 1961944836"/>
          <p:cNvPicPr>
            <a:picLocks noChangeAspect="1"/>
          </p:cNvPicPr>
          <p:nvPr>
            <p:custDataLst>
              <p:tags r:id="rId4"/>
            </p:custDataLst>
          </p:nvPr>
        </p:nvPicPr>
        <p:blipFill>
          <a:blip r:embed="rId3"/>
          <a:srcRect t="51588"/>
          <a:stretch>
            <a:fillRect/>
          </a:stretch>
        </p:blipFill>
        <p:spPr>
          <a:xfrm>
            <a:off x="3940810" y="4601845"/>
            <a:ext cx="4311650" cy="1588770"/>
          </a:xfrm>
          <a:prstGeom prst="rect">
            <a:avLst/>
          </a:prstGeom>
          <a:ln>
            <a:noFill/>
          </a:ln>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标题 2"/>
          <p:cNvSpPr>
            <a:spLocks noGrp="1"/>
          </p:cNvSpPr>
          <p:nvPr>
            <p:ph type="title" idx="4294967295"/>
          </p:nvPr>
        </p:nvSpPr>
        <p:spPr>
          <a:xfrm>
            <a:off x="0" y="358775"/>
            <a:ext cx="10972800" cy="528955"/>
          </a:xfrm>
        </p:spPr>
        <p:txBody>
          <a:bodyPr/>
          <a:lstStyle/>
          <a:p>
            <a:r>
              <a:rPr lang="en-US" altLang="zh-CN" dirty="0"/>
              <a:t>   </a:t>
            </a:r>
            <a:r>
              <a:rPr lang="zh-CN" altLang="en-US" dirty="0"/>
              <a:t>知识框架</a:t>
            </a:r>
            <a:endParaRPr lang="zh-CN" altLang="en-US" dirty="0"/>
          </a:p>
        </p:txBody>
      </p:sp>
      <p:pic>
        <p:nvPicPr>
          <p:cNvPr id="1256" name="图片 1256"/>
          <p:cNvPicPr>
            <a:picLocks noChangeAspect="1"/>
          </p:cNvPicPr>
          <p:nvPr>
            <p:custDataLst>
              <p:tags r:id="rId1"/>
            </p:custDataLst>
          </p:nvPr>
        </p:nvPicPr>
        <p:blipFill>
          <a:blip r:embed="rId2">
            <a:clrChange>
              <a:clrFrom>
                <a:srgbClr val="F5F5F5"/>
              </a:clrFrom>
              <a:clrTo>
                <a:srgbClr val="F5F5F5">
                  <a:alpha val="0"/>
                </a:srgbClr>
              </a:clrTo>
            </a:clrChange>
          </a:blip>
          <a:stretch>
            <a:fillRect/>
          </a:stretch>
        </p:blipFill>
        <p:spPr>
          <a:xfrm>
            <a:off x="1731645" y="1821815"/>
            <a:ext cx="8728075" cy="3267075"/>
          </a:xfrm>
          <a:prstGeom prst="rect">
            <a:avLst/>
          </a:prstGeom>
        </p:spPr>
      </p:pic>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bwMode="auto">
          <a:xfrm>
            <a:off x="0" y="969484"/>
            <a:ext cx="9144000" cy="792641"/>
          </a:xfrm>
          <a:prstGeom prst="rect">
            <a:avLst/>
          </a:prstGeom>
          <a:gradFill>
            <a:gsLst>
              <a:gs pos="100000">
                <a:srgbClr val="00B0F0">
                  <a:alpha val="0"/>
                </a:srgbClr>
              </a:gs>
              <a:gs pos="0">
                <a:srgbClr val="D1ECFF">
                  <a:alpha val="0"/>
                </a:srgbClr>
              </a:gs>
              <a:gs pos="49000">
                <a:srgbClr val="D1ECFF"/>
              </a:gs>
            </a:gsLst>
            <a:lin ang="0" scaled="0"/>
          </a:gradFill>
          <a:ln w="28575" cap="flat" cmpd="sng" algn="ctr">
            <a:noFill/>
            <a:prstDash val="solid"/>
            <a:round/>
            <a:headEnd type="none" w="med" len="med"/>
            <a:tailEnd type="none" w="med" len="med"/>
          </a:ln>
          <a:effectLst/>
        </p:spPr>
        <p:txBody>
          <a:bodyPr/>
          <a:lstStyle/>
          <a:p>
            <a:pPr eaLnBrk="1" hangingPunct="1">
              <a:buFont typeface="Arial" panose="020B0604020202020204" pitchFamily="34" charset="0"/>
              <a:buNone/>
              <a:defRPr/>
            </a:pPr>
            <a:endParaRPr lang="zh-CN" altLang="en-US" dirty="0">
              <a:latin typeface="Arial" panose="020B0604020202020204" pitchFamily="34" charset="0"/>
            </a:endParaRPr>
          </a:p>
        </p:txBody>
      </p:sp>
      <p:sp>
        <p:nvSpPr>
          <p:cNvPr id="11" name="文本框 2"/>
          <p:cNvSpPr txBox="1"/>
          <p:nvPr/>
        </p:nvSpPr>
        <p:spPr>
          <a:xfrm>
            <a:off x="566928" y="1134971"/>
            <a:ext cx="1402080" cy="460375"/>
          </a:xfrm>
          <a:prstGeom prst="rect">
            <a:avLst/>
          </a:prstGeom>
          <a:noFill/>
        </p:spPr>
        <p:txBody>
          <a:bodyPr wrap="none" rtlCol="0">
            <a:spAutoFit/>
          </a:bodyPr>
          <a:lstStyle/>
          <a:p>
            <a:r>
              <a:rPr lang="zh-CN" altLang="en-US" sz="2400" dirty="0">
                <a:latin typeface="微软雅黑" panose="020B0503020204020204" pitchFamily="34" charset="-122"/>
                <a:ea typeface="微软雅黑" panose="020B0503020204020204" pitchFamily="34" charset="-122"/>
              </a:rPr>
              <a:t>数组索引</a:t>
            </a:r>
            <a:endParaRPr lang="zh-CN" altLang="en-US" sz="2400" dirty="0">
              <a:latin typeface="微软雅黑" panose="020B0503020204020204" pitchFamily="34" charset="-122"/>
              <a:ea typeface="微软雅黑" panose="020B0503020204020204" pitchFamily="34" charset="-122"/>
            </a:endParaRPr>
          </a:p>
        </p:txBody>
      </p:sp>
      <p:sp>
        <p:nvSpPr>
          <p:cNvPr id="12" name="TextBox 5"/>
          <p:cNvSpPr txBox="1">
            <a:spLocks noChangeArrowheads="1"/>
          </p:cNvSpPr>
          <p:nvPr/>
        </p:nvSpPr>
        <p:spPr bwMode="auto">
          <a:xfrm>
            <a:off x="725864" y="1740064"/>
            <a:ext cx="10605711" cy="10147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363855" indent="-285750">
              <a:spcBef>
                <a:spcPct val="20000"/>
              </a:spcBef>
              <a:buClr>
                <a:srgbClr val="000066"/>
              </a:buClr>
              <a:buFont typeface="Wingdings" panose="05000000000000000000" pitchFamily="2" charset="2"/>
              <a:buChar char="n"/>
              <a:defRPr kumimoji="1" sz="21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kumimoji="1" sz="29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kumimoji="1" sz="25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kumimoji="1" sz="21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kumimoji="1" sz="21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kumimoji="1" sz="21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kumimoji="1" sz="21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kumimoji="1" sz="21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kumimoji="1" sz="2100">
                <a:solidFill>
                  <a:schemeClr val="tx1"/>
                </a:solidFill>
                <a:latin typeface="Calibri" panose="020F0502020204030204" pitchFamily="34" charset="0"/>
                <a:ea typeface="宋体" panose="02010600030101010101" pitchFamily="2" charset="-122"/>
              </a:defRPr>
            </a:lvl9pPr>
          </a:lstStyle>
          <a:p>
            <a:pPr eaLnBrk="1" hangingPunct="1">
              <a:lnSpc>
                <a:spcPct val="150000"/>
              </a:lnSpc>
              <a:spcBef>
                <a:spcPct val="0"/>
              </a:spcBef>
              <a:buClr>
                <a:schemeClr val="tx2"/>
              </a:buClr>
              <a:buFont typeface="Wingdings" panose="05000000000000000000" pitchFamily="2" charset="2"/>
              <a:buChar char="Ø"/>
            </a:pPr>
            <a:r>
              <a:rPr kumimoji="0" sz="2000" dirty="0">
                <a:solidFill>
                  <a:srgbClr val="000000"/>
                </a:solidFill>
                <a:latin typeface="微软雅黑" panose="020B0503020204020204" pitchFamily="34" charset="-122"/>
                <a:ea typeface="微软雅黑" panose="020B0503020204020204" pitchFamily="34" charset="-122"/>
              </a:rPr>
              <a:t>一维数组索引操作过程</a:t>
            </a:r>
            <a:r>
              <a:rPr kumimoji="0" lang="zh-CN" sz="2000" dirty="0">
                <a:solidFill>
                  <a:srgbClr val="000000"/>
                </a:solidFill>
                <a:latin typeface="微软雅黑" panose="020B0503020204020204" pitchFamily="34" charset="-122"/>
                <a:ea typeface="微软雅黑" panose="020B0503020204020204" pitchFamily="34" charset="-122"/>
              </a:rPr>
              <a:t>如下，对下标为5的元素修改后，是对原arr数组的修改，也就是说，修改数组索引对应的元素，实际上是对原始数组对应元素的修改，不会产生新的数据</a:t>
            </a:r>
            <a:endParaRPr kumimoji="0" lang="zh-CN" sz="2000" dirty="0">
              <a:solidFill>
                <a:srgbClr val="000000"/>
              </a:solidFill>
              <a:latin typeface="微软雅黑" panose="020B0503020204020204" pitchFamily="34" charset="-122"/>
              <a:ea typeface="微软雅黑" panose="020B0503020204020204" pitchFamily="34" charset="-122"/>
            </a:endParaRPr>
          </a:p>
        </p:txBody>
      </p:sp>
      <p:sp>
        <p:nvSpPr>
          <p:cNvPr id="3" name="标题 2"/>
          <p:cNvSpPr txBox="1"/>
          <p:nvPr>
            <p:custDataLst>
              <p:tags r:id="rId1"/>
            </p:custDataLst>
          </p:nvPr>
        </p:nvSpPr>
        <p:spPr bwMode="auto">
          <a:xfrm>
            <a:off x="0" y="358775"/>
            <a:ext cx="10972800" cy="528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algn="l" rtl="0" eaLnBrk="0" fontAlgn="base" hangingPunct="0">
              <a:spcBef>
                <a:spcPct val="0"/>
              </a:spcBef>
              <a:spcAft>
                <a:spcPct val="0"/>
              </a:spcAft>
              <a:defRPr kumimoji="1" sz="2500">
                <a:solidFill>
                  <a:schemeClr val="tx1"/>
                </a:solidFill>
                <a:latin typeface="+mj-lt"/>
                <a:ea typeface="微软雅黑" panose="020B0503020204020204" pitchFamily="34" charset="-122"/>
                <a:cs typeface="微软雅黑" panose="020B0503020204020204" pitchFamily="34" charset="-122"/>
              </a:defRPr>
            </a:lvl1pPr>
            <a:lvl2pPr algn="l" rtl="0" eaLnBrk="0" fontAlgn="base" hangingPunct="0">
              <a:spcBef>
                <a:spcPct val="0"/>
              </a:spcBef>
              <a:spcAft>
                <a:spcPct val="0"/>
              </a:spcAft>
              <a:defRPr kumimoji="1" sz="2500">
                <a:solidFill>
                  <a:schemeClr val="tx1"/>
                </a:solidFill>
                <a:latin typeface="Calibri" panose="020F0502020204030204" pitchFamily="34" charset="0"/>
                <a:ea typeface="微软雅黑" panose="020B0503020204020204" pitchFamily="34" charset="-122"/>
                <a:cs typeface="微软雅黑" panose="020B0503020204020204" pitchFamily="34" charset="-122"/>
              </a:defRPr>
            </a:lvl2pPr>
            <a:lvl3pPr algn="l" rtl="0" eaLnBrk="0" fontAlgn="base" hangingPunct="0">
              <a:spcBef>
                <a:spcPct val="0"/>
              </a:spcBef>
              <a:spcAft>
                <a:spcPct val="0"/>
              </a:spcAft>
              <a:defRPr kumimoji="1" sz="2500">
                <a:solidFill>
                  <a:schemeClr val="tx1"/>
                </a:solidFill>
                <a:latin typeface="Calibri" panose="020F0502020204030204" pitchFamily="34" charset="0"/>
                <a:ea typeface="微软雅黑" panose="020B0503020204020204" pitchFamily="34" charset="-122"/>
                <a:cs typeface="微软雅黑" panose="020B0503020204020204" pitchFamily="34" charset="-122"/>
              </a:defRPr>
            </a:lvl3pPr>
            <a:lvl4pPr algn="l" rtl="0" eaLnBrk="0" fontAlgn="base" hangingPunct="0">
              <a:spcBef>
                <a:spcPct val="0"/>
              </a:spcBef>
              <a:spcAft>
                <a:spcPct val="0"/>
              </a:spcAft>
              <a:defRPr kumimoji="1" sz="2500">
                <a:solidFill>
                  <a:schemeClr val="tx1"/>
                </a:solidFill>
                <a:latin typeface="Calibri" panose="020F0502020204030204" pitchFamily="34" charset="0"/>
                <a:ea typeface="微软雅黑" panose="020B0503020204020204" pitchFamily="34" charset="-122"/>
                <a:cs typeface="微软雅黑" panose="020B0503020204020204" pitchFamily="34" charset="-122"/>
              </a:defRPr>
            </a:lvl4pPr>
            <a:lvl5pPr algn="l" rtl="0" eaLnBrk="0" fontAlgn="base" hangingPunct="0">
              <a:spcBef>
                <a:spcPct val="0"/>
              </a:spcBef>
              <a:spcAft>
                <a:spcPct val="0"/>
              </a:spcAft>
              <a:defRPr kumimoji="1" sz="2500">
                <a:solidFill>
                  <a:schemeClr val="tx1"/>
                </a:solidFill>
                <a:latin typeface="Calibri" panose="020F0502020204030204" pitchFamily="34" charset="0"/>
                <a:ea typeface="微软雅黑" panose="020B0503020204020204" pitchFamily="34" charset="-122"/>
                <a:cs typeface="微软雅黑" panose="020B0503020204020204" pitchFamily="34" charset="-122"/>
              </a:defRPr>
            </a:lvl5pPr>
            <a:lvl6pPr marL="483870" algn="l" rtl="0" eaLnBrk="0" fontAlgn="base" hangingPunct="0">
              <a:spcBef>
                <a:spcPct val="0"/>
              </a:spcBef>
              <a:spcAft>
                <a:spcPct val="0"/>
              </a:spcAft>
              <a:defRPr sz="2540">
                <a:solidFill>
                  <a:schemeClr val="tx1"/>
                </a:solidFill>
                <a:latin typeface="Calibri" panose="020F0502020204030204" pitchFamily="34" charset="0"/>
                <a:ea typeface="黑体" panose="02010609060101010101" pitchFamily="2" charset="-122"/>
              </a:defRPr>
            </a:lvl6pPr>
            <a:lvl7pPr marL="967740" algn="l" rtl="0" eaLnBrk="0" fontAlgn="base" hangingPunct="0">
              <a:spcBef>
                <a:spcPct val="0"/>
              </a:spcBef>
              <a:spcAft>
                <a:spcPct val="0"/>
              </a:spcAft>
              <a:defRPr sz="2540">
                <a:solidFill>
                  <a:schemeClr val="tx1"/>
                </a:solidFill>
                <a:latin typeface="Calibri" panose="020F0502020204030204" pitchFamily="34" charset="0"/>
                <a:ea typeface="黑体" panose="02010609060101010101" pitchFamily="2" charset="-122"/>
              </a:defRPr>
            </a:lvl7pPr>
            <a:lvl8pPr marL="1450975" algn="l" rtl="0" eaLnBrk="0" fontAlgn="base" hangingPunct="0">
              <a:spcBef>
                <a:spcPct val="0"/>
              </a:spcBef>
              <a:spcAft>
                <a:spcPct val="0"/>
              </a:spcAft>
              <a:defRPr sz="2540">
                <a:solidFill>
                  <a:schemeClr val="tx1"/>
                </a:solidFill>
                <a:latin typeface="Calibri" panose="020F0502020204030204" pitchFamily="34" charset="0"/>
                <a:ea typeface="黑体" panose="02010609060101010101" pitchFamily="2" charset="-122"/>
              </a:defRPr>
            </a:lvl8pPr>
            <a:lvl9pPr marL="1934845" algn="l" rtl="0" eaLnBrk="0" fontAlgn="base" hangingPunct="0">
              <a:spcBef>
                <a:spcPct val="0"/>
              </a:spcBef>
              <a:spcAft>
                <a:spcPct val="0"/>
              </a:spcAft>
              <a:defRPr sz="2540">
                <a:solidFill>
                  <a:schemeClr val="tx1"/>
                </a:solidFill>
                <a:latin typeface="Calibri" panose="020F0502020204030204" pitchFamily="34" charset="0"/>
                <a:ea typeface="黑体" panose="02010609060101010101" pitchFamily="2" charset="-122"/>
              </a:defRPr>
            </a:lvl9pPr>
          </a:lstStyle>
          <a:p>
            <a:r>
              <a:rPr lang="en-US" altLang="zh-CN" smtClean="0"/>
              <a:t>   2 </a:t>
            </a:r>
            <a:r>
              <a:rPr lang="zh-CN" altLang="en-US" smtClean="0"/>
              <a:t>掌握数组索引</a:t>
            </a:r>
            <a:endParaRPr lang="zh-CN" altLang="en-US" smtClean="0"/>
          </a:p>
        </p:txBody>
      </p:sp>
      <p:pic>
        <p:nvPicPr>
          <p:cNvPr id="1267" name="图片 1267"/>
          <p:cNvPicPr>
            <a:picLocks noChangeAspect="1"/>
          </p:cNvPicPr>
          <p:nvPr>
            <p:custDataLst>
              <p:tags r:id="rId2"/>
            </p:custDataLst>
          </p:nvPr>
        </p:nvPicPr>
        <p:blipFill>
          <a:blip r:embed="rId3"/>
          <a:stretch>
            <a:fillRect/>
          </a:stretch>
        </p:blipFill>
        <p:spPr>
          <a:xfrm>
            <a:off x="3574415" y="2766060"/>
            <a:ext cx="4907915" cy="3185160"/>
          </a:xfrm>
          <a:prstGeom prst="rect">
            <a:avLst/>
          </a:prstGeom>
        </p:spPr>
      </p:pic>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bwMode="auto">
          <a:xfrm>
            <a:off x="0" y="969484"/>
            <a:ext cx="9144000" cy="792641"/>
          </a:xfrm>
          <a:prstGeom prst="rect">
            <a:avLst/>
          </a:prstGeom>
          <a:gradFill>
            <a:gsLst>
              <a:gs pos="100000">
                <a:srgbClr val="00B0F0">
                  <a:alpha val="0"/>
                </a:srgbClr>
              </a:gs>
              <a:gs pos="0">
                <a:srgbClr val="D1ECFF">
                  <a:alpha val="0"/>
                </a:srgbClr>
              </a:gs>
              <a:gs pos="49000">
                <a:srgbClr val="D1ECFF"/>
              </a:gs>
            </a:gsLst>
            <a:lin ang="0" scaled="0"/>
          </a:gradFill>
          <a:ln w="28575" cap="flat" cmpd="sng" algn="ctr">
            <a:noFill/>
            <a:prstDash val="solid"/>
            <a:round/>
            <a:headEnd type="none" w="med" len="med"/>
            <a:tailEnd type="none" w="med" len="med"/>
          </a:ln>
          <a:effectLst/>
        </p:spPr>
        <p:txBody>
          <a:bodyPr/>
          <a:lstStyle/>
          <a:p>
            <a:pPr eaLnBrk="1" hangingPunct="1">
              <a:buFont typeface="Arial" panose="020B0604020202020204" pitchFamily="34" charset="0"/>
              <a:buNone/>
              <a:defRPr/>
            </a:pPr>
            <a:endParaRPr lang="zh-CN" altLang="en-US" dirty="0">
              <a:latin typeface="Arial" panose="020B0604020202020204" pitchFamily="34" charset="0"/>
            </a:endParaRPr>
          </a:p>
        </p:txBody>
      </p:sp>
      <p:sp>
        <p:nvSpPr>
          <p:cNvPr id="11" name="文本框 2"/>
          <p:cNvSpPr txBox="1"/>
          <p:nvPr/>
        </p:nvSpPr>
        <p:spPr>
          <a:xfrm>
            <a:off x="566928" y="1134971"/>
            <a:ext cx="1402080" cy="460375"/>
          </a:xfrm>
          <a:prstGeom prst="rect">
            <a:avLst/>
          </a:prstGeom>
          <a:noFill/>
        </p:spPr>
        <p:txBody>
          <a:bodyPr wrap="none" rtlCol="0">
            <a:spAutoFit/>
          </a:bodyPr>
          <a:lstStyle/>
          <a:p>
            <a:r>
              <a:rPr lang="zh-CN" altLang="en-US" sz="2400" dirty="0">
                <a:latin typeface="微软雅黑" panose="020B0503020204020204" pitchFamily="34" charset="-122"/>
                <a:ea typeface="微软雅黑" panose="020B0503020204020204" pitchFamily="34" charset="-122"/>
              </a:rPr>
              <a:t>数组索引</a:t>
            </a:r>
            <a:endParaRPr lang="zh-CN" altLang="en-US" sz="2400" dirty="0">
              <a:latin typeface="微软雅黑" panose="020B0503020204020204" pitchFamily="34" charset="-122"/>
              <a:ea typeface="微软雅黑" panose="020B0503020204020204" pitchFamily="34" charset="-122"/>
            </a:endParaRPr>
          </a:p>
        </p:txBody>
      </p:sp>
      <p:sp>
        <p:nvSpPr>
          <p:cNvPr id="12" name="TextBox 5"/>
          <p:cNvSpPr txBox="1">
            <a:spLocks noChangeArrowheads="1"/>
          </p:cNvSpPr>
          <p:nvPr/>
        </p:nvSpPr>
        <p:spPr bwMode="auto">
          <a:xfrm>
            <a:off x="725864" y="1863889"/>
            <a:ext cx="10605711" cy="5530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363855" indent="-285750">
              <a:spcBef>
                <a:spcPct val="20000"/>
              </a:spcBef>
              <a:buClr>
                <a:srgbClr val="000066"/>
              </a:buClr>
              <a:buFont typeface="Wingdings" panose="05000000000000000000" pitchFamily="2" charset="2"/>
              <a:buChar char="n"/>
              <a:defRPr kumimoji="1" sz="21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kumimoji="1" sz="29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kumimoji="1" sz="25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kumimoji="1" sz="21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kumimoji="1" sz="21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kumimoji="1" sz="21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kumimoji="1" sz="21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kumimoji="1" sz="21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kumimoji="1" sz="2100">
                <a:solidFill>
                  <a:schemeClr val="tx1"/>
                </a:solidFill>
                <a:latin typeface="Calibri" panose="020F0502020204030204" pitchFamily="34" charset="0"/>
                <a:ea typeface="宋体" panose="02010600030101010101" pitchFamily="2" charset="-122"/>
              </a:defRPr>
            </a:lvl9pPr>
          </a:lstStyle>
          <a:p>
            <a:pPr eaLnBrk="1" hangingPunct="1">
              <a:lnSpc>
                <a:spcPct val="150000"/>
              </a:lnSpc>
              <a:spcBef>
                <a:spcPct val="0"/>
              </a:spcBef>
              <a:buClr>
                <a:schemeClr val="tx2"/>
              </a:buClr>
              <a:buFont typeface="Wingdings" panose="05000000000000000000" pitchFamily="2" charset="2"/>
              <a:buChar char="Ø"/>
            </a:pPr>
            <a:r>
              <a:rPr kumimoji="0" sz="2000" dirty="0">
                <a:solidFill>
                  <a:srgbClr val="000000"/>
                </a:solidFill>
                <a:latin typeface="微软雅黑" panose="020B0503020204020204" pitchFamily="34" charset="-122"/>
                <a:ea typeface="微软雅黑" panose="020B0503020204020204" pitchFamily="34" charset="-122"/>
              </a:rPr>
              <a:t>对于二维数组的索引操作</a:t>
            </a:r>
            <a:endParaRPr kumimoji="0" sz="2000" dirty="0">
              <a:solidFill>
                <a:srgbClr val="000000"/>
              </a:solidFill>
              <a:latin typeface="微软雅黑" panose="020B0503020204020204" pitchFamily="34" charset="-122"/>
              <a:ea typeface="微软雅黑" panose="020B0503020204020204" pitchFamily="34" charset="-122"/>
            </a:endParaRPr>
          </a:p>
        </p:txBody>
      </p:sp>
      <p:sp>
        <p:nvSpPr>
          <p:cNvPr id="3" name="标题 2"/>
          <p:cNvSpPr txBox="1"/>
          <p:nvPr>
            <p:custDataLst>
              <p:tags r:id="rId1"/>
            </p:custDataLst>
          </p:nvPr>
        </p:nvSpPr>
        <p:spPr bwMode="auto">
          <a:xfrm>
            <a:off x="0" y="358775"/>
            <a:ext cx="10972800" cy="528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algn="l" rtl="0" eaLnBrk="0" fontAlgn="base" hangingPunct="0">
              <a:spcBef>
                <a:spcPct val="0"/>
              </a:spcBef>
              <a:spcAft>
                <a:spcPct val="0"/>
              </a:spcAft>
              <a:defRPr kumimoji="1" sz="2500">
                <a:solidFill>
                  <a:schemeClr val="tx1"/>
                </a:solidFill>
                <a:latin typeface="+mj-lt"/>
                <a:ea typeface="微软雅黑" panose="020B0503020204020204" pitchFamily="34" charset="-122"/>
                <a:cs typeface="微软雅黑" panose="020B0503020204020204" pitchFamily="34" charset="-122"/>
              </a:defRPr>
            </a:lvl1pPr>
            <a:lvl2pPr algn="l" rtl="0" eaLnBrk="0" fontAlgn="base" hangingPunct="0">
              <a:spcBef>
                <a:spcPct val="0"/>
              </a:spcBef>
              <a:spcAft>
                <a:spcPct val="0"/>
              </a:spcAft>
              <a:defRPr kumimoji="1" sz="2500">
                <a:solidFill>
                  <a:schemeClr val="tx1"/>
                </a:solidFill>
                <a:latin typeface="Calibri" panose="020F0502020204030204" pitchFamily="34" charset="0"/>
                <a:ea typeface="微软雅黑" panose="020B0503020204020204" pitchFamily="34" charset="-122"/>
                <a:cs typeface="微软雅黑" panose="020B0503020204020204" pitchFamily="34" charset="-122"/>
              </a:defRPr>
            </a:lvl2pPr>
            <a:lvl3pPr algn="l" rtl="0" eaLnBrk="0" fontAlgn="base" hangingPunct="0">
              <a:spcBef>
                <a:spcPct val="0"/>
              </a:spcBef>
              <a:spcAft>
                <a:spcPct val="0"/>
              </a:spcAft>
              <a:defRPr kumimoji="1" sz="2500">
                <a:solidFill>
                  <a:schemeClr val="tx1"/>
                </a:solidFill>
                <a:latin typeface="Calibri" panose="020F0502020204030204" pitchFamily="34" charset="0"/>
                <a:ea typeface="微软雅黑" panose="020B0503020204020204" pitchFamily="34" charset="-122"/>
                <a:cs typeface="微软雅黑" panose="020B0503020204020204" pitchFamily="34" charset="-122"/>
              </a:defRPr>
            </a:lvl3pPr>
            <a:lvl4pPr algn="l" rtl="0" eaLnBrk="0" fontAlgn="base" hangingPunct="0">
              <a:spcBef>
                <a:spcPct val="0"/>
              </a:spcBef>
              <a:spcAft>
                <a:spcPct val="0"/>
              </a:spcAft>
              <a:defRPr kumimoji="1" sz="2500">
                <a:solidFill>
                  <a:schemeClr val="tx1"/>
                </a:solidFill>
                <a:latin typeface="Calibri" panose="020F0502020204030204" pitchFamily="34" charset="0"/>
                <a:ea typeface="微软雅黑" panose="020B0503020204020204" pitchFamily="34" charset="-122"/>
                <a:cs typeface="微软雅黑" panose="020B0503020204020204" pitchFamily="34" charset="-122"/>
              </a:defRPr>
            </a:lvl4pPr>
            <a:lvl5pPr algn="l" rtl="0" eaLnBrk="0" fontAlgn="base" hangingPunct="0">
              <a:spcBef>
                <a:spcPct val="0"/>
              </a:spcBef>
              <a:spcAft>
                <a:spcPct val="0"/>
              </a:spcAft>
              <a:defRPr kumimoji="1" sz="2500">
                <a:solidFill>
                  <a:schemeClr val="tx1"/>
                </a:solidFill>
                <a:latin typeface="Calibri" panose="020F0502020204030204" pitchFamily="34" charset="0"/>
                <a:ea typeface="微软雅黑" panose="020B0503020204020204" pitchFamily="34" charset="-122"/>
                <a:cs typeface="微软雅黑" panose="020B0503020204020204" pitchFamily="34" charset="-122"/>
              </a:defRPr>
            </a:lvl5pPr>
            <a:lvl6pPr marL="483870" algn="l" rtl="0" eaLnBrk="0" fontAlgn="base" hangingPunct="0">
              <a:spcBef>
                <a:spcPct val="0"/>
              </a:spcBef>
              <a:spcAft>
                <a:spcPct val="0"/>
              </a:spcAft>
              <a:defRPr sz="2540">
                <a:solidFill>
                  <a:schemeClr val="tx1"/>
                </a:solidFill>
                <a:latin typeface="Calibri" panose="020F0502020204030204" pitchFamily="34" charset="0"/>
                <a:ea typeface="黑体" panose="02010609060101010101" pitchFamily="2" charset="-122"/>
              </a:defRPr>
            </a:lvl6pPr>
            <a:lvl7pPr marL="967740" algn="l" rtl="0" eaLnBrk="0" fontAlgn="base" hangingPunct="0">
              <a:spcBef>
                <a:spcPct val="0"/>
              </a:spcBef>
              <a:spcAft>
                <a:spcPct val="0"/>
              </a:spcAft>
              <a:defRPr sz="2540">
                <a:solidFill>
                  <a:schemeClr val="tx1"/>
                </a:solidFill>
                <a:latin typeface="Calibri" panose="020F0502020204030204" pitchFamily="34" charset="0"/>
                <a:ea typeface="黑体" panose="02010609060101010101" pitchFamily="2" charset="-122"/>
              </a:defRPr>
            </a:lvl7pPr>
            <a:lvl8pPr marL="1450975" algn="l" rtl="0" eaLnBrk="0" fontAlgn="base" hangingPunct="0">
              <a:spcBef>
                <a:spcPct val="0"/>
              </a:spcBef>
              <a:spcAft>
                <a:spcPct val="0"/>
              </a:spcAft>
              <a:defRPr sz="2540">
                <a:solidFill>
                  <a:schemeClr val="tx1"/>
                </a:solidFill>
                <a:latin typeface="Calibri" panose="020F0502020204030204" pitchFamily="34" charset="0"/>
                <a:ea typeface="黑体" panose="02010609060101010101" pitchFamily="2" charset="-122"/>
              </a:defRPr>
            </a:lvl8pPr>
            <a:lvl9pPr marL="1934845" algn="l" rtl="0" eaLnBrk="0" fontAlgn="base" hangingPunct="0">
              <a:spcBef>
                <a:spcPct val="0"/>
              </a:spcBef>
              <a:spcAft>
                <a:spcPct val="0"/>
              </a:spcAft>
              <a:defRPr sz="2540">
                <a:solidFill>
                  <a:schemeClr val="tx1"/>
                </a:solidFill>
                <a:latin typeface="Calibri" panose="020F0502020204030204" pitchFamily="34" charset="0"/>
                <a:ea typeface="黑体" panose="02010609060101010101" pitchFamily="2" charset="-122"/>
              </a:defRPr>
            </a:lvl9pPr>
          </a:lstStyle>
          <a:p>
            <a:r>
              <a:rPr lang="en-US" altLang="zh-CN" smtClean="0"/>
              <a:t>   2 </a:t>
            </a:r>
            <a:r>
              <a:rPr lang="zh-CN" altLang="en-US" smtClean="0"/>
              <a:t>掌握数组索引</a:t>
            </a:r>
            <a:endParaRPr lang="zh-CN" altLang="en-US" smtClean="0"/>
          </a:p>
        </p:txBody>
      </p:sp>
      <p:pic>
        <p:nvPicPr>
          <p:cNvPr id="395" name="图片 395"/>
          <p:cNvPicPr>
            <a:picLocks noChangeAspect="1"/>
          </p:cNvPicPr>
          <p:nvPr>
            <p:custDataLst>
              <p:tags r:id="rId2"/>
            </p:custDataLst>
          </p:nvPr>
        </p:nvPicPr>
        <p:blipFill>
          <a:blip r:embed="rId3"/>
          <a:stretch>
            <a:fillRect/>
          </a:stretch>
        </p:blipFill>
        <p:spPr>
          <a:xfrm>
            <a:off x="4282440" y="2251710"/>
            <a:ext cx="3627755" cy="3864610"/>
          </a:xfrm>
          <a:prstGeom prst="rect">
            <a:avLst/>
          </a:prstGeom>
        </p:spPr>
      </p:pic>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bwMode="auto">
          <a:xfrm>
            <a:off x="0" y="969484"/>
            <a:ext cx="9144000" cy="792641"/>
          </a:xfrm>
          <a:prstGeom prst="rect">
            <a:avLst/>
          </a:prstGeom>
          <a:gradFill>
            <a:gsLst>
              <a:gs pos="100000">
                <a:srgbClr val="00B0F0">
                  <a:alpha val="0"/>
                </a:srgbClr>
              </a:gs>
              <a:gs pos="0">
                <a:srgbClr val="D1ECFF">
                  <a:alpha val="0"/>
                </a:srgbClr>
              </a:gs>
              <a:gs pos="49000">
                <a:srgbClr val="D1ECFF"/>
              </a:gs>
            </a:gsLst>
            <a:lin ang="0" scaled="0"/>
          </a:gradFill>
          <a:ln w="28575" cap="flat" cmpd="sng" algn="ctr">
            <a:noFill/>
            <a:prstDash val="solid"/>
            <a:round/>
            <a:headEnd type="none" w="med" len="med"/>
            <a:tailEnd type="none" w="med" len="med"/>
          </a:ln>
          <a:effectLst/>
        </p:spPr>
        <p:txBody>
          <a:bodyPr/>
          <a:lstStyle/>
          <a:p>
            <a:pPr eaLnBrk="1" hangingPunct="1">
              <a:buFont typeface="Arial" panose="020B0604020202020204" pitchFamily="34" charset="0"/>
              <a:buNone/>
              <a:defRPr/>
            </a:pPr>
            <a:endParaRPr lang="zh-CN" altLang="en-US" dirty="0">
              <a:latin typeface="Arial" panose="020B0604020202020204" pitchFamily="34" charset="0"/>
            </a:endParaRPr>
          </a:p>
        </p:txBody>
      </p:sp>
      <p:sp>
        <p:nvSpPr>
          <p:cNvPr id="11" name="文本框 2"/>
          <p:cNvSpPr txBox="1"/>
          <p:nvPr/>
        </p:nvSpPr>
        <p:spPr>
          <a:xfrm>
            <a:off x="566928" y="1134971"/>
            <a:ext cx="1402080" cy="460375"/>
          </a:xfrm>
          <a:prstGeom prst="rect">
            <a:avLst/>
          </a:prstGeom>
          <a:noFill/>
        </p:spPr>
        <p:txBody>
          <a:bodyPr wrap="none" rtlCol="0">
            <a:spAutoFit/>
          </a:bodyPr>
          <a:lstStyle/>
          <a:p>
            <a:r>
              <a:rPr lang="zh-CN" altLang="en-US" sz="2400" dirty="0">
                <a:latin typeface="微软雅黑" panose="020B0503020204020204" pitchFamily="34" charset="-122"/>
                <a:ea typeface="微软雅黑" panose="020B0503020204020204" pitchFamily="34" charset="-122"/>
              </a:rPr>
              <a:t>数组索引</a:t>
            </a:r>
            <a:endParaRPr lang="zh-CN" altLang="en-US" sz="2400" dirty="0">
              <a:latin typeface="微软雅黑" panose="020B0503020204020204" pitchFamily="34" charset="-122"/>
              <a:ea typeface="微软雅黑" panose="020B0503020204020204" pitchFamily="34" charset="-122"/>
            </a:endParaRPr>
          </a:p>
        </p:txBody>
      </p:sp>
      <p:sp>
        <p:nvSpPr>
          <p:cNvPr id="12" name="TextBox 5"/>
          <p:cNvSpPr txBox="1">
            <a:spLocks noChangeArrowheads="1"/>
          </p:cNvSpPr>
          <p:nvPr/>
        </p:nvSpPr>
        <p:spPr bwMode="auto">
          <a:xfrm>
            <a:off x="725864" y="1863889"/>
            <a:ext cx="10605711" cy="1476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363855" indent="-285750">
              <a:spcBef>
                <a:spcPct val="20000"/>
              </a:spcBef>
              <a:buClr>
                <a:srgbClr val="000066"/>
              </a:buClr>
              <a:buFont typeface="Wingdings" panose="05000000000000000000" pitchFamily="2" charset="2"/>
              <a:buChar char="n"/>
              <a:defRPr kumimoji="1" sz="21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kumimoji="1" sz="29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kumimoji="1" sz="25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kumimoji="1" sz="21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kumimoji="1" sz="21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kumimoji="1" sz="21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kumimoji="1" sz="21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kumimoji="1" sz="21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kumimoji="1" sz="2100">
                <a:solidFill>
                  <a:schemeClr val="tx1"/>
                </a:solidFill>
                <a:latin typeface="Calibri" panose="020F0502020204030204" pitchFamily="34" charset="0"/>
                <a:ea typeface="宋体" panose="02010600030101010101" pitchFamily="2" charset="-122"/>
              </a:defRPr>
            </a:lvl9pPr>
          </a:lstStyle>
          <a:p>
            <a:pPr eaLnBrk="1" hangingPunct="1">
              <a:lnSpc>
                <a:spcPct val="150000"/>
              </a:lnSpc>
              <a:spcBef>
                <a:spcPct val="0"/>
              </a:spcBef>
              <a:buClr>
                <a:schemeClr val="tx2"/>
              </a:buClr>
              <a:buFont typeface="Wingdings" panose="05000000000000000000" pitchFamily="2" charset="2"/>
              <a:buChar char="Ø"/>
            </a:pPr>
            <a:r>
              <a:rPr kumimoji="0" sz="2000" dirty="0">
                <a:solidFill>
                  <a:srgbClr val="000000"/>
                </a:solidFill>
                <a:latin typeface="微软雅黑" panose="020B0503020204020204" pitchFamily="34" charset="-122"/>
                <a:ea typeface="微软雅黑" panose="020B0503020204020204" pitchFamily="34" charset="-122"/>
              </a:rPr>
              <a:t>二维数组可以理解为嵌套的一维数组</a:t>
            </a:r>
            <a:r>
              <a:rPr kumimoji="0" lang="zh-CN" sz="2000" dirty="0">
                <a:solidFill>
                  <a:srgbClr val="000000"/>
                </a:solidFill>
                <a:latin typeface="微软雅黑" panose="020B0503020204020204" pitchFamily="34" charset="-122"/>
                <a:ea typeface="微软雅黑" panose="020B0503020204020204" pitchFamily="34" charset="-122"/>
              </a:rPr>
              <a:t>。如果需要获取单个元素，比如这个二维数组中的2，可以先用arr[0]取出第一个一维数组[1,2,3]，此时再取出其中的2，对应的下标为1，即arr[0][1]可以取出2这个元素，可以简写为arr[0,1]。</a:t>
            </a:r>
            <a:endParaRPr kumimoji="0" lang="zh-CN" sz="2000" dirty="0">
              <a:solidFill>
                <a:srgbClr val="000000"/>
              </a:solidFill>
              <a:latin typeface="微软雅黑" panose="020B0503020204020204" pitchFamily="34" charset="-122"/>
              <a:ea typeface="微软雅黑" panose="020B0503020204020204" pitchFamily="34" charset="-122"/>
            </a:endParaRPr>
          </a:p>
        </p:txBody>
      </p:sp>
      <p:sp>
        <p:nvSpPr>
          <p:cNvPr id="3" name="标题 2"/>
          <p:cNvSpPr txBox="1"/>
          <p:nvPr>
            <p:custDataLst>
              <p:tags r:id="rId1"/>
            </p:custDataLst>
          </p:nvPr>
        </p:nvSpPr>
        <p:spPr bwMode="auto">
          <a:xfrm>
            <a:off x="0" y="358775"/>
            <a:ext cx="10972800" cy="528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algn="l" rtl="0" eaLnBrk="0" fontAlgn="base" hangingPunct="0">
              <a:spcBef>
                <a:spcPct val="0"/>
              </a:spcBef>
              <a:spcAft>
                <a:spcPct val="0"/>
              </a:spcAft>
              <a:defRPr kumimoji="1" sz="2500">
                <a:solidFill>
                  <a:schemeClr val="tx1"/>
                </a:solidFill>
                <a:latin typeface="+mj-lt"/>
                <a:ea typeface="微软雅黑" panose="020B0503020204020204" pitchFamily="34" charset="-122"/>
                <a:cs typeface="微软雅黑" panose="020B0503020204020204" pitchFamily="34" charset="-122"/>
              </a:defRPr>
            </a:lvl1pPr>
            <a:lvl2pPr algn="l" rtl="0" eaLnBrk="0" fontAlgn="base" hangingPunct="0">
              <a:spcBef>
                <a:spcPct val="0"/>
              </a:spcBef>
              <a:spcAft>
                <a:spcPct val="0"/>
              </a:spcAft>
              <a:defRPr kumimoji="1" sz="2500">
                <a:solidFill>
                  <a:schemeClr val="tx1"/>
                </a:solidFill>
                <a:latin typeface="Calibri" panose="020F0502020204030204" pitchFamily="34" charset="0"/>
                <a:ea typeface="微软雅黑" panose="020B0503020204020204" pitchFamily="34" charset="-122"/>
                <a:cs typeface="微软雅黑" panose="020B0503020204020204" pitchFamily="34" charset="-122"/>
              </a:defRPr>
            </a:lvl2pPr>
            <a:lvl3pPr algn="l" rtl="0" eaLnBrk="0" fontAlgn="base" hangingPunct="0">
              <a:spcBef>
                <a:spcPct val="0"/>
              </a:spcBef>
              <a:spcAft>
                <a:spcPct val="0"/>
              </a:spcAft>
              <a:defRPr kumimoji="1" sz="2500">
                <a:solidFill>
                  <a:schemeClr val="tx1"/>
                </a:solidFill>
                <a:latin typeface="Calibri" panose="020F0502020204030204" pitchFamily="34" charset="0"/>
                <a:ea typeface="微软雅黑" panose="020B0503020204020204" pitchFamily="34" charset="-122"/>
                <a:cs typeface="微软雅黑" panose="020B0503020204020204" pitchFamily="34" charset="-122"/>
              </a:defRPr>
            </a:lvl3pPr>
            <a:lvl4pPr algn="l" rtl="0" eaLnBrk="0" fontAlgn="base" hangingPunct="0">
              <a:spcBef>
                <a:spcPct val="0"/>
              </a:spcBef>
              <a:spcAft>
                <a:spcPct val="0"/>
              </a:spcAft>
              <a:defRPr kumimoji="1" sz="2500">
                <a:solidFill>
                  <a:schemeClr val="tx1"/>
                </a:solidFill>
                <a:latin typeface="Calibri" panose="020F0502020204030204" pitchFamily="34" charset="0"/>
                <a:ea typeface="微软雅黑" panose="020B0503020204020204" pitchFamily="34" charset="-122"/>
                <a:cs typeface="微软雅黑" panose="020B0503020204020204" pitchFamily="34" charset="-122"/>
              </a:defRPr>
            </a:lvl4pPr>
            <a:lvl5pPr algn="l" rtl="0" eaLnBrk="0" fontAlgn="base" hangingPunct="0">
              <a:spcBef>
                <a:spcPct val="0"/>
              </a:spcBef>
              <a:spcAft>
                <a:spcPct val="0"/>
              </a:spcAft>
              <a:defRPr kumimoji="1" sz="2500">
                <a:solidFill>
                  <a:schemeClr val="tx1"/>
                </a:solidFill>
                <a:latin typeface="Calibri" panose="020F0502020204030204" pitchFamily="34" charset="0"/>
                <a:ea typeface="微软雅黑" panose="020B0503020204020204" pitchFamily="34" charset="-122"/>
                <a:cs typeface="微软雅黑" panose="020B0503020204020204" pitchFamily="34" charset="-122"/>
              </a:defRPr>
            </a:lvl5pPr>
            <a:lvl6pPr marL="483870" algn="l" rtl="0" eaLnBrk="0" fontAlgn="base" hangingPunct="0">
              <a:spcBef>
                <a:spcPct val="0"/>
              </a:spcBef>
              <a:spcAft>
                <a:spcPct val="0"/>
              </a:spcAft>
              <a:defRPr sz="2540">
                <a:solidFill>
                  <a:schemeClr val="tx1"/>
                </a:solidFill>
                <a:latin typeface="Calibri" panose="020F0502020204030204" pitchFamily="34" charset="0"/>
                <a:ea typeface="黑体" panose="02010609060101010101" pitchFamily="2" charset="-122"/>
              </a:defRPr>
            </a:lvl6pPr>
            <a:lvl7pPr marL="967740" algn="l" rtl="0" eaLnBrk="0" fontAlgn="base" hangingPunct="0">
              <a:spcBef>
                <a:spcPct val="0"/>
              </a:spcBef>
              <a:spcAft>
                <a:spcPct val="0"/>
              </a:spcAft>
              <a:defRPr sz="2540">
                <a:solidFill>
                  <a:schemeClr val="tx1"/>
                </a:solidFill>
                <a:latin typeface="Calibri" panose="020F0502020204030204" pitchFamily="34" charset="0"/>
                <a:ea typeface="黑体" panose="02010609060101010101" pitchFamily="2" charset="-122"/>
              </a:defRPr>
            </a:lvl7pPr>
            <a:lvl8pPr marL="1450975" algn="l" rtl="0" eaLnBrk="0" fontAlgn="base" hangingPunct="0">
              <a:spcBef>
                <a:spcPct val="0"/>
              </a:spcBef>
              <a:spcAft>
                <a:spcPct val="0"/>
              </a:spcAft>
              <a:defRPr sz="2540">
                <a:solidFill>
                  <a:schemeClr val="tx1"/>
                </a:solidFill>
                <a:latin typeface="Calibri" panose="020F0502020204030204" pitchFamily="34" charset="0"/>
                <a:ea typeface="黑体" panose="02010609060101010101" pitchFamily="2" charset="-122"/>
              </a:defRPr>
            </a:lvl8pPr>
            <a:lvl9pPr marL="1934845" algn="l" rtl="0" eaLnBrk="0" fontAlgn="base" hangingPunct="0">
              <a:spcBef>
                <a:spcPct val="0"/>
              </a:spcBef>
              <a:spcAft>
                <a:spcPct val="0"/>
              </a:spcAft>
              <a:defRPr sz="2540">
                <a:solidFill>
                  <a:schemeClr val="tx1"/>
                </a:solidFill>
                <a:latin typeface="Calibri" panose="020F0502020204030204" pitchFamily="34" charset="0"/>
                <a:ea typeface="黑体" panose="02010609060101010101" pitchFamily="2" charset="-122"/>
              </a:defRPr>
            </a:lvl9pPr>
          </a:lstStyle>
          <a:p>
            <a:r>
              <a:rPr lang="en-US" altLang="zh-CN" smtClean="0"/>
              <a:t>   2 </a:t>
            </a:r>
            <a:r>
              <a:rPr lang="zh-CN" altLang="en-US" smtClean="0"/>
              <a:t>掌握数组索引</a:t>
            </a:r>
            <a:endParaRPr lang="zh-CN" altLang="en-US" smtClean="0"/>
          </a:p>
        </p:txBody>
      </p:sp>
      <p:pic>
        <p:nvPicPr>
          <p:cNvPr id="1266" name="图片 1266"/>
          <p:cNvPicPr>
            <a:picLocks noChangeAspect="1"/>
          </p:cNvPicPr>
          <p:nvPr>
            <p:custDataLst>
              <p:tags r:id="rId2"/>
            </p:custDataLst>
          </p:nvPr>
        </p:nvPicPr>
        <p:blipFill>
          <a:blip r:embed="rId3"/>
          <a:stretch>
            <a:fillRect/>
          </a:stretch>
        </p:blipFill>
        <p:spPr>
          <a:xfrm>
            <a:off x="3522980" y="3541395"/>
            <a:ext cx="5146040" cy="2169795"/>
          </a:xfrm>
          <a:prstGeom prst="rect">
            <a:avLst/>
          </a:prstGeom>
        </p:spPr>
      </p:pic>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bwMode="auto">
          <a:xfrm>
            <a:off x="0" y="969484"/>
            <a:ext cx="9144000" cy="792641"/>
          </a:xfrm>
          <a:prstGeom prst="rect">
            <a:avLst/>
          </a:prstGeom>
          <a:gradFill>
            <a:gsLst>
              <a:gs pos="100000">
                <a:srgbClr val="00B0F0">
                  <a:alpha val="0"/>
                </a:srgbClr>
              </a:gs>
              <a:gs pos="0">
                <a:srgbClr val="D1ECFF">
                  <a:alpha val="0"/>
                </a:srgbClr>
              </a:gs>
              <a:gs pos="49000">
                <a:srgbClr val="D1ECFF"/>
              </a:gs>
            </a:gsLst>
            <a:lin ang="0" scaled="0"/>
          </a:gradFill>
          <a:ln w="28575" cap="flat" cmpd="sng" algn="ctr">
            <a:noFill/>
            <a:prstDash val="solid"/>
            <a:round/>
            <a:headEnd type="none" w="med" len="med"/>
            <a:tailEnd type="none" w="med" len="med"/>
          </a:ln>
          <a:effectLst/>
        </p:spPr>
        <p:txBody>
          <a:bodyPr/>
          <a:lstStyle/>
          <a:p>
            <a:pPr eaLnBrk="1" hangingPunct="1">
              <a:buFont typeface="Arial" panose="020B0604020202020204" pitchFamily="34" charset="0"/>
              <a:buNone/>
              <a:defRPr/>
            </a:pPr>
            <a:endParaRPr lang="zh-CN" altLang="en-US" dirty="0">
              <a:latin typeface="Arial" panose="020B0604020202020204" pitchFamily="34" charset="0"/>
            </a:endParaRPr>
          </a:p>
        </p:txBody>
      </p:sp>
      <p:sp>
        <p:nvSpPr>
          <p:cNvPr id="11" name="文本框 2"/>
          <p:cNvSpPr txBox="1"/>
          <p:nvPr/>
        </p:nvSpPr>
        <p:spPr>
          <a:xfrm>
            <a:off x="566928" y="1134971"/>
            <a:ext cx="2011680" cy="460375"/>
          </a:xfrm>
          <a:prstGeom prst="rect">
            <a:avLst/>
          </a:prstGeom>
          <a:noFill/>
        </p:spPr>
        <p:txBody>
          <a:bodyPr wrap="none" rtlCol="0">
            <a:spAutoFit/>
          </a:bodyPr>
          <a:lstStyle/>
          <a:p>
            <a:r>
              <a:rPr lang="zh-CN" altLang="en-US" sz="2400" dirty="0">
                <a:latin typeface="微软雅黑" panose="020B0503020204020204" pitchFamily="34" charset="-122"/>
                <a:ea typeface="微软雅黑" panose="020B0503020204020204" pitchFamily="34" charset="-122"/>
              </a:rPr>
              <a:t>一维数组切片</a:t>
            </a:r>
            <a:endParaRPr lang="zh-CN" altLang="en-US" sz="2400" dirty="0">
              <a:latin typeface="微软雅黑" panose="020B0503020204020204" pitchFamily="34" charset="-122"/>
              <a:ea typeface="微软雅黑" panose="020B0503020204020204" pitchFamily="34" charset="-122"/>
            </a:endParaRPr>
          </a:p>
        </p:txBody>
      </p:sp>
      <p:sp>
        <p:nvSpPr>
          <p:cNvPr id="12" name="TextBox 5"/>
          <p:cNvSpPr txBox="1">
            <a:spLocks noChangeArrowheads="1"/>
          </p:cNvSpPr>
          <p:nvPr/>
        </p:nvSpPr>
        <p:spPr bwMode="auto">
          <a:xfrm>
            <a:off x="725864" y="1863889"/>
            <a:ext cx="10605711" cy="10147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363855" indent="-285750">
              <a:spcBef>
                <a:spcPct val="20000"/>
              </a:spcBef>
              <a:buClr>
                <a:srgbClr val="000066"/>
              </a:buClr>
              <a:buFont typeface="Wingdings" panose="05000000000000000000" pitchFamily="2" charset="2"/>
              <a:buChar char="n"/>
              <a:defRPr kumimoji="1" sz="21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kumimoji="1" sz="29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kumimoji="1" sz="25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kumimoji="1" sz="21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kumimoji="1" sz="21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kumimoji="1" sz="21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kumimoji="1" sz="21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kumimoji="1" sz="21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kumimoji="1" sz="2100">
                <a:solidFill>
                  <a:schemeClr val="tx1"/>
                </a:solidFill>
                <a:latin typeface="Calibri" panose="020F0502020204030204" pitchFamily="34" charset="0"/>
                <a:ea typeface="宋体" panose="02010600030101010101" pitchFamily="2" charset="-122"/>
              </a:defRPr>
            </a:lvl9pPr>
          </a:lstStyle>
          <a:p>
            <a:pPr eaLnBrk="1" hangingPunct="1">
              <a:lnSpc>
                <a:spcPct val="150000"/>
              </a:lnSpc>
              <a:spcBef>
                <a:spcPct val="0"/>
              </a:spcBef>
              <a:buClr>
                <a:schemeClr val="tx2"/>
              </a:buClr>
              <a:buFont typeface="Wingdings" panose="05000000000000000000" pitchFamily="2" charset="2"/>
              <a:buChar char="Ø"/>
            </a:pPr>
            <a:r>
              <a:rPr kumimoji="0" sz="2000" dirty="0">
                <a:solidFill>
                  <a:srgbClr val="000000"/>
                </a:solidFill>
                <a:latin typeface="微软雅黑" panose="020B0503020204020204" pitchFamily="34" charset="-122"/>
                <a:ea typeface="微软雅黑" panose="020B0503020204020204" pitchFamily="34" charset="-122"/>
              </a:rPr>
              <a:t>数组切片即选取数组中的部分元素构成新的数组，抽取的方法就是指定数组中的行下标和列下标来抽取元素来组成新的数组。</a:t>
            </a:r>
            <a:endParaRPr kumimoji="0" sz="2000" dirty="0">
              <a:solidFill>
                <a:srgbClr val="000000"/>
              </a:solidFill>
              <a:latin typeface="微软雅黑" panose="020B0503020204020204" pitchFamily="34" charset="-122"/>
              <a:ea typeface="微软雅黑" panose="020B0503020204020204" pitchFamily="34" charset="-122"/>
            </a:endParaRPr>
          </a:p>
        </p:txBody>
      </p:sp>
      <p:sp>
        <p:nvSpPr>
          <p:cNvPr id="3" name="标题 2"/>
          <p:cNvSpPr txBox="1"/>
          <p:nvPr>
            <p:custDataLst>
              <p:tags r:id="rId1"/>
            </p:custDataLst>
          </p:nvPr>
        </p:nvSpPr>
        <p:spPr bwMode="auto">
          <a:xfrm>
            <a:off x="0" y="358775"/>
            <a:ext cx="10972800" cy="528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algn="l" rtl="0" eaLnBrk="0" fontAlgn="base" hangingPunct="0">
              <a:spcBef>
                <a:spcPct val="0"/>
              </a:spcBef>
              <a:spcAft>
                <a:spcPct val="0"/>
              </a:spcAft>
              <a:defRPr kumimoji="1" sz="2500">
                <a:solidFill>
                  <a:schemeClr val="tx1"/>
                </a:solidFill>
                <a:latin typeface="+mj-lt"/>
                <a:ea typeface="微软雅黑" panose="020B0503020204020204" pitchFamily="34" charset="-122"/>
                <a:cs typeface="微软雅黑" panose="020B0503020204020204" pitchFamily="34" charset="-122"/>
              </a:defRPr>
            </a:lvl1pPr>
            <a:lvl2pPr algn="l" rtl="0" eaLnBrk="0" fontAlgn="base" hangingPunct="0">
              <a:spcBef>
                <a:spcPct val="0"/>
              </a:spcBef>
              <a:spcAft>
                <a:spcPct val="0"/>
              </a:spcAft>
              <a:defRPr kumimoji="1" sz="2500">
                <a:solidFill>
                  <a:schemeClr val="tx1"/>
                </a:solidFill>
                <a:latin typeface="Calibri" panose="020F0502020204030204" pitchFamily="34" charset="0"/>
                <a:ea typeface="微软雅黑" panose="020B0503020204020204" pitchFamily="34" charset="-122"/>
                <a:cs typeface="微软雅黑" panose="020B0503020204020204" pitchFamily="34" charset="-122"/>
              </a:defRPr>
            </a:lvl2pPr>
            <a:lvl3pPr algn="l" rtl="0" eaLnBrk="0" fontAlgn="base" hangingPunct="0">
              <a:spcBef>
                <a:spcPct val="0"/>
              </a:spcBef>
              <a:spcAft>
                <a:spcPct val="0"/>
              </a:spcAft>
              <a:defRPr kumimoji="1" sz="2500">
                <a:solidFill>
                  <a:schemeClr val="tx1"/>
                </a:solidFill>
                <a:latin typeface="Calibri" panose="020F0502020204030204" pitchFamily="34" charset="0"/>
                <a:ea typeface="微软雅黑" panose="020B0503020204020204" pitchFamily="34" charset="-122"/>
                <a:cs typeface="微软雅黑" panose="020B0503020204020204" pitchFamily="34" charset="-122"/>
              </a:defRPr>
            </a:lvl3pPr>
            <a:lvl4pPr algn="l" rtl="0" eaLnBrk="0" fontAlgn="base" hangingPunct="0">
              <a:spcBef>
                <a:spcPct val="0"/>
              </a:spcBef>
              <a:spcAft>
                <a:spcPct val="0"/>
              </a:spcAft>
              <a:defRPr kumimoji="1" sz="2500">
                <a:solidFill>
                  <a:schemeClr val="tx1"/>
                </a:solidFill>
                <a:latin typeface="Calibri" panose="020F0502020204030204" pitchFamily="34" charset="0"/>
                <a:ea typeface="微软雅黑" panose="020B0503020204020204" pitchFamily="34" charset="-122"/>
                <a:cs typeface="微软雅黑" panose="020B0503020204020204" pitchFamily="34" charset="-122"/>
              </a:defRPr>
            </a:lvl4pPr>
            <a:lvl5pPr algn="l" rtl="0" eaLnBrk="0" fontAlgn="base" hangingPunct="0">
              <a:spcBef>
                <a:spcPct val="0"/>
              </a:spcBef>
              <a:spcAft>
                <a:spcPct val="0"/>
              </a:spcAft>
              <a:defRPr kumimoji="1" sz="2500">
                <a:solidFill>
                  <a:schemeClr val="tx1"/>
                </a:solidFill>
                <a:latin typeface="Calibri" panose="020F0502020204030204" pitchFamily="34" charset="0"/>
                <a:ea typeface="微软雅黑" panose="020B0503020204020204" pitchFamily="34" charset="-122"/>
                <a:cs typeface="微软雅黑" panose="020B0503020204020204" pitchFamily="34" charset="-122"/>
              </a:defRPr>
            </a:lvl5pPr>
            <a:lvl6pPr marL="483870" algn="l" rtl="0" eaLnBrk="0" fontAlgn="base" hangingPunct="0">
              <a:spcBef>
                <a:spcPct val="0"/>
              </a:spcBef>
              <a:spcAft>
                <a:spcPct val="0"/>
              </a:spcAft>
              <a:defRPr sz="2540">
                <a:solidFill>
                  <a:schemeClr val="tx1"/>
                </a:solidFill>
                <a:latin typeface="Calibri" panose="020F0502020204030204" pitchFamily="34" charset="0"/>
                <a:ea typeface="黑体" panose="02010609060101010101" pitchFamily="2" charset="-122"/>
              </a:defRPr>
            </a:lvl6pPr>
            <a:lvl7pPr marL="967740" algn="l" rtl="0" eaLnBrk="0" fontAlgn="base" hangingPunct="0">
              <a:spcBef>
                <a:spcPct val="0"/>
              </a:spcBef>
              <a:spcAft>
                <a:spcPct val="0"/>
              </a:spcAft>
              <a:defRPr sz="2540">
                <a:solidFill>
                  <a:schemeClr val="tx1"/>
                </a:solidFill>
                <a:latin typeface="Calibri" panose="020F0502020204030204" pitchFamily="34" charset="0"/>
                <a:ea typeface="黑体" panose="02010609060101010101" pitchFamily="2" charset="-122"/>
              </a:defRPr>
            </a:lvl7pPr>
            <a:lvl8pPr marL="1450975" algn="l" rtl="0" eaLnBrk="0" fontAlgn="base" hangingPunct="0">
              <a:spcBef>
                <a:spcPct val="0"/>
              </a:spcBef>
              <a:spcAft>
                <a:spcPct val="0"/>
              </a:spcAft>
              <a:defRPr sz="2540">
                <a:solidFill>
                  <a:schemeClr val="tx1"/>
                </a:solidFill>
                <a:latin typeface="Calibri" panose="020F0502020204030204" pitchFamily="34" charset="0"/>
                <a:ea typeface="黑体" panose="02010609060101010101" pitchFamily="2" charset="-122"/>
              </a:defRPr>
            </a:lvl8pPr>
            <a:lvl9pPr marL="1934845" algn="l" rtl="0" eaLnBrk="0" fontAlgn="base" hangingPunct="0">
              <a:spcBef>
                <a:spcPct val="0"/>
              </a:spcBef>
              <a:spcAft>
                <a:spcPct val="0"/>
              </a:spcAft>
              <a:defRPr sz="2540">
                <a:solidFill>
                  <a:schemeClr val="tx1"/>
                </a:solidFill>
                <a:latin typeface="Calibri" panose="020F0502020204030204" pitchFamily="34" charset="0"/>
                <a:ea typeface="黑体" panose="02010609060101010101" pitchFamily="2" charset="-122"/>
              </a:defRPr>
            </a:lvl9pPr>
          </a:lstStyle>
          <a:p>
            <a:r>
              <a:rPr lang="en-US" altLang="zh-CN" smtClean="0"/>
              <a:t>   3 </a:t>
            </a:r>
            <a:r>
              <a:rPr lang="zh-CN" altLang="en-US" smtClean="0"/>
              <a:t>掌握数组切片</a:t>
            </a:r>
            <a:endParaRPr lang="zh-CN" altLang="en-US" smtClean="0"/>
          </a:p>
        </p:txBody>
      </p:sp>
      <p:pic>
        <p:nvPicPr>
          <p:cNvPr id="2" name="图片 2"/>
          <p:cNvPicPr>
            <a:picLocks noChangeAspect="1"/>
          </p:cNvPicPr>
          <p:nvPr>
            <p:custDataLst>
              <p:tags r:id="rId2"/>
            </p:custDataLst>
          </p:nvPr>
        </p:nvPicPr>
        <p:blipFill>
          <a:blip r:embed="rId3"/>
          <a:stretch>
            <a:fillRect/>
          </a:stretch>
        </p:blipFill>
        <p:spPr>
          <a:xfrm>
            <a:off x="4805680" y="3147060"/>
            <a:ext cx="2580640" cy="2256790"/>
          </a:xfrm>
          <a:prstGeom prst="rect">
            <a:avLst/>
          </a:prstGeom>
        </p:spPr>
      </p:pic>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bwMode="auto">
          <a:xfrm>
            <a:off x="0" y="969484"/>
            <a:ext cx="9144000" cy="792641"/>
          </a:xfrm>
          <a:prstGeom prst="rect">
            <a:avLst/>
          </a:prstGeom>
          <a:gradFill>
            <a:gsLst>
              <a:gs pos="100000">
                <a:srgbClr val="00B0F0">
                  <a:alpha val="0"/>
                </a:srgbClr>
              </a:gs>
              <a:gs pos="0">
                <a:srgbClr val="D1ECFF">
                  <a:alpha val="0"/>
                </a:srgbClr>
              </a:gs>
              <a:gs pos="49000">
                <a:srgbClr val="D1ECFF"/>
              </a:gs>
            </a:gsLst>
            <a:lin ang="0" scaled="0"/>
          </a:gradFill>
          <a:ln w="28575" cap="flat" cmpd="sng" algn="ctr">
            <a:noFill/>
            <a:prstDash val="solid"/>
            <a:round/>
            <a:headEnd type="none" w="med" len="med"/>
            <a:tailEnd type="none" w="med" len="med"/>
          </a:ln>
          <a:effectLst/>
        </p:spPr>
        <p:txBody>
          <a:bodyPr/>
          <a:lstStyle/>
          <a:p>
            <a:pPr eaLnBrk="1" hangingPunct="1">
              <a:buFont typeface="Arial" panose="020B0604020202020204" pitchFamily="34" charset="0"/>
              <a:buNone/>
              <a:defRPr/>
            </a:pPr>
            <a:endParaRPr lang="zh-CN" altLang="en-US" dirty="0">
              <a:latin typeface="Arial" panose="020B0604020202020204" pitchFamily="34" charset="0"/>
            </a:endParaRPr>
          </a:p>
        </p:txBody>
      </p:sp>
      <p:sp>
        <p:nvSpPr>
          <p:cNvPr id="11" name="文本框 2"/>
          <p:cNvSpPr txBox="1"/>
          <p:nvPr/>
        </p:nvSpPr>
        <p:spPr>
          <a:xfrm>
            <a:off x="566928" y="1134971"/>
            <a:ext cx="2011680" cy="460375"/>
          </a:xfrm>
          <a:prstGeom prst="rect">
            <a:avLst/>
          </a:prstGeom>
          <a:noFill/>
        </p:spPr>
        <p:txBody>
          <a:bodyPr wrap="none" rtlCol="0">
            <a:spAutoFit/>
          </a:bodyPr>
          <a:lstStyle/>
          <a:p>
            <a:r>
              <a:rPr lang="zh-CN" altLang="en-US" sz="2400" dirty="0">
                <a:latin typeface="微软雅黑" panose="020B0503020204020204" pitchFamily="34" charset="-122"/>
                <a:ea typeface="微软雅黑" panose="020B0503020204020204" pitchFamily="34" charset="-122"/>
              </a:rPr>
              <a:t>一维数组切片</a:t>
            </a:r>
            <a:endParaRPr lang="zh-CN" altLang="en-US" sz="2400" dirty="0">
              <a:latin typeface="微软雅黑" panose="020B0503020204020204" pitchFamily="34" charset="-122"/>
              <a:ea typeface="微软雅黑" panose="020B0503020204020204" pitchFamily="34" charset="-122"/>
            </a:endParaRPr>
          </a:p>
        </p:txBody>
      </p:sp>
      <p:sp>
        <p:nvSpPr>
          <p:cNvPr id="12" name="TextBox 5"/>
          <p:cNvSpPr txBox="1">
            <a:spLocks noChangeArrowheads="1"/>
          </p:cNvSpPr>
          <p:nvPr/>
        </p:nvSpPr>
        <p:spPr bwMode="auto">
          <a:xfrm>
            <a:off x="725864" y="1863889"/>
            <a:ext cx="10605711" cy="1476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363855" indent="-285750">
              <a:spcBef>
                <a:spcPct val="20000"/>
              </a:spcBef>
              <a:buClr>
                <a:srgbClr val="000066"/>
              </a:buClr>
              <a:buFont typeface="Wingdings" panose="05000000000000000000" pitchFamily="2" charset="2"/>
              <a:buChar char="n"/>
              <a:defRPr kumimoji="1" sz="21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kumimoji="1" sz="29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kumimoji="1" sz="25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kumimoji="1" sz="21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kumimoji="1" sz="21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kumimoji="1" sz="21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kumimoji="1" sz="21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kumimoji="1" sz="21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kumimoji="1" sz="2100">
                <a:solidFill>
                  <a:schemeClr val="tx1"/>
                </a:solidFill>
                <a:latin typeface="Calibri" panose="020F0502020204030204" pitchFamily="34" charset="0"/>
                <a:ea typeface="宋体" panose="02010600030101010101" pitchFamily="2" charset="-122"/>
              </a:defRPr>
            </a:lvl9pPr>
          </a:lstStyle>
          <a:p>
            <a:pPr eaLnBrk="1" hangingPunct="1">
              <a:lnSpc>
                <a:spcPct val="150000"/>
              </a:lnSpc>
              <a:spcBef>
                <a:spcPct val="0"/>
              </a:spcBef>
              <a:buClr>
                <a:schemeClr val="tx2"/>
              </a:buClr>
              <a:buFont typeface="Wingdings" panose="05000000000000000000" pitchFamily="2" charset="2"/>
              <a:buChar char="Ø"/>
            </a:pPr>
            <a:r>
              <a:rPr kumimoji="0" sz="2000" dirty="0">
                <a:solidFill>
                  <a:srgbClr val="000000"/>
                </a:solidFill>
                <a:latin typeface="微软雅黑" panose="020B0503020204020204" pitchFamily="34" charset="-122"/>
                <a:ea typeface="微软雅黑" panose="020B0503020204020204" pitchFamily="34" charset="-122"/>
              </a:rPr>
              <a:t>数组切片操作可以通过内置的 slice 函数，设置start、stop及step参数，从原数组中切割出一个新数组，也可以通过冒号分隔切片参数start:stop:step来进行切片操作，其中start表示起始下标包含该元素，stop表示终止下标不包含该元素，step表示步长</a:t>
            </a:r>
            <a:r>
              <a:rPr kumimoji="0" lang="zh-CN" sz="2000" dirty="0">
                <a:solidFill>
                  <a:srgbClr val="000000"/>
                </a:solidFill>
                <a:latin typeface="微软雅黑" panose="020B0503020204020204" pitchFamily="34" charset="-122"/>
                <a:ea typeface="微软雅黑" panose="020B0503020204020204" pitchFamily="34" charset="-122"/>
              </a:rPr>
              <a:t>。</a:t>
            </a:r>
            <a:endParaRPr kumimoji="0" lang="zh-CN" sz="2000" dirty="0">
              <a:solidFill>
                <a:srgbClr val="000000"/>
              </a:solidFill>
              <a:latin typeface="微软雅黑" panose="020B0503020204020204" pitchFamily="34" charset="-122"/>
              <a:ea typeface="微软雅黑" panose="020B0503020204020204" pitchFamily="34" charset="-122"/>
            </a:endParaRPr>
          </a:p>
        </p:txBody>
      </p:sp>
      <p:sp>
        <p:nvSpPr>
          <p:cNvPr id="3" name="标题 2"/>
          <p:cNvSpPr txBox="1"/>
          <p:nvPr>
            <p:custDataLst>
              <p:tags r:id="rId1"/>
            </p:custDataLst>
          </p:nvPr>
        </p:nvSpPr>
        <p:spPr bwMode="auto">
          <a:xfrm>
            <a:off x="0" y="358775"/>
            <a:ext cx="10972800" cy="528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algn="l" rtl="0" eaLnBrk="0" fontAlgn="base" hangingPunct="0">
              <a:spcBef>
                <a:spcPct val="0"/>
              </a:spcBef>
              <a:spcAft>
                <a:spcPct val="0"/>
              </a:spcAft>
              <a:defRPr kumimoji="1" sz="2500">
                <a:solidFill>
                  <a:schemeClr val="tx1"/>
                </a:solidFill>
                <a:latin typeface="+mj-lt"/>
                <a:ea typeface="微软雅黑" panose="020B0503020204020204" pitchFamily="34" charset="-122"/>
                <a:cs typeface="微软雅黑" panose="020B0503020204020204" pitchFamily="34" charset="-122"/>
              </a:defRPr>
            </a:lvl1pPr>
            <a:lvl2pPr algn="l" rtl="0" eaLnBrk="0" fontAlgn="base" hangingPunct="0">
              <a:spcBef>
                <a:spcPct val="0"/>
              </a:spcBef>
              <a:spcAft>
                <a:spcPct val="0"/>
              </a:spcAft>
              <a:defRPr kumimoji="1" sz="2500">
                <a:solidFill>
                  <a:schemeClr val="tx1"/>
                </a:solidFill>
                <a:latin typeface="Calibri" panose="020F0502020204030204" pitchFamily="34" charset="0"/>
                <a:ea typeface="微软雅黑" panose="020B0503020204020204" pitchFamily="34" charset="-122"/>
                <a:cs typeface="微软雅黑" panose="020B0503020204020204" pitchFamily="34" charset="-122"/>
              </a:defRPr>
            </a:lvl2pPr>
            <a:lvl3pPr algn="l" rtl="0" eaLnBrk="0" fontAlgn="base" hangingPunct="0">
              <a:spcBef>
                <a:spcPct val="0"/>
              </a:spcBef>
              <a:spcAft>
                <a:spcPct val="0"/>
              </a:spcAft>
              <a:defRPr kumimoji="1" sz="2500">
                <a:solidFill>
                  <a:schemeClr val="tx1"/>
                </a:solidFill>
                <a:latin typeface="Calibri" panose="020F0502020204030204" pitchFamily="34" charset="0"/>
                <a:ea typeface="微软雅黑" panose="020B0503020204020204" pitchFamily="34" charset="-122"/>
                <a:cs typeface="微软雅黑" panose="020B0503020204020204" pitchFamily="34" charset="-122"/>
              </a:defRPr>
            </a:lvl3pPr>
            <a:lvl4pPr algn="l" rtl="0" eaLnBrk="0" fontAlgn="base" hangingPunct="0">
              <a:spcBef>
                <a:spcPct val="0"/>
              </a:spcBef>
              <a:spcAft>
                <a:spcPct val="0"/>
              </a:spcAft>
              <a:defRPr kumimoji="1" sz="2500">
                <a:solidFill>
                  <a:schemeClr val="tx1"/>
                </a:solidFill>
                <a:latin typeface="Calibri" panose="020F0502020204030204" pitchFamily="34" charset="0"/>
                <a:ea typeface="微软雅黑" panose="020B0503020204020204" pitchFamily="34" charset="-122"/>
                <a:cs typeface="微软雅黑" panose="020B0503020204020204" pitchFamily="34" charset="-122"/>
              </a:defRPr>
            </a:lvl4pPr>
            <a:lvl5pPr algn="l" rtl="0" eaLnBrk="0" fontAlgn="base" hangingPunct="0">
              <a:spcBef>
                <a:spcPct val="0"/>
              </a:spcBef>
              <a:spcAft>
                <a:spcPct val="0"/>
              </a:spcAft>
              <a:defRPr kumimoji="1" sz="2500">
                <a:solidFill>
                  <a:schemeClr val="tx1"/>
                </a:solidFill>
                <a:latin typeface="Calibri" panose="020F0502020204030204" pitchFamily="34" charset="0"/>
                <a:ea typeface="微软雅黑" panose="020B0503020204020204" pitchFamily="34" charset="-122"/>
                <a:cs typeface="微软雅黑" panose="020B0503020204020204" pitchFamily="34" charset="-122"/>
              </a:defRPr>
            </a:lvl5pPr>
            <a:lvl6pPr marL="483870" algn="l" rtl="0" eaLnBrk="0" fontAlgn="base" hangingPunct="0">
              <a:spcBef>
                <a:spcPct val="0"/>
              </a:spcBef>
              <a:spcAft>
                <a:spcPct val="0"/>
              </a:spcAft>
              <a:defRPr sz="2540">
                <a:solidFill>
                  <a:schemeClr val="tx1"/>
                </a:solidFill>
                <a:latin typeface="Calibri" panose="020F0502020204030204" pitchFamily="34" charset="0"/>
                <a:ea typeface="黑体" panose="02010609060101010101" pitchFamily="2" charset="-122"/>
              </a:defRPr>
            </a:lvl6pPr>
            <a:lvl7pPr marL="967740" algn="l" rtl="0" eaLnBrk="0" fontAlgn="base" hangingPunct="0">
              <a:spcBef>
                <a:spcPct val="0"/>
              </a:spcBef>
              <a:spcAft>
                <a:spcPct val="0"/>
              </a:spcAft>
              <a:defRPr sz="2540">
                <a:solidFill>
                  <a:schemeClr val="tx1"/>
                </a:solidFill>
                <a:latin typeface="Calibri" panose="020F0502020204030204" pitchFamily="34" charset="0"/>
                <a:ea typeface="黑体" panose="02010609060101010101" pitchFamily="2" charset="-122"/>
              </a:defRPr>
            </a:lvl7pPr>
            <a:lvl8pPr marL="1450975" algn="l" rtl="0" eaLnBrk="0" fontAlgn="base" hangingPunct="0">
              <a:spcBef>
                <a:spcPct val="0"/>
              </a:spcBef>
              <a:spcAft>
                <a:spcPct val="0"/>
              </a:spcAft>
              <a:defRPr sz="2540">
                <a:solidFill>
                  <a:schemeClr val="tx1"/>
                </a:solidFill>
                <a:latin typeface="Calibri" panose="020F0502020204030204" pitchFamily="34" charset="0"/>
                <a:ea typeface="黑体" panose="02010609060101010101" pitchFamily="2" charset="-122"/>
              </a:defRPr>
            </a:lvl8pPr>
            <a:lvl9pPr marL="1934845" algn="l" rtl="0" eaLnBrk="0" fontAlgn="base" hangingPunct="0">
              <a:spcBef>
                <a:spcPct val="0"/>
              </a:spcBef>
              <a:spcAft>
                <a:spcPct val="0"/>
              </a:spcAft>
              <a:defRPr sz="2540">
                <a:solidFill>
                  <a:schemeClr val="tx1"/>
                </a:solidFill>
                <a:latin typeface="Calibri" panose="020F0502020204030204" pitchFamily="34" charset="0"/>
                <a:ea typeface="黑体" panose="02010609060101010101" pitchFamily="2" charset="-122"/>
              </a:defRPr>
            </a:lvl9pPr>
          </a:lstStyle>
          <a:p>
            <a:r>
              <a:rPr lang="en-US" altLang="zh-CN" smtClean="0"/>
              <a:t>   3 </a:t>
            </a:r>
            <a:r>
              <a:rPr lang="zh-CN" altLang="en-US" smtClean="0"/>
              <a:t>掌握数组切片</a:t>
            </a:r>
            <a:endParaRPr lang="zh-CN" altLang="en-US" smtClean="0"/>
          </a:p>
        </p:txBody>
      </p:sp>
      <p:pic>
        <p:nvPicPr>
          <p:cNvPr id="488" name="图片 488"/>
          <p:cNvPicPr>
            <a:picLocks noChangeAspect="1"/>
          </p:cNvPicPr>
          <p:nvPr>
            <p:custDataLst>
              <p:tags r:id="rId2"/>
            </p:custDataLst>
          </p:nvPr>
        </p:nvPicPr>
        <p:blipFill>
          <a:blip r:embed="rId3"/>
          <a:stretch>
            <a:fillRect/>
          </a:stretch>
        </p:blipFill>
        <p:spPr>
          <a:xfrm>
            <a:off x="3123565" y="3441700"/>
            <a:ext cx="5810885" cy="1899920"/>
          </a:xfrm>
          <a:prstGeom prst="rect">
            <a:avLst/>
          </a:prstGeom>
        </p:spPr>
      </p:pic>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bwMode="auto">
          <a:xfrm>
            <a:off x="0" y="969484"/>
            <a:ext cx="9144000" cy="792641"/>
          </a:xfrm>
          <a:prstGeom prst="rect">
            <a:avLst/>
          </a:prstGeom>
          <a:gradFill>
            <a:gsLst>
              <a:gs pos="100000">
                <a:srgbClr val="00B0F0">
                  <a:alpha val="0"/>
                </a:srgbClr>
              </a:gs>
              <a:gs pos="0">
                <a:srgbClr val="D1ECFF">
                  <a:alpha val="0"/>
                </a:srgbClr>
              </a:gs>
              <a:gs pos="49000">
                <a:srgbClr val="D1ECFF"/>
              </a:gs>
            </a:gsLst>
            <a:lin ang="0" scaled="0"/>
          </a:gradFill>
          <a:ln w="28575" cap="flat" cmpd="sng" algn="ctr">
            <a:noFill/>
            <a:prstDash val="solid"/>
            <a:round/>
            <a:headEnd type="none" w="med" len="med"/>
            <a:tailEnd type="none" w="med" len="med"/>
          </a:ln>
          <a:effectLst/>
        </p:spPr>
        <p:txBody>
          <a:bodyPr/>
          <a:lstStyle/>
          <a:p>
            <a:pPr eaLnBrk="1" hangingPunct="1">
              <a:buFont typeface="Arial" panose="020B0604020202020204" pitchFamily="34" charset="0"/>
              <a:buNone/>
              <a:defRPr/>
            </a:pPr>
            <a:endParaRPr lang="zh-CN" altLang="en-US" dirty="0">
              <a:latin typeface="Arial" panose="020B0604020202020204" pitchFamily="34" charset="0"/>
            </a:endParaRPr>
          </a:p>
        </p:txBody>
      </p:sp>
      <p:sp>
        <p:nvSpPr>
          <p:cNvPr id="11" name="文本框 2"/>
          <p:cNvSpPr txBox="1"/>
          <p:nvPr/>
        </p:nvSpPr>
        <p:spPr>
          <a:xfrm>
            <a:off x="566928" y="1134971"/>
            <a:ext cx="2621280" cy="460375"/>
          </a:xfrm>
          <a:prstGeom prst="rect">
            <a:avLst/>
          </a:prstGeom>
          <a:noFill/>
        </p:spPr>
        <p:txBody>
          <a:bodyPr wrap="none" rtlCol="0">
            <a:spAutoFit/>
          </a:bodyPr>
          <a:lstStyle/>
          <a:p>
            <a:r>
              <a:rPr lang="zh-CN" altLang="en-US" sz="2400" dirty="0">
                <a:latin typeface="微软雅黑" panose="020B0503020204020204" pitchFamily="34" charset="-122"/>
                <a:ea typeface="微软雅黑" panose="020B0503020204020204" pitchFamily="34" charset="-122"/>
              </a:rPr>
              <a:t>一维数组切片图解</a:t>
            </a:r>
            <a:endParaRPr lang="zh-CN" altLang="en-US" sz="2400" dirty="0">
              <a:latin typeface="微软雅黑" panose="020B0503020204020204" pitchFamily="34" charset="-122"/>
              <a:ea typeface="微软雅黑" panose="020B0503020204020204" pitchFamily="34" charset="-122"/>
            </a:endParaRPr>
          </a:p>
        </p:txBody>
      </p:sp>
      <p:sp>
        <p:nvSpPr>
          <p:cNvPr id="3" name="标题 2"/>
          <p:cNvSpPr txBox="1"/>
          <p:nvPr>
            <p:custDataLst>
              <p:tags r:id="rId1"/>
            </p:custDataLst>
          </p:nvPr>
        </p:nvSpPr>
        <p:spPr bwMode="auto">
          <a:xfrm>
            <a:off x="0" y="358775"/>
            <a:ext cx="10972800" cy="528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algn="l" rtl="0" eaLnBrk="0" fontAlgn="base" hangingPunct="0">
              <a:spcBef>
                <a:spcPct val="0"/>
              </a:spcBef>
              <a:spcAft>
                <a:spcPct val="0"/>
              </a:spcAft>
              <a:defRPr kumimoji="1" sz="2500">
                <a:solidFill>
                  <a:schemeClr val="tx1"/>
                </a:solidFill>
                <a:latin typeface="+mj-lt"/>
                <a:ea typeface="微软雅黑" panose="020B0503020204020204" pitchFamily="34" charset="-122"/>
                <a:cs typeface="微软雅黑" panose="020B0503020204020204" pitchFamily="34" charset="-122"/>
              </a:defRPr>
            </a:lvl1pPr>
            <a:lvl2pPr algn="l" rtl="0" eaLnBrk="0" fontAlgn="base" hangingPunct="0">
              <a:spcBef>
                <a:spcPct val="0"/>
              </a:spcBef>
              <a:spcAft>
                <a:spcPct val="0"/>
              </a:spcAft>
              <a:defRPr kumimoji="1" sz="2500">
                <a:solidFill>
                  <a:schemeClr val="tx1"/>
                </a:solidFill>
                <a:latin typeface="Calibri" panose="020F0502020204030204" pitchFamily="34" charset="0"/>
                <a:ea typeface="微软雅黑" panose="020B0503020204020204" pitchFamily="34" charset="-122"/>
                <a:cs typeface="微软雅黑" panose="020B0503020204020204" pitchFamily="34" charset="-122"/>
              </a:defRPr>
            </a:lvl2pPr>
            <a:lvl3pPr algn="l" rtl="0" eaLnBrk="0" fontAlgn="base" hangingPunct="0">
              <a:spcBef>
                <a:spcPct val="0"/>
              </a:spcBef>
              <a:spcAft>
                <a:spcPct val="0"/>
              </a:spcAft>
              <a:defRPr kumimoji="1" sz="2500">
                <a:solidFill>
                  <a:schemeClr val="tx1"/>
                </a:solidFill>
                <a:latin typeface="Calibri" panose="020F0502020204030204" pitchFamily="34" charset="0"/>
                <a:ea typeface="微软雅黑" panose="020B0503020204020204" pitchFamily="34" charset="-122"/>
                <a:cs typeface="微软雅黑" panose="020B0503020204020204" pitchFamily="34" charset="-122"/>
              </a:defRPr>
            </a:lvl3pPr>
            <a:lvl4pPr algn="l" rtl="0" eaLnBrk="0" fontAlgn="base" hangingPunct="0">
              <a:spcBef>
                <a:spcPct val="0"/>
              </a:spcBef>
              <a:spcAft>
                <a:spcPct val="0"/>
              </a:spcAft>
              <a:defRPr kumimoji="1" sz="2500">
                <a:solidFill>
                  <a:schemeClr val="tx1"/>
                </a:solidFill>
                <a:latin typeface="Calibri" panose="020F0502020204030204" pitchFamily="34" charset="0"/>
                <a:ea typeface="微软雅黑" panose="020B0503020204020204" pitchFamily="34" charset="-122"/>
                <a:cs typeface="微软雅黑" panose="020B0503020204020204" pitchFamily="34" charset="-122"/>
              </a:defRPr>
            </a:lvl4pPr>
            <a:lvl5pPr algn="l" rtl="0" eaLnBrk="0" fontAlgn="base" hangingPunct="0">
              <a:spcBef>
                <a:spcPct val="0"/>
              </a:spcBef>
              <a:spcAft>
                <a:spcPct val="0"/>
              </a:spcAft>
              <a:defRPr kumimoji="1" sz="2500">
                <a:solidFill>
                  <a:schemeClr val="tx1"/>
                </a:solidFill>
                <a:latin typeface="Calibri" panose="020F0502020204030204" pitchFamily="34" charset="0"/>
                <a:ea typeface="微软雅黑" panose="020B0503020204020204" pitchFamily="34" charset="-122"/>
                <a:cs typeface="微软雅黑" panose="020B0503020204020204" pitchFamily="34" charset="-122"/>
              </a:defRPr>
            </a:lvl5pPr>
            <a:lvl6pPr marL="483870" algn="l" rtl="0" eaLnBrk="0" fontAlgn="base" hangingPunct="0">
              <a:spcBef>
                <a:spcPct val="0"/>
              </a:spcBef>
              <a:spcAft>
                <a:spcPct val="0"/>
              </a:spcAft>
              <a:defRPr sz="2540">
                <a:solidFill>
                  <a:schemeClr val="tx1"/>
                </a:solidFill>
                <a:latin typeface="Calibri" panose="020F0502020204030204" pitchFamily="34" charset="0"/>
                <a:ea typeface="黑体" panose="02010609060101010101" pitchFamily="2" charset="-122"/>
              </a:defRPr>
            </a:lvl6pPr>
            <a:lvl7pPr marL="967740" algn="l" rtl="0" eaLnBrk="0" fontAlgn="base" hangingPunct="0">
              <a:spcBef>
                <a:spcPct val="0"/>
              </a:spcBef>
              <a:spcAft>
                <a:spcPct val="0"/>
              </a:spcAft>
              <a:defRPr sz="2540">
                <a:solidFill>
                  <a:schemeClr val="tx1"/>
                </a:solidFill>
                <a:latin typeface="Calibri" panose="020F0502020204030204" pitchFamily="34" charset="0"/>
                <a:ea typeface="黑体" panose="02010609060101010101" pitchFamily="2" charset="-122"/>
              </a:defRPr>
            </a:lvl7pPr>
            <a:lvl8pPr marL="1450975" algn="l" rtl="0" eaLnBrk="0" fontAlgn="base" hangingPunct="0">
              <a:spcBef>
                <a:spcPct val="0"/>
              </a:spcBef>
              <a:spcAft>
                <a:spcPct val="0"/>
              </a:spcAft>
              <a:defRPr sz="2540">
                <a:solidFill>
                  <a:schemeClr val="tx1"/>
                </a:solidFill>
                <a:latin typeface="Calibri" panose="020F0502020204030204" pitchFamily="34" charset="0"/>
                <a:ea typeface="黑体" panose="02010609060101010101" pitchFamily="2" charset="-122"/>
              </a:defRPr>
            </a:lvl8pPr>
            <a:lvl9pPr marL="1934845" algn="l" rtl="0" eaLnBrk="0" fontAlgn="base" hangingPunct="0">
              <a:spcBef>
                <a:spcPct val="0"/>
              </a:spcBef>
              <a:spcAft>
                <a:spcPct val="0"/>
              </a:spcAft>
              <a:defRPr sz="2540">
                <a:solidFill>
                  <a:schemeClr val="tx1"/>
                </a:solidFill>
                <a:latin typeface="Calibri" panose="020F0502020204030204" pitchFamily="34" charset="0"/>
                <a:ea typeface="黑体" panose="02010609060101010101" pitchFamily="2" charset="-122"/>
              </a:defRPr>
            </a:lvl9pPr>
          </a:lstStyle>
          <a:p>
            <a:r>
              <a:rPr lang="en-US" altLang="zh-CN" smtClean="0"/>
              <a:t>   3 </a:t>
            </a:r>
            <a:r>
              <a:rPr lang="zh-CN" altLang="en-US" smtClean="0"/>
              <a:t>掌握数组切片</a:t>
            </a:r>
            <a:endParaRPr lang="zh-CN" altLang="en-US" smtClean="0"/>
          </a:p>
        </p:txBody>
      </p:sp>
      <p:pic>
        <p:nvPicPr>
          <p:cNvPr id="1268" name="图片 1268"/>
          <p:cNvPicPr>
            <a:picLocks noChangeAspect="1"/>
          </p:cNvPicPr>
          <p:nvPr>
            <p:custDataLst>
              <p:tags r:id="rId2"/>
            </p:custDataLst>
          </p:nvPr>
        </p:nvPicPr>
        <p:blipFill>
          <a:blip r:embed="rId3"/>
          <a:stretch>
            <a:fillRect/>
          </a:stretch>
        </p:blipFill>
        <p:spPr>
          <a:xfrm>
            <a:off x="3531870" y="2086610"/>
            <a:ext cx="5128260" cy="3438525"/>
          </a:xfrm>
          <a:prstGeom prst="rect">
            <a:avLst/>
          </a:prstGeom>
        </p:spPr>
      </p:pic>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bwMode="auto">
          <a:xfrm>
            <a:off x="0" y="969484"/>
            <a:ext cx="9144000" cy="792641"/>
          </a:xfrm>
          <a:prstGeom prst="rect">
            <a:avLst/>
          </a:prstGeom>
          <a:gradFill>
            <a:gsLst>
              <a:gs pos="100000">
                <a:srgbClr val="00B0F0">
                  <a:alpha val="0"/>
                </a:srgbClr>
              </a:gs>
              <a:gs pos="0">
                <a:srgbClr val="D1ECFF">
                  <a:alpha val="0"/>
                </a:srgbClr>
              </a:gs>
              <a:gs pos="49000">
                <a:srgbClr val="D1ECFF"/>
              </a:gs>
            </a:gsLst>
            <a:lin ang="0" scaled="0"/>
          </a:gradFill>
          <a:ln w="28575" cap="flat" cmpd="sng" algn="ctr">
            <a:noFill/>
            <a:prstDash val="solid"/>
            <a:round/>
            <a:headEnd type="none" w="med" len="med"/>
            <a:tailEnd type="none" w="med" len="med"/>
          </a:ln>
          <a:effectLst/>
        </p:spPr>
        <p:txBody>
          <a:bodyPr/>
          <a:lstStyle/>
          <a:p>
            <a:pPr eaLnBrk="1" hangingPunct="1">
              <a:buFont typeface="Arial" panose="020B0604020202020204" pitchFamily="34" charset="0"/>
              <a:buNone/>
              <a:defRPr/>
            </a:pPr>
            <a:endParaRPr lang="zh-CN" altLang="en-US" dirty="0">
              <a:latin typeface="Arial" panose="020B0604020202020204" pitchFamily="34" charset="0"/>
            </a:endParaRPr>
          </a:p>
        </p:txBody>
      </p:sp>
      <p:sp>
        <p:nvSpPr>
          <p:cNvPr id="11" name="文本框 2"/>
          <p:cNvSpPr txBox="1"/>
          <p:nvPr/>
        </p:nvSpPr>
        <p:spPr>
          <a:xfrm>
            <a:off x="566928" y="1134971"/>
            <a:ext cx="2011680" cy="460375"/>
          </a:xfrm>
          <a:prstGeom prst="rect">
            <a:avLst/>
          </a:prstGeom>
          <a:noFill/>
        </p:spPr>
        <p:txBody>
          <a:bodyPr wrap="none" rtlCol="0">
            <a:spAutoFit/>
          </a:bodyPr>
          <a:lstStyle/>
          <a:p>
            <a:r>
              <a:rPr lang="zh-CN" altLang="en-US" sz="2400" dirty="0">
                <a:latin typeface="微软雅黑" panose="020B0503020204020204" pitchFamily="34" charset="-122"/>
                <a:ea typeface="微软雅黑" panose="020B0503020204020204" pitchFamily="34" charset="-122"/>
              </a:rPr>
              <a:t>多维数组切片</a:t>
            </a:r>
            <a:endParaRPr lang="zh-CN" altLang="en-US" sz="2400" dirty="0">
              <a:latin typeface="微软雅黑" panose="020B0503020204020204" pitchFamily="34" charset="-122"/>
              <a:ea typeface="微软雅黑" panose="020B0503020204020204" pitchFamily="34" charset="-122"/>
            </a:endParaRPr>
          </a:p>
        </p:txBody>
      </p:sp>
      <p:sp>
        <p:nvSpPr>
          <p:cNvPr id="12" name="TextBox 5"/>
          <p:cNvSpPr txBox="1">
            <a:spLocks noChangeArrowheads="1"/>
          </p:cNvSpPr>
          <p:nvPr/>
        </p:nvSpPr>
        <p:spPr bwMode="auto">
          <a:xfrm>
            <a:off x="725805" y="1863725"/>
            <a:ext cx="5838190" cy="1476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363855" indent="-285750">
              <a:spcBef>
                <a:spcPct val="20000"/>
              </a:spcBef>
              <a:buClr>
                <a:srgbClr val="000066"/>
              </a:buClr>
              <a:buFont typeface="Wingdings" panose="05000000000000000000" pitchFamily="2" charset="2"/>
              <a:buChar char="n"/>
              <a:defRPr kumimoji="1" sz="21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kumimoji="1" sz="29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kumimoji="1" sz="25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kumimoji="1" sz="21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kumimoji="1" sz="21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kumimoji="1" sz="21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kumimoji="1" sz="21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kumimoji="1" sz="21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kumimoji="1" sz="2100">
                <a:solidFill>
                  <a:schemeClr val="tx1"/>
                </a:solidFill>
                <a:latin typeface="Calibri" panose="020F0502020204030204" pitchFamily="34" charset="0"/>
                <a:ea typeface="宋体" panose="02010600030101010101" pitchFamily="2" charset="-122"/>
              </a:defRPr>
            </a:lvl9pPr>
          </a:lstStyle>
          <a:p>
            <a:pPr eaLnBrk="1" hangingPunct="1">
              <a:lnSpc>
                <a:spcPct val="150000"/>
              </a:lnSpc>
              <a:spcBef>
                <a:spcPct val="0"/>
              </a:spcBef>
              <a:buClr>
                <a:schemeClr val="tx2"/>
              </a:buClr>
              <a:buFont typeface="Wingdings" panose="05000000000000000000" pitchFamily="2" charset="2"/>
              <a:buChar char="Ø"/>
            </a:pPr>
            <a:r>
              <a:rPr kumimoji="0" sz="2000" dirty="0">
                <a:solidFill>
                  <a:srgbClr val="000000"/>
                </a:solidFill>
                <a:latin typeface="微软雅黑" panose="020B0503020204020204" pitchFamily="34" charset="-122"/>
                <a:ea typeface="微软雅黑" panose="020B0503020204020204" pitchFamily="34" charset="-122"/>
              </a:rPr>
              <a:t>多维数组的切片是按照轴方向进行的，以二维数组为例，当在中括号中输入一个参数时，数组就会按照第0轴方向进行切片</a:t>
            </a:r>
            <a:r>
              <a:rPr kumimoji="0" lang="zh-CN" sz="2000" dirty="0">
                <a:solidFill>
                  <a:srgbClr val="000000"/>
                </a:solidFill>
                <a:latin typeface="微软雅黑" panose="020B0503020204020204" pitchFamily="34" charset="-122"/>
                <a:ea typeface="微软雅黑" panose="020B0503020204020204" pitchFamily="34" charset="-122"/>
              </a:rPr>
              <a:t>。</a:t>
            </a:r>
            <a:endParaRPr kumimoji="0" lang="zh-CN" sz="2000" dirty="0">
              <a:solidFill>
                <a:srgbClr val="000000"/>
              </a:solidFill>
              <a:latin typeface="微软雅黑" panose="020B0503020204020204" pitchFamily="34" charset="-122"/>
              <a:ea typeface="微软雅黑" panose="020B0503020204020204" pitchFamily="34" charset="-122"/>
            </a:endParaRPr>
          </a:p>
        </p:txBody>
      </p:sp>
      <p:sp>
        <p:nvSpPr>
          <p:cNvPr id="3" name="标题 2"/>
          <p:cNvSpPr txBox="1"/>
          <p:nvPr>
            <p:custDataLst>
              <p:tags r:id="rId1"/>
            </p:custDataLst>
          </p:nvPr>
        </p:nvSpPr>
        <p:spPr bwMode="auto">
          <a:xfrm>
            <a:off x="0" y="358775"/>
            <a:ext cx="10972800" cy="528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algn="l" rtl="0" eaLnBrk="0" fontAlgn="base" hangingPunct="0">
              <a:spcBef>
                <a:spcPct val="0"/>
              </a:spcBef>
              <a:spcAft>
                <a:spcPct val="0"/>
              </a:spcAft>
              <a:defRPr kumimoji="1" sz="2500">
                <a:solidFill>
                  <a:schemeClr val="tx1"/>
                </a:solidFill>
                <a:latin typeface="+mj-lt"/>
                <a:ea typeface="微软雅黑" panose="020B0503020204020204" pitchFamily="34" charset="-122"/>
                <a:cs typeface="微软雅黑" panose="020B0503020204020204" pitchFamily="34" charset="-122"/>
              </a:defRPr>
            </a:lvl1pPr>
            <a:lvl2pPr algn="l" rtl="0" eaLnBrk="0" fontAlgn="base" hangingPunct="0">
              <a:spcBef>
                <a:spcPct val="0"/>
              </a:spcBef>
              <a:spcAft>
                <a:spcPct val="0"/>
              </a:spcAft>
              <a:defRPr kumimoji="1" sz="2500">
                <a:solidFill>
                  <a:schemeClr val="tx1"/>
                </a:solidFill>
                <a:latin typeface="Calibri" panose="020F0502020204030204" pitchFamily="34" charset="0"/>
                <a:ea typeface="微软雅黑" panose="020B0503020204020204" pitchFamily="34" charset="-122"/>
                <a:cs typeface="微软雅黑" panose="020B0503020204020204" pitchFamily="34" charset="-122"/>
              </a:defRPr>
            </a:lvl2pPr>
            <a:lvl3pPr algn="l" rtl="0" eaLnBrk="0" fontAlgn="base" hangingPunct="0">
              <a:spcBef>
                <a:spcPct val="0"/>
              </a:spcBef>
              <a:spcAft>
                <a:spcPct val="0"/>
              </a:spcAft>
              <a:defRPr kumimoji="1" sz="2500">
                <a:solidFill>
                  <a:schemeClr val="tx1"/>
                </a:solidFill>
                <a:latin typeface="Calibri" panose="020F0502020204030204" pitchFamily="34" charset="0"/>
                <a:ea typeface="微软雅黑" panose="020B0503020204020204" pitchFamily="34" charset="-122"/>
                <a:cs typeface="微软雅黑" panose="020B0503020204020204" pitchFamily="34" charset="-122"/>
              </a:defRPr>
            </a:lvl3pPr>
            <a:lvl4pPr algn="l" rtl="0" eaLnBrk="0" fontAlgn="base" hangingPunct="0">
              <a:spcBef>
                <a:spcPct val="0"/>
              </a:spcBef>
              <a:spcAft>
                <a:spcPct val="0"/>
              </a:spcAft>
              <a:defRPr kumimoji="1" sz="2500">
                <a:solidFill>
                  <a:schemeClr val="tx1"/>
                </a:solidFill>
                <a:latin typeface="Calibri" panose="020F0502020204030204" pitchFamily="34" charset="0"/>
                <a:ea typeface="微软雅黑" panose="020B0503020204020204" pitchFamily="34" charset="-122"/>
                <a:cs typeface="微软雅黑" panose="020B0503020204020204" pitchFamily="34" charset="-122"/>
              </a:defRPr>
            </a:lvl4pPr>
            <a:lvl5pPr algn="l" rtl="0" eaLnBrk="0" fontAlgn="base" hangingPunct="0">
              <a:spcBef>
                <a:spcPct val="0"/>
              </a:spcBef>
              <a:spcAft>
                <a:spcPct val="0"/>
              </a:spcAft>
              <a:defRPr kumimoji="1" sz="2500">
                <a:solidFill>
                  <a:schemeClr val="tx1"/>
                </a:solidFill>
                <a:latin typeface="Calibri" panose="020F0502020204030204" pitchFamily="34" charset="0"/>
                <a:ea typeface="微软雅黑" panose="020B0503020204020204" pitchFamily="34" charset="-122"/>
                <a:cs typeface="微软雅黑" panose="020B0503020204020204" pitchFamily="34" charset="-122"/>
              </a:defRPr>
            </a:lvl5pPr>
            <a:lvl6pPr marL="483870" algn="l" rtl="0" eaLnBrk="0" fontAlgn="base" hangingPunct="0">
              <a:spcBef>
                <a:spcPct val="0"/>
              </a:spcBef>
              <a:spcAft>
                <a:spcPct val="0"/>
              </a:spcAft>
              <a:defRPr sz="2540">
                <a:solidFill>
                  <a:schemeClr val="tx1"/>
                </a:solidFill>
                <a:latin typeface="Calibri" panose="020F0502020204030204" pitchFamily="34" charset="0"/>
                <a:ea typeface="黑体" panose="02010609060101010101" pitchFamily="2" charset="-122"/>
              </a:defRPr>
            </a:lvl6pPr>
            <a:lvl7pPr marL="967740" algn="l" rtl="0" eaLnBrk="0" fontAlgn="base" hangingPunct="0">
              <a:spcBef>
                <a:spcPct val="0"/>
              </a:spcBef>
              <a:spcAft>
                <a:spcPct val="0"/>
              </a:spcAft>
              <a:defRPr sz="2540">
                <a:solidFill>
                  <a:schemeClr val="tx1"/>
                </a:solidFill>
                <a:latin typeface="Calibri" panose="020F0502020204030204" pitchFamily="34" charset="0"/>
                <a:ea typeface="黑体" panose="02010609060101010101" pitchFamily="2" charset="-122"/>
              </a:defRPr>
            </a:lvl7pPr>
            <a:lvl8pPr marL="1450975" algn="l" rtl="0" eaLnBrk="0" fontAlgn="base" hangingPunct="0">
              <a:spcBef>
                <a:spcPct val="0"/>
              </a:spcBef>
              <a:spcAft>
                <a:spcPct val="0"/>
              </a:spcAft>
              <a:defRPr sz="2540">
                <a:solidFill>
                  <a:schemeClr val="tx1"/>
                </a:solidFill>
                <a:latin typeface="Calibri" panose="020F0502020204030204" pitchFamily="34" charset="0"/>
                <a:ea typeface="黑体" panose="02010609060101010101" pitchFamily="2" charset="-122"/>
              </a:defRPr>
            </a:lvl8pPr>
            <a:lvl9pPr marL="1934845" algn="l" rtl="0" eaLnBrk="0" fontAlgn="base" hangingPunct="0">
              <a:spcBef>
                <a:spcPct val="0"/>
              </a:spcBef>
              <a:spcAft>
                <a:spcPct val="0"/>
              </a:spcAft>
              <a:defRPr sz="2540">
                <a:solidFill>
                  <a:schemeClr val="tx1"/>
                </a:solidFill>
                <a:latin typeface="Calibri" panose="020F0502020204030204" pitchFamily="34" charset="0"/>
                <a:ea typeface="黑体" panose="02010609060101010101" pitchFamily="2" charset="-122"/>
              </a:defRPr>
            </a:lvl9pPr>
          </a:lstStyle>
          <a:p>
            <a:r>
              <a:rPr lang="en-US" altLang="zh-CN" smtClean="0"/>
              <a:t>   3 </a:t>
            </a:r>
            <a:r>
              <a:rPr lang="zh-CN" altLang="en-US" smtClean="0"/>
              <a:t>掌握数组切片</a:t>
            </a:r>
            <a:endParaRPr lang="zh-CN" altLang="en-US" smtClean="0"/>
          </a:p>
        </p:txBody>
      </p:sp>
      <p:pic>
        <p:nvPicPr>
          <p:cNvPr id="489" name="图片 489"/>
          <p:cNvPicPr>
            <a:picLocks noChangeAspect="1"/>
          </p:cNvPicPr>
          <p:nvPr>
            <p:custDataLst>
              <p:tags r:id="rId2"/>
            </p:custDataLst>
          </p:nvPr>
        </p:nvPicPr>
        <p:blipFill>
          <a:blip r:embed="rId3"/>
          <a:stretch>
            <a:fillRect/>
          </a:stretch>
        </p:blipFill>
        <p:spPr>
          <a:xfrm>
            <a:off x="6795135" y="1908175"/>
            <a:ext cx="4177665" cy="4302760"/>
          </a:xfrm>
          <a:prstGeom prst="rect">
            <a:avLst/>
          </a:prstGeom>
        </p:spPr>
      </p:pic>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bwMode="auto">
          <a:xfrm>
            <a:off x="0" y="969484"/>
            <a:ext cx="9144000" cy="792641"/>
          </a:xfrm>
          <a:prstGeom prst="rect">
            <a:avLst/>
          </a:prstGeom>
          <a:gradFill>
            <a:gsLst>
              <a:gs pos="100000">
                <a:srgbClr val="00B0F0">
                  <a:alpha val="0"/>
                </a:srgbClr>
              </a:gs>
              <a:gs pos="0">
                <a:srgbClr val="D1ECFF">
                  <a:alpha val="0"/>
                </a:srgbClr>
              </a:gs>
              <a:gs pos="49000">
                <a:srgbClr val="D1ECFF"/>
              </a:gs>
            </a:gsLst>
            <a:lin ang="0" scaled="0"/>
          </a:gradFill>
          <a:ln w="28575" cap="flat" cmpd="sng" algn="ctr">
            <a:noFill/>
            <a:prstDash val="solid"/>
            <a:round/>
            <a:headEnd type="none" w="med" len="med"/>
            <a:tailEnd type="none" w="med" len="med"/>
          </a:ln>
          <a:effectLst/>
        </p:spPr>
        <p:txBody>
          <a:bodyPr/>
          <a:lstStyle/>
          <a:p>
            <a:pPr eaLnBrk="1" hangingPunct="1">
              <a:buFont typeface="Arial" panose="020B0604020202020204" pitchFamily="34" charset="0"/>
              <a:buNone/>
              <a:defRPr/>
            </a:pPr>
            <a:endParaRPr lang="zh-CN" altLang="en-US" dirty="0">
              <a:latin typeface="Arial" panose="020B0604020202020204" pitchFamily="34" charset="0"/>
            </a:endParaRPr>
          </a:p>
        </p:txBody>
      </p:sp>
      <p:sp>
        <p:nvSpPr>
          <p:cNvPr id="11" name="文本框 2"/>
          <p:cNvSpPr txBox="1"/>
          <p:nvPr/>
        </p:nvSpPr>
        <p:spPr>
          <a:xfrm>
            <a:off x="566928" y="1134971"/>
            <a:ext cx="2011680" cy="460375"/>
          </a:xfrm>
          <a:prstGeom prst="rect">
            <a:avLst/>
          </a:prstGeom>
          <a:noFill/>
        </p:spPr>
        <p:txBody>
          <a:bodyPr wrap="none" rtlCol="0">
            <a:spAutoFit/>
          </a:bodyPr>
          <a:lstStyle/>
          <a:p>
            <a:r>
              <a:rPr lang="zh-CN" altLang="en-US" sz="2400" dirty="0">
                <a:latin typeface="微软雅黑" panose="020B0503020204020204" pitchFamily="34" charset="-122"/>
                <a:ea typeface="微软雅黑" panose="020B0503020204020204" pitchFamily="34" charset="-122"/>
              </a:rPr>
              <a:t>冒号使用总结</a:t>
            </a:r>
            <a:endParaRPr lang="zh-CN" altLang="en-US" sz="2400" dirty="0">
              <a:latin typeface="微软雅黑" panose="020B0503020204020204" pitchFamily="34" charset="-122"/>
              <a:ea typeface="微软雅黑" panose="020B0503020204020204" pitchFamily="34" charset="-122"/>
            </a:endParaRPr>
          </a:p>
        </p:txBody>
      </p:sp>
      <p:sp>
        <p:nvSpPr>
          <p:cNvPr id="12" name="TextBox 5"/>
          <p:cNvSpPr txBox="1">
            <a:spLocks noChangeArrowheads="1"/>
          </p:cNvSpPr>
          <p:nvPr/>
        </p:nvSpPr>
        <p:spPr bwMode="auto">
          <a:xfrm>
            <a:off x="725864" y="1863889"/>
            <a:ext cx="10605711" cy="33229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363855" indent="-285750">
              <a:spcBef>
                <a:spcPct val="20000"/>
              </a:spcBef>
              <a:buClr>
                <a:srgbClr val="000066"/>
              </a:buClr>
              <a:buFont typeface="Wingdings" panose="05000000000000000000" pitchFamily="2" charset="2"/>
              <a:buChar char="n"/>
              <a:defRPr kumimoji="1" sz="21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kumimoji="1" sz="29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kumimoji="1" sz="25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kumimoji="1" sz="21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kumimoji="1" sz="21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kumimoji="1" sz="21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kumimoji="1" sz="21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kumimoji="1" sz="21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kumimoji="1" sz="2100">
                <a:solidFill>
                  <a:schemeClr val="tx1"/>
                </a:solidFill>
                <a:latin typeface="Calibri" panose="020F0502020204030204" pitchFamily="34" charset="0"/>
                <a:ea typeface="宋体" panose="02010600030101010101" pitchFamily="2" charset="-122"/>
              </a:defRPr>
            </a:lvl9pPr>
          </a:lstStyle>
          <a:p>
            <a:pPr eaLnBrk="1" hangingPunct="1">
              <a:lnSpc>
                <a:spcPct val="150000"/>
              </a:lnSpc>
              <a:spcBef>
                <a:spcPct val="0"/>
              </a:spcBef>
              <a:buClr>
                <a:schemeClr val="tx2"/>
              </a:buClr>
              <a:buFont typeface="Wingdings" panose="05000000000000000000" pitchFamily="2" charset="2"/>
              <a:buChar char="Ø"/>
            </a:pPr>
            <a:r>
              <a:rPr kumimoji="0" sz="2000" dirty="0">
                <a:solidFill>
                  <a:srgbClr val="000000"/>
                </a:solidFill>
                <a:latin typeface="微软雅黑" panose="020B0503020204020204" pitchFamily="34" charset="-122"/>
                <a:ea typeface="微软雅黑" panose="020B0503020204020204" pitchFamily="34" charset="-122"/>
              </a:rPr>
              <a:t>如果在中括号中只放置一个参数，如[2]，将返回与该索引相对应的单个元素。</a:t>
            </a:r>
            <a:endParaRPr kumimoji="0" sz="2000" dirty="0">
              <a:solidFill>
                <a:srgbClr val="000000"/>
              </a:solidFill>
              <a:latin typeface="微软雅黑" panose="020B0503020204020204" pitchFamily="34" charset="-122"/>
              <a:ea typeface="微软雅黑" panose="020B0503020204020204" pitchFamily="34" charset="-122"/>
            </a:endParaRPr>
          </a:p>
          <a:p>
            <a:pPr eaLnBrk="1" hangingPunct="1">
              <a:lnSpc>
                <a:spcPct val="150000"/>
              </a:lnSpc>
              <a:spcBef>
                <a:spcPct val="0"/>
              </a:spcBef>
              <a:buClr>
                <a:schemeClr val="tx2"/>
              </a:buClr>
              <a:buFont typeface="Wingdings" panose="05000000000000000000" pitchFamily="2" charset="2"/>
              <a:buChar char="Ø"/>
            </a:pPr>
            <a:r>
              <a:rPr kumimoji="0" sz="2000" dirty="0">
                <a:solidFill>
                  <a:srgbClr val="000000"/>
                </a:solidFill>
                <a:latin typeface="微软雅黑" panose="020B0503020204020204" pitchFamily="34" charset="-122"/>
                <a:ea typeface="微软雅黑" panose="020B0503020204020204" pitchFamily="34" charset="-122"/>
              </a:rPr>
              <a:t>如果为[2:]，表示从该索引开始以后的所有项都将被提取。</a:t>
            </a:r>
            <a:endParaRPr kumimoji="0" sz="2000" dirty="0">
              <a:solidFill>
                <a:srgbClr val="000000"/>
              </a:solidFill>
              <a:latin typeface="微软雅黑" panose="020B0503020204020204" pitchFamily="34" charset="-122"/>
              <a:ea typeface="微软雅黑" panose="020B0503020204020204" pitchFamily="34" charset="-122"/>
            </a:endParaRPr>
          </a:p>
          <a:p>
            <a:pPr eaLnBrk="1" hangingPunct="1">
              <a:lnSpc>
                <a:spcPct val="150000"/>
              </a:lnSpc>
              <a:spcBef>
                <a:spcPct val="0"/>
              </a:spcBef>
              <a:buClr>
                <a:schemeClr val="tx2"/>
              </a:buClr>
              <a:buFont typeface="Wingdings" panose="05000000000000000000" pitchFamily="2" charset="2"/>
              <a:buChar char="Ø"/>
            </a:pPr>
            <a:r>
              <a:rPr kumimoji="0" sz="2000" dirty="0">
                <a:solidFill>
                  <a:srgbClr val="000000"/>
                </a:solidFill>
                <a:latin typeface="微软雅黑" panose="020B0503020204020204" pitchFamily="34" charset="-122"/>
                <a:ea typeface="微软雅黑" panose="020B0503020204020204" pitchFamily="34" charset="-122"/>
              </a:rPr>
              <a:t>如果使用了两个参数，如[2:7]，那么则提取两个索引(不包括终止索引)之间的项。</a:t>
            </a:r>
            <a:endParaRPr kumimoji="0" sz="2000" dirty="0">
              <a:solidFill>
                <a:srgbClr val="000000"/>
              </a:solidFill>
              <a:latin typeface="微软雅黑" panose="020B0503020204020204" pitchFamily="34" charset="-122"/>
              <a:ea typeface="微软雅黑" panose="020B0503020204020204" pitchFamily="34" charset="-122"/>
            </a:endParaRPr>
          </a:p>
          <a:p>
            <a:pPr eaLnBrk="1" hangingPunct="1">
              <a:lnSpc>
                <a:spcPct val="150000"/>
              </a:lnSpc>
              <a:spcBef>
                <a:spcPct val="0"/>
              </a:spcBef>
              <a:buClr>
                <a:schemeClr val="tx2"/>
              </a:buClr>
              <a:buFont typeface="Wingdings" panose="05000000000000000000" pitchFamily="2" charset="2"/>
              <a:buChar char="Ø"/>
            </a:pPr>
            <a:r>
              <a:rPr kumimoji="0" sz="2000" dirty="0">
                <a:solidFill>
                  <a:srgbClr val="000000"/>
                </a:solidFill>
                <a:latin typeface="微软雅黑" panose="020B0503020204020204" pitchFamily="34" charset="-122"/>
                <a:ea typeface="微软雅黑" panose="020B0503020204020204" pitchFamily="34" charset="-122"/>
              </a:rPr>
              <a:t>如果中括号中出现了逗号，可以将逗号前面的操作理解为对第0轴的操作，逗号后面的操作理解为对第1轴的操作</a:t>
            </a:r>
            <a:endParaRPr kumimoji="0" sz="2000" dirty="0">
              <a:solidFill>
                <a:srgbClr val="000000"/>
              </a:solidFill>
              <a:latin typeface="微软雅黑" panose="020B0503020204020204" pitchFamily="34" charset="-122"/>
              <a:ea typeface="微软雅黑" panose="020B0503020204020204" pitchFamily="34" charset="-122"/>
            </a:endParaRPr>
          </a:p>
          <a:p>
            <a:pPr eaLnBrk="1" hangingPunct="1">
              <a:lnSpc>
                <a:spcPct val="150000"/>
              </a:lnSpc>
              <a:spcBef>
                <a:spcPct val="0"/>
              </a:spcBef>
              <a:buClr>
                <a:schemeClr val="tx2"/>
              </a:buClr>
              <a:buFont typeface="Wingdings" panose="05000000000000000000" pitchFamily="2" charset="2"/>
              <a:buChar char="Ø"/>
            </a:pPr>
            <a:r>
              <a:rPr kumimoji="0" sz="2000" dirty="0">
                <a:solidFill>
                  <a:srgbClr val="000000"/>
                </a:solidFill>
                <a:latin typeface="微软雅黑" panose="020B0503020204020204" pitchFamily="34" charset="-122"/>
                <a:ea typeface="微软雅黑" panose="020B0503020204020204" pitchFamily="34" charset="-122"/>
              </a:rPr>
              <a:t>如果只出现一个冒号，表示选择全部元素（arr[:]中冒号表示选择arr全部元素，arr[:,1]中冒号表示选择第0轴全部元素，arr[1,:]中冒号表示选择第1轴全部元素）</a:t>
            </a:r>
            <a:endParaRPr kumimoji="0" sz="2000" dirty="0">
              <a:solidFill>
                <a:srgbClr val="000000"/>
              </a:solidFill>
              <a:latin typeface="微软雅黑" panose="020B0503020204020204" pitchFamily="34" charset="-122"/>
              <a:ea typeface="微软雅黑" panose="020B0503020204020204" pitchFamily="34" charset="-122"/>
            </a:endParaRPr>
          </a:p>
        </p:txBody>
      </p:sp>
      <p:sp>
        <p:nvSpPr>
          <p:cNvPr id="3" name="标题 2"/>
          <p:cNvSpPr txBox="1"/>
          <p:nvPr>
            <p:custDataLst>
              <p:tags r:id="rId1"/>
            </p:custDataLst>
          </p:nvPr>
        </p:nvSpPr>
        <p:spPr bwMode="auto">
          <a:xfrm>
            <a:off x="0" y="358775"/>
            <a:ext cx="10972800" cy="528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algn="l" rtl="0" eaLnBrk="0" fontAlgn="base" hangingPunct="0">
              <a:spcBef>
                <a:spcPct val="0"/>
              </a:spcBef>
              <a:spcAft>
                <a:spcPct val="0"/>
              </a:spcAft>
              <a:defRPr kumimoji="1" sz="2500">
                <a:solidFill>
                  <a:schemeClr val="tx1"/>
                </a:solidFill>
                <a:latin typeface="+mj-lt"/>
                <a:ea typeface="微软雅黑" panose="020B0503020204020204" pitchFamily="34" charset="-122"/>
                <a:cs typeface="微软雅黑" panose="020B0503020204020204" pitchFamily="34" charset="-122"/>
              </a:defRPr>
            </a:lvl1pPr>
            <a:lvl2pPr algn="l" rtl="0" eaLnBrk="0" fontAlgn="base" hangingPunct="0">
              <a:spcBef>
                <a:spcPct val="0"/>
              </a:spcBef>
              <a:spcAft>
                <a:spcPct val="0"/>
              </a:spcAft>
              <a:defRPr kumimoji="1" sz="2500">
                <a:solidFill>
                  <a:schemeClr val="tx1"/>
                </a:solidFill>
                <a:latin typeface="Calibri" panose="020F0502020204030204" pitchFamily="34" charset="0"/>
                <a:ea typeface="微软雅黑" panose="020B0503020204020204" pitchFamily="34" charset="-122"/>
                <a:cs typeface="微软雅黑" panose="020B0503020204020204" pitchFamily="34" charset="-122"/>
              </a:defRPr>
            </a:lvl2pPr>
            <a:lvl3pPr algn="l" rtl="0" eaLnBrk="0" fontAlgn="base" hangingPunct="0">
              <a:spcBef>
                <a:spcPct val="0"/>
              </a:spcBef>
              <a:spcAft>
                <a:spcPct val="0"/>
              </a:spcAft>
              <a:defRPr kumimoji="1" sz="2500">
                <a:solidFill>
                  <a:schemeClr val="tx1"/>
                </a:solidFill>
                <a:latin typeface="Calibri" panose="020F0502020204030204" pitchFamily="34" charset="0"/>
                <a:ea typeface="微软雅黑" panose="020B0503020204020204" pitchFamily="34" charset="-122"/>
                <a:cs typeface="微软雅黑" panose="020B0503020204020204" pitchFamily="34" charset="-122"/>
              </a:defRPr>
            </a:lvl3pPr>
            <a:lvl4pPr algn="l" rtl="0" eaLnBrk="0" fontAlgn="base" hangingPunct="0">
              <a:spcBef>
                <a:spcPct val="0"/>
              </a:spcBef>
              <a:spcAft>
                <a:spcPct val="0"/>
              </a:spcAft>
              <a:defRPr kumimoji="1" sz="2500">
                <a:solidFill>
                  <a:schemeClr val="tx1"/>
                </a:solidFill>
                <a:latin typeface="Calibri" panose="020F0502020204030204" pitchFamily="34" charset="0"/>
                <a:ea typeface="微软雅黑" panose="020B0503020204020204" pitchFamily="34" charset="-122"/>
                <a:cs typeface="微软雅黑" panose="020B0503020204020204" pitchFamily="34" charset="-122"/>
              </a:defRPr>
            </a:lvl4pPr>
            <a:lvl5pPr algn="l" rtl="0" eaLnBrk="0" fontAlgn="base" hangingPunct="0">
              <a:spcBef>
                <a:spcPct val="0"/>
              </a:spcBef>
              <a:spcAft>
                <a:spcPct val="0"/>
              </a:spcAft>
              <a:defRPr kumimoji="1" sz="2500">
                <a:solidFill>
                  <a:schemeClr val="tx1"/>
                </a:solidFill>
                <a:latin typeface="Calibri" panose="020F0502020204030204" pitchFamily="34" charset="0"/>
                <a:ea typeface="微软雅黑" panose="020B0503020204020204" pitchFamily="34" charset="-122"/>
                <a:cs typeface="微软雅黑" panose="020B0503020204020204" pitchFamily="34" charset="-122"/>
              </a:defRPr>
            </a:lvl5pPr>
            <a:lvl6pPr marL="483870" algn="l" rtl="0" eaLnBrk="0" fontAlgn="base" hangingPunct="0">
              <a:spcBef>
                <a:spcPct val="0"/>
              </a:spcBef>
              <a:spcAft>
                <a:spcPct val="0"/>
              </a:spcAft>
              <a:defRPr sz="2540">
                <a:solidFill>
                  <a:schemeClr val="tx1"/>
                </a:solidFill>
                <a:latin typeface="Calibri" panose="020F0502020204030204" pitchFamily="34" charset="0"/>
                <a:ea typeface="黑体" panose="02010609060101010101" pitchFamily="2" charset="-122"/>
              </a:defRPr>
            </a:lvl6pPr>
            <a:lvl7pPr marL="967740" algn="l" rtl="0" eaLnBrk="0" fontAlgn="base" hangingPunct="0">
              <a:spcBef>
                <a:spcPct val="0"/>
              </a:spcBef>
              <a:spcAft>
                <a:spcPct val="0"/>
              </a:spcAft>
              <a:defRPr sz="2540">
                <a:solidFill>
                  <a:schemeClr val="tx1"/>
                </a:solidFill>
                <a:latin typeface="Calibri" panose="020F0502020204030204" pitchFamily="34" charset="0"/>
                <a:ea typeface="黑体" panose="02010609060101010101" pitchFamily="2" charset="-122"/>
              </a:defRPr>
            </a:lvl7pPr>
            <a:lvl8pPr marL="1450975" algn="l" rtl="0" eaLnBrk="0" fontAlgn="base" hangingPunct="0">
              <a:spcBef>
                <a:spcPct val="0"/>
              </a:spcBef>
              <a:spcAft>
                <a:spcPct val="0"/>
              </a:spcAft>
              <a:defRPr sz="2540">
                <a:solidFill>
                  <a:schemeClr val="tx1"/>
                </a:solidFill>
                <a:latin typeface="Calibri" panose="020F0502020204030204" pitchFamily="34" charset="0"/>
                <a:ea typeface="黑体" panose="02010609060101010101" pitchFamily="2" charset="-122"/>
              </a:defRPr>
            </a:lvl8pPr>
            <a:lvl9pPr marL="1934845" algn="l" rtl="0" eaLnBrk="0" fontAlgn="base" hangingPunct="0">
              <a:spcBef>
                <a:spcPct val="0"/>
              </a:spcBef>
              <a:spcAft>
                <a:spcPct val="0"/>
              </a:spcAft>
              <a:defRPr sz="2540">
                <a:solidFill>
                  <a:schemeClr val="tx1"/>
                </a:solidFill>
                <a:latin typeface="Calibri" panose="020F0502020204030204" pitchFamily="34" charset="0"/>
                <a:ea typeface="黑体" panose="02010609060101010101" pitchFamily="2" charset="-122"/>
              </a:defRPr>
            </a:lvl9pPr>
          </a:lstStyle>
          <a:p>
            <a:r>
              <a:rPr lang="en-US" altLang="zh-CN" smtClean="0"/>
              <a:t>   3 </a:t>
            </a:r>
            <a:r>
              <a:rPr lang="zh-CN" altLang="en-US" smtClean="0"/>
              <a:t>掌握数组切片</a:t>
            </a:r>
            <a:endParaRPr lang="zh-CN" altLang="en-US" smtClean="0"/>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标题 2"/>
          <p:cNvSpPr>
            <a:spLocks noGrp="1"/>
          </p:cNvSpPr>
          <p:nvPr>
            <p:ph type="title" idx="4294967295"/>
          </p:nvPr>
        </p:nvSpPr>
        <p:spPr>
          <a:xfrm>
            <a:off x="0" y="358775"/>
            <a:ext cx="10972800" cy="528955"/>
          </a:xfrm>
        </p:spPr>
        <p:txBody>
          <a:bodyPr/>
          <a:lstStyle/>
          <a:p>
            <a:r>
              <a:rPr lang="en-US" altLang="zh-CN" dirty="0"/>
              <a:t>   </a:t>
            </a:r>
            <a:r>
              <a:rPr lang="zh-CN" altLang="en-US" dirty="0"/>
              <a:t>目录</a:t>
            </a:r>
            <a:endParaRPr lang="zh-CN" altLang="en-US" dirty="0"/>
          </a:p>
        </p:txBody>
      </p:sp>
      <p:grpSp>
        <p:nvGrpSpPr>
          <p:cNvPr id="4" name="组合 3"/>
          <p:cNvGrpSpPr/>
          <p:nvPr/>
        </p:nvGrpSpPr>
        <p:grpSpPr>
          <a:xfrm>
            <a:off x="1577535" y="1060666"/>
            <a:ext cx="7948546" cy="595277"/>
            <a:chOff x="520218" y="437796"/>
            <a:chExt cx="9236734" cy="691752"/>
          </a:xfrm>
        </p:grpSpPr>
        <p:sp>
          <p:nvSpPr>
            <p:cNvPr id="5" name="矩形: 圆角 4"/>
            <p:cNvSpPr/>
            <p:nvPr>
              <p:custDataLst>
                <p:tags r:id="rId1"/>
              </p:custDataLst>
            </p:nvPr>
          </p:nvSpPr>
          <p:spPr>
            <a:xfrm>
              <a:off x="520218" y="437796"/>
              <a:ext cx="684468" cy="691752"/>
            </a:xfrm>
            <a:prstGeom prst="roundRect">
              <a:avLst/>
            </a:prstGeom>
            <a:noFill/>
            <a:ln w="34925">
              <a:gradFill>
                <a:gsLst>
                  <a:gs pos="0">
                    <a:srgbClr val="62FFFF"/>
                  </a:gs>
                  <a:gs pos="68000">
                    <a:srgbClr val="0D69FF"/>
                  </a:gs>
                  <a:gs pos="43000">
                    <a:srgbClr val="0D69FF"/>
                  </a:gs>
                  <a:gs pos="100000">
                    <a:srgbClr val="62FFFF"/>
                  </a:gs>
                </a:gsLst>
                <a:lin ang="5400000" scaled="1"/>
              </a:gra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rgbClr val="0070C0"/>
                </a:solidFill>
              </a:endParaRPr>
            </a:p>
          </p:txBody>
        </p:sp>
        <p:sp>
          <p:nvSpPr>
            <p:cNvPr id="8" name="文本框 7"/>
            <p:cNvSpPr txBox="1"/>
            <p:nvPr>
              <p:custDataLst>
                <p:tags r:id="rId2"/>
              </p:custDataLst>
            </p:nvPr>
          </p:nvSpPr>
          <p:spPr>
            <a:xfrm>
              <a:off x="1301959" y="529140"/>
              <a:ext cx="8454993" cy="534987"/>
            </a:xfrm>
            <a:prstGeom prst="rect">
              <a:avLst/>
            </a:prstGeom>
            <a:noFill/>
          </p:spPr>
          <p:txBody>
            <a:bodyPr wrap="square" rtlCol="0">
              <a:spAutoFit/>
              <a:scene3d>
                <a:camera prst="orthographicFront"/>
                <a:lightRig rig="threePt" dir="t"/>
              </a:scene3d>
              <a:sp3d contourW="12700"/>
            </a:bodyPr>
            <a:lstStyle/>
            <a:p>
              <a:pPr marR="0" lvl="0" algn="l" defTabSz="914400" rtl="0" eaLnBrk="1" fontAlgn="auto" latinLnBrk="0" hangingPunct="1">
                <a:lnSpc>
                  <a:spcPct val="100000"/>
                </a:lnSpc>
                <a:spcBef>
                  <a:spcPts val="0"/>
                </a:spcBef>
                <a:spcAft>
                  <a:spcPts val="0"/>
                </a:spcAft>
                <a:buClrTx/>
                <a:buSzTx/>
                <a:defRPr/>
              </a:pPr>
              <a:r>
                <a:rPr kumimoji="0" lang="en-US" altLang="zh-CN" sz="2400" b="1" i="0" u="none" strike="noStrike" kern="1200" cap="none" spc="0" normalizeH="0" baseline="0" noProof="0" dirty="0">
                  <a:ln>
                    <a:noFill/>
                  </a:ln>
                  <a:solidFill>
                    <a:srgbClr val="0070C0"/>
                  </a:solidFill>
                  <a:effectLst/>
                  <a:uLnTx/>
                  <a:uFillTx/>
                  <a:latin typeface="微软雅黑" panose="020B0503020204020204" pitchFamily="34" charset="-122"/>
                  <a:ea typeface="微软雅黑" panose="020B0503020204020204" pitchFamily="34" charset="-122"/>
                  <a:cs typeface="+mn-cs"/>
                </a:rPr>
                <a:t>任务一 初识NumPy</a:t>
              </a:r>
              <a:endParaRPr kumimoji="0" lang="en-US" altLang="zh-CN" sz="2400" b="1" i="0" u="none" strike="noStrike" kern="1200" cap="none" spc="0" normalizeH="0" baseline="0" noProof="0" dirty="0">
                <a:ln>
                  <a:noFill/>
                </a:ln>
                <a:solidFill>
                  <a:srgbClr val="0070C0"/>
                </a:solidFill>
                <a:effectLst/>
                <a:uLnTx/>
                <a:uFillTx/>
                <a:latin typeface="微软雅黑" panose="020B0503020204020204" pitchFamily="34" charset="-122"/>
                <a:ea typeface="微软雅黑" panose="020B0503020204020204" pitchFamily="34" charset="-122"/>
                <a:cs typeface="+mn-cs"/>
              </a:endParaRPr>
            </a:p>
          </p:txBody>
        </p:sp>
        <p:sp>
          <p:nvSpPr>
            <p:cNvPr id="7" name="椭圆 106"/>
            <p:cNvSpPr/>
            <p:nvPr>
              <p:custDataLst>
                <p:tags r:id="rId3"/>
              </p:custDataLst>
            </p:nvPr>
          </p:nvSpPr>
          <p:spPr>
            <a:xfrm>
              <a:off x="658980" y="573932"/>
              <a:ext cx="406944" cy="419480"/>
            </a:xfrm>
            <a:custGeom>
              <a:avLst/>
              <a:gdLst>
                <a:gd name="connsiteX0" fmla="*/ 157951 w 327026"/>
                <a:gd name="connsiteY0" fmla="*/ 134938 h 337100"/>
                <a:gd name="connsiteX1" fmla="*/ 327026 w 327026"/>
                <a:gd name="connsiteY1" fmla="*/ 239958 h 337100"/>
                <a:gd name="connsiteX2" fmla="*/ 259660 w 327026"/>
                <a:gd name="connsiteY2" fmla="*/ 254398 h 337100"/>
                <a:gd name="connsiteX3" fmla="*/ 295325 w 327026"/>
                <a:gd name="connsiteY3" fmla="*/ 305595 h 337100"/>
                <a:gd name="connsiteX4" fmla="*/ 292683 w 327026"/>
                <a:gd name="connsiteY4" fmla="*/ 334475 h 337100"/>
                <a:gd name="connsiteX5" fmla="*/ 263623 w 327026"/>
                <a:gd name="connsiteY5" fmla="*/ 326599 h 337100"/>
                <a:gd name="connsiteX6" fmla="*/ 227959 w 327026"/>
                <a:gd name="connsiteY6" fmla="*/ 275402 h 337100"/>
                <a:gd name="connsiteX7" fmla="*/ 192294 w 327026"/>
                <a:gd name="connsiteY7" fmla="*/ 333162 h 337100"/>
                <a:gd name="connsiteX8" fmla="*/ 153988 w 327026"/>
                <a:gd name="connsiteY8" fmla="*/ 137564 h 337100"/>
                <a:gd name="connsiteX9" fmla="*/ 157951 w 327026"/>
                <a:gd name="connsiteY9" fmla="*/ 134938 h 337100"/>
                <a:gd name="connsiteX10" fmla="*/ 287448 w 327026"/>
                <a:gd name="connsiteY10" fmla="*/ 96838 h 337100"/>
                <a:gd name="connsiteX11" fmla="*/ 270368 w 327026"/>
                <a:gd name="connsiteY11" fmla="*/ 108528 h 337100"/>
                <a:gd name="connsiteX12" fmla="*/ 280879 w 327026"/>
                <a:gd name="connsiteY12" fmla="*/ 150092 h 337100"/>
                <a:gd name="connsiteX13" fmla="*/ 301899 w 327026"/>
                <a:gd name="connsiteY13" fmla="*/ 182563 h 337100"/>
                <a:gd name="connsiteX14" fmla="*/ 303213 w 327026"/>
                <a:gd name="connsiteY14" fmla="*/ 161781 h 337100"/>
                <a:gd name="connsiteX15" fmla="*/ 287448 w 327026"/>
                <a:gd name="connsiteY15" fmla="*/ 96838 h 337100"/>
                <a:gd name="connsiteX16" fmla="*/ 160474 w 327026"/>
                <a:gd name="connsiteY16" fmla="*/ 0 h 337100"/>
                <a:gd name="connsiteX17" fmla="*/ 322263 w 327026"/>
                <a:gd name="connsiteY17" fmla="*/ 161925 h 337100"/>
                <a:gd name="connsiteX18" fmla="*/ 314371 w 327026"/>
                <a:gd name="connsiteY18" fmla="*/ 211951 h 337100"/>
                <a:gd name="connsiteX19" fmla="*/ 242026 w 327026"/>
                <a:gd name="connsiteY19" fmla="*/ 165875 h 337100"/>
                <a:gd name="connsiteX20" fmla="*/ 259126 w 327026"/>
                <a:gd name="connsiteY20" fmla="*/ 139545 h 337100"/>
                <a:gd name="connsiteX21" fmla="*/ 244657 w 327026"/>
                <a:gd name="connsiteY21" fmla="*/ 94785 h 337100"/>
                <a:gd name="connsiteX22" fmla="*/ 203881 w 327026"/>
                <a:gd name="connsiteY22" fmla="*/ 63190 h 337100"/>
                <a:gd name="connsiteX23" fmla="*/ 186781 w 327026"/>
                <a:gd name="connsiteY23" fmla="*/ 22380 h 337100"/>
                <a:gd name="connsiteX24" fmla="*/ 160474 w 327026"/>
                <a:gd name="connsiteY24" fmla="*/ 19747 h 337100"/>
                <a:gd name="connsiteX25" fmla="*/ 74975 w 327026"/>
                <a:gd name="connsiteY25" fmla="*/ 48709 h 337100"/>
                <a:gd name="connsiteX26" fmla="*/ 86814 w 327026"/>
                <a:gd name="connsiteY26" fmla="*/ 86886 h 337100"/>
                <a:gd name="connsiteX27" fmla="*/ 53930 w 327026"/>
                <a:gd name="connsiteY27" fmla="*/ 111899 h 337100"/>
                <a:gd name="connsiteX28" fmla="*/ 53930 w 327026"/>
                <a:gd name="connsiteY28" fmla="*/ 140862 h 337100"/>
                <a:gd name="connsiteX29" fmla="*/ 59191 w 327026"/>
                <a:gd name="connsiteY29" fmla="*/ 157976 h 337100"/>
                <a:gd name="connsiteX30" fmla="*/ 21046 w 327026"/>
                <a:gd name="connsiteY30" fmla="*/ 181672 h 337100"/>
                <a:gd name="connsiteX31" fmla="*/ 35515 w 327026"/>
                <a:gd name="connsiteY31" fmla="*/ 227748 h 337100"/>
                <a:gd name="connsiteX32" fmla="*/ 59191 w 327026"/>
                <a:gd name="connsiteY32" fmla="*/ 190887 h 337100"/>
                <a:gd name="connsiteX33" fmla="*/ 89444 w 327026"/>
                <a:gd name="connsiteY33" fmla="*/ 198786 h 337100"/>
                <a:gd name="connsiteX34" fmla="*/ 122328 w 327026"/>
                <a:gd name="connsiteY34" fmla="*/ 215900 h 337100"/>
                <a:gd name="connsiteX35" fmla="*/ 96021 w 327026"/>
                <a:gd name="connsiteY35" fmla="*/ 248812 h 337100"/>
                <a:gd name="connsiteX36" fmla="*/ 86814 w 327026"/>
                <a:gd name="connsiteY36" fmla="*/ 283040 h 337100"/>
                <a:gd name="connsiteX37" fmla="*/ 160474 w 327026"/>
                <a:gd name="connsiteY37" fmla="*/ 304103 h 337100"/>
                <a:gd name="connsiteX38" fmla="*/ 167051 w 327026"/>
                <a:gd name="connsiteY38" fmla="*/ 302787 h 337100"/>
                <a:gd name="connsiteX39" fmla="*/ 170997 w 327026"/>
                <a:gd name="connsiteY39" fmla="*/ 322534 h 337100"/>
                <a:gd name="connsiteX40" fmla="*/ 160474 w 327026"/>
                <a:gd name="connsiteY40" fmla="*/ 323850 h 337100"/>
                <a:gd name="connsiteX41" fmla="*/ 0 w 327026"/>
                <a:gd name="connsiteY41" fmla="*/ 161925 h 337100"/>
                <a:gd name="connsiteX42" fmla="*/ 160474 w 327026"/>
                <a:gd name="connsiteY42" fmla="*/ 0 h 337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327026" h="337100">
                  <a:moveTo>
                    <a:pt x="157951" y="134938"/>
                  </a:moveTo>
                  <a:cubicBezTo>
                    <a:pt x="157951" y="134938"/>
                    <a:pt x="157951" y="134938"/>
                    <a:pt x="327026" y="239958"/>
                  </a:cubicBezTo>
                  <a:cubicBezTo>
                    <a:pt x="327026" y="239958"/>
                    <a:pt x="327026" y="239958"/>
                    <a:pt x="259660" y="254398"/>
                  </a:cubicBezTo>
                  <a:lnTo>
                    <a:pt x="295325" y="305595"/>
                  </a:lnTo>
                  <a:cubicBezTo>
                    <a:pt x="301929" y="316097"/>
                    <a:pt x="300608" y="327911"/>
                    <a:pt x="292683" y="334475"/>
                  </a:cubicBezTo>
                  <a:cubicBezTo>
                    <a:pt x="283436" y="339726"/>
                    <a:pt x="271548" y="337101"/>
                    <a:pt x="263623" y="326599"/>
                  </a:cubicBezTo>
                  <a:cubicBezTo>
                    <a:pt x="263623" y="326599"/>
                    <a:pt x="263623" y="326599"/>
                    <a:pt x="227959" y="275402"/>
                  </a:cubicBezTo>
                  <a:cubicBezTo>
                    <a:pt x="227959" y="275402"/>
                    <a:pt x="227959" y="275402"/>
                    <a:pt x="192294" y="333162"/>
                  </a:cubicBezTo>
                  <a:cubicBezTo>
                    <a:pt x="192294" y="333162"/>
                    <a:pt x="192294" y="333162"/>
                    <a:pt x="153988" y="137564"/>
                  </a:cubicBezTo>
                  <a:cubicBezTo>
                    <a:pt x="153988" y="137564"/>
                    <a:pt x="153988" y="137564"/>
                    <a:pt x="157951" y="134938"/>
                  </a:cubicBezTo>
                  <a:close/>
                  <a:moveTo>
                    <a:pt x="287448" y="96838"/>
                  </a:moveTo>
                  <a:cubicBezTo>
                    <a:pt x="280879" y="99436"/>
                    <a:pt x="272996" y="103332"/>
                    <a:pt x="270368" y="108528"/>
                  </a:cubicBezTo>
                  <a:cubicBezTo>
                    <a:pt x="265113" y="117620"/>
                    <a:pt x="271682" y="143597"/>
                    <a:pt x="280879" y="150092"/>
                  </a:cubicBezTo>
                  <a:cubicBezTo>
                    <a:pt x="292703" y="159184"/>
                    <a:pt x="299272" y="170873"/>
                    <a:pt x="301899" y="182563"/>
                  </a:cubicBezTo>
                  <a:cubicBezTo>
                    <a:pt x="303213" y="176069"/>
                    <a:pt x="303213" y="168276"/>
                    <a:pt x="303213" y="161781"/>
                  </a:cubicBezTo>
                  <a:cubicBezTo>
                    <a:pt x="303213" y="138402"/>
                    <a:pt x="297958" y="116321"/>
                    <a:pt x="287448" y="96838"/>
                  </a:cubicBezTo>
                  <a:close/>
                  <a:moveTo>
                    <a:pt x="160474" y="0"/>
                  </a:moveTo>
                  <a:cubicBezTo>
                    <a:pt x="249918" y="0"/>
                    <a:pt x="322263" y="72405"/>
                    <a:pt x="322263" y="161925"/>
                  </a:cubicBezTo>
                  <a:cubicBezTo>
                    <a:pt x="322263" y="179039"/>
                    <a:pt x="319632" y="196153"/>
                    <a:pt x="314371" y="211951"/>
                  </a:cubicBezTo>
                  <a:cubicBezTo>
                    <a:pt x="314371" y="211951"/>
                    <a:pt x="314371" y="211951"/>
                    <a:pt x="242026" y="165875"/>
                  </a:cubicBezTo>
                  <a:cubicBezTo>
                    <a:pt x="247288" y="157976"/>
                    <a:pt x="257811" y="147444"/>
                    <a:pt x="259126" y="139545"/>
                  </a:cubicBezTo>
                  <a:cubicBezTo>
                    <a:pt x="260441" y="127697"/>
                    <a:pt x="251234" y="97418"/>
                    <a:pt x="244657" y="94785"/>
                  </a:cubicBezTo>
                  <a:cubicBezTo>
                    <a:pt x="238080" y="90836"/>
                    <a:pt x="218350" y="71089"/>
                    <a:pt x="203881" y="63190"/>
                  </a:cubicBezTo>
                  <a:cubicBezTo>
                    <a:pt x="193358" y="57924"/>
                    <a:pt x="188096" y="36861"/>
                    <a:pt x="186781" y="22380"/>
                  </a:cubicBezTo>
                  <a:cubicBezTo>
                    <a:pt x="177574" y="21063"/>
                    <a:pt x="169681" y="19747"/>
                    <a:pt x="160474" y="19747"/>
                  </a:cubicBezTo>
                  <a:cubicBezTo>
                    <a:pt x="128905" y="19747"/>
                    <a:pt x="98652" y="30279"/>
                    <a:pt x="74975" y="48709"/>
                  </a:cubicBezTo>
                  <a:cubicBezTo>
                    <a:pt x="81552" y="59241"/>
                    <a:pt x="93390" y="78988"/>
                    <a:pt x="86814" y="86886"/>
                  </a:cubicBezTo>
                  <a:cubicBezTo>
                    <a:pt x="78921" y="100051"/>
                    <a:pt x="53930" y="100051"/>
                    <a:pt x="53930" y="111899"/>
                  </a:cubicBezTo>
                  <a:cubicBezTo>
                    <a:pt x="53930" y="123747"/>
                    <a:pt x="52614" y="135596"/>
                    <a:pt x="53930" y="140862"/>
                  </a:cubicBezTo>
                  <a:cubicBezTo>
                    <a:pt x="55245" y="146128"/>
                    <a:pt x="69714" y="150077"/>
                    <a:pt x="59191" y="157976"/>
                  </a:cubicBezTo>
                  <a:cubicBezTo>
                    <a:pt x="52614" y="164558"/>
                    <a:pt x="32884" y="175090"/>
                    <a:pt x="21046" y="181672"/>
                  </a:cubicBezTo>
                  <a:cubicBezTo>
                    <a:pt x="22361" y="197470"/>
                    <a:pt x="27622" y="213267"/>
                    <a:pt x="35515" y="227748"/>
                  </a:cubicBezTo>
                  <a:cubicBezTo>
                    <a:pt x="38145" y="219850"/>
                    <a:pt x="49984" y="192204"/>
                    <a:pt x="59191" y="190887"/>
                  </a:cubicBezTo>
                  <a:cubicBezTo>
                    <a:pt x="69714" y="188254"/>
                    <a:pt x="78921" y="185621"/>
                    <a:pt x="89444" y="198786"/>
                  </a:cubicBezTo>
                  <a:cubicBezTo>
                    <a:pt x="99967" y="211951"/>
                    <a:pt x="114436" y="215900"/>
                    <a:pt x="122328" y="215900"/>
                  </a:cubicBezTo>
                  <a:cubicBezTo>
                    <a:pt x="130220" y="215900"/>
                    <a:pt x="121013" y="243546"/>
                    <a:pt x="96021" y="248812"/>
                  </a:cubicBezTo>
                  <a:cubicBezTo>
                    <a:pt x="72345" y="252761"/>
                    <a:pt x="106544" y="283040"/>
                    <a:pt x="86814" y="283040"/>
                  </a:cubicBezTo>
                  <a:cubicBezTo>
                    <a:pt x="109175" y="296204"/>
                    <a:pt x="134167" y="304103"/>
                    <a:pt x="160474" y="304103"/>
                  </a:cubicBezTo>
                  <a:cubicBezTo>
                    <a:pt x="163105" y="304103"/>
                    <a:pt x="165735" y="302787"/>
                    <a:pt x="167051" y="302787"/>
                  </a:cubicBezTo>
                  <a:cubicBezTo>
                    <a:pt x="167051" y="302787"/>
                    <a:pt x="167051" y="302787"/>
                    <a:pt x="170997" y="322534"/>
                  </a:cubicBezTo>
                  <a:cubicBezTo>
                    <a:pt x="168366" y="322534"/>
                    <a:pt x="164420" y="323850"/>
                    <a:pt x="160474" y="323850"/>
                  </a:cubicBezTo>
                  <a:cubicBezTo>
                    <a:pt x="72345" y="323850"/>
                    <a:pt x="0" y="251445"/>
                    <a:pt x="0" y="161925"/>
                  </a:cubicBezTo>
                  <a:cubicBezTo>
                    <a:pt x="0" y="72405"/>
                    <a:pt x="72345" y="0"/>
                    <a:pt x="160474" y="0"/>
                  </a:cubicBezTo>
                  <a:close/>
                </a:path>
              </a:pathLst>
            </a:custGeom>
            <a:solidFill>
              <a:srgbClr val="62FFFF"/>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1600">
                <a:solidFill>
                  <a:srgbClr val="0070C0"/>
                </a:solidFill>
              </a:endParaRPr>
            </a:p>
          </p:txBody>
        </p:sp>
      </p:grpSp>
      <p:grpSp>
        <p:nvGrpSpPr>
          <p:cNvPr id="10" name="组合 9"/>
          <p:cNvGrpSpPr/>
          <p:nvPr/>
        </p:nvGrpSpPr>
        <p:grpSpPr>
          <a:xfrm>
            <a:off x="1577535" y="1974584"/>
            <a:ext cx="8776335" cy="4270662"/>
            <a:chOff x="520218" y="63669"/>
            <a:chExt cx="10198679" cy="4962797"/>
          </a:xfrm>
        </p:grpSpPr>
        <p:sp>
          <p:nvSpPr>
            <p:cNvPr id="11" name="矩形: 圆角 10"/>
            <p:cNvSpPr/>
            <p:nvPr>
              <p:custDataLst>
                <p:tags r:id="rId4"/>
              </p:custDataLst>
            </p:nvPr>
          </p:nvSpPr>
          <p:spPr>
            <a:xfrm>
              <a:off x="520218" y="63669"/>
              <a:ext cx="684468" cy="691752"/>
            </a:xfrm>
            <a:prstGeom prst="roundRect">
              <a:avLst/>
            </a:prstGeom>
            <a:noFill/>
            <a:ln w="34925">
              <a:gradFill>
                <a:gsLst>
                  <a:gs pos="0">
                    <a:srgbClr val="62FFFF"/>
                  </a:gs>
                  <a:gs pos="68000">
                    <a:srgbClr val="0D69FF"/>
                  </a:gs>
                  <a:gs pos="43000">
                    <a:srgbClr val="0D69FF"/>
                  </a:gs>
                  <a:gs pos="100000">
                    <a:srgbClr val="62FFFF"/>
                  </a:gs>
                </a:gsLst>
                <a:lin ang="5400000" scaled="1"/>
              </a:gra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rgbClr val="0070C0"/>
                </a:solidFill>
              </a:endParaRPr>
            </a:p>
          </p:txBody>
        </p:sp>
        <p:sp>
          <p:nvSpPr>
            <p:cNvPr id="14" name="文本框 13"/>
            <p:cNvSpPr txBox="1"/>
            <p:nvPr>
              <p:custDataLst>
                <p:tags r:id="rId5"/>
              </p:custDataLst>
            </p:nvPr>
          </p:nvSpPr>
          <p:spPr>
            <a:xfrm>
              <a:off x="1301667" y="157384"/>
              <a:ext cx="9415754" cy="534987"/>
            </a:xfrm>
            <a:prstGeom prst="rect">
              <a:avLst/>
            </a:prstGeom>
            <a:noFill/>
          </p:spPr>
          <p:txBody>
            <a:bodyPr wrap="square" rtlCol="0">
              <a:spAutoFit/>
              <a:scene3d>
                <a:camera prst="orthographicFront"/>
                <a:lightRig rig="threePt" dir="t"/>
              </a:scene3d>
              <a:sp3d contourW="12700"/>
            </a:bodyPr>
            <a:lstStyle/>
            <a:p>
              <a:pPr marR="0" lvl="0" algn="l" defTabSz="914400" rtl="0" eaLnBrk="1" fontAlgn="auto" latinLnBrk="0" hangingPunct="1">
                <a:lnSpc>
                  <a:spcPct val="100000"/>
                </a:lnSpc>
                <a:spcBef>
                  <a:spcPts val="0"/>
                </a:spcBef>
                <a:spcAft>
                  <a:spcPts val="0"/>
                </a:spcAft>
                <a:buClrTx/>
                <a:buSzTx/>
                <a:defRPr/>
              </a:pPr>
              <a:r>
                <a:rPr kumimoji="0" lang="zh-CN" altLang="en-US" sz="2400" b="1" i="0" u="none" strike="noStrike" kern="1200" cap="none" spc="0" normalizeH="0" baseline="0" noProof="0" dirty="0">
                  <a:ln>
                    <a:noFill/>
                  </a:ln>
                  <a:solidFill>
                    <a:srgbClr val="0070C0"/>
                  </a:solidFill>
                  <a:effectLst/>
                  <a:uLnTx/>
                  <a:uFillTx/>
                  <a:latin typeface="微软雅黑" panose="020B0503020204020204" pitchFamily="34" charset="-122"/>
                  <a:ea typeface="微软雅黑" panose="020B0503020204020204" pitchFamily="34" charset="-122"/>
                  <a:cs typeface="+mn-cs"/>
                </a:rPr>
                <a:t>任务二 创建NumPy数组</a:t>
              </a:r>
              <a:endParaRPr kumimoji="0" lang="zh-CN" altLang="en-US" sz="2400" b="1" i="0" u="none" strike="noStrike" kern="1200" cap="none" spc="0" normalizeH="0" baseline="0" noProof="0" dirty="0">
                <a:ln>
                  <a:noFill/>
                </a:ln>
                <a:solidFill>
                  <a:srgbClr val="0070C0"/>
                </a:solidFill>
                <a:effectLst/>
                <a:uLnTx/>
                <a:uFillTx/>
                <a:latin typeface="微软雅黑" panose="020B0503020204020204" pitchFamily="34" charset="-122"/>
                <a:ea typeface="微软雅黑" panose="020B0503020204020204" pitchFamily="34" charset="-122"/>
                <a:cs typeface="+mn-cs"/>
              </a:endParaRPr>
            </a:p>
          </p:txBody>
        </p:sp>
        <p:sp>
          <p:nvSpPr>
            <p:cNvPr id="13" name="椭圆 106"/>
            <p:cNvSpPr/>
            <p:nvPr>
              <p:custDataLst>
                <p:tags r:id="rId6"/>
              </p:custDataLst>
            </p:nvPr>
          </p:nvSpPr>
          <p:spPr>
            <a:xfrm>
              <a:off x="658980" y="199805"/>
              <a:ext cx="406944" cy="419480"/>
            </a:xfrm>
            <a:custGeom>
              <a:avLst/>
              <a:gdLst>
                <a:gd name="connsiteX0" fmla="*/ 157951 w 327026"/>
                <a:gd name="connsiteY0" fmla="*/ 134938 h 337100"/>
                <a:gd name="connsiteX1" fmla="*/ 327026 w 327026"/>
                <a:gd name="connsiteY1" fmla="*/ 239958 h 337100"/>
                <a:gd name="connsiteX2" fmla="*/ 259660 w 327026"/>
                <a:gd name="connsiteY2" fmla="*/ 254398 h 337100"/>
                <a:gd name="connsiteX3" fmla="*/ 295325 w 327026"/>
                <a:gd name="connsiteY3" fmla="*/ 305595 h 337100"/>
                <a:gd name="connsiteX4" fmla="*/ 292683 w 327026"/>
                <a:gd name="connsiteY4" fmla="*/ 334475 h 337100"/>
                <a:gd name="connsiteX5" fmla="*/ 263623 w 327026"/>
                <a:gd name="connsiteY5" fmla="*/ 326599 h 337100"/>
                <a:gd name="connsiteX6" fmla="*/ 227959 w 327026"/>
                <a:gd name="connsiteY6" fmla="*/ 275402 h 337100"/>
                <a:gd name="connsiteX7" fmla="*/ 192294 w 327026"/>
                <a:gd name="connsiteY7" fmla="*/ 333162 h 337100"/>
                <a:gd name="connsiteX8" fmla="*/ 153988 w 327026"/>
                <a:gd name="connsiteY8" fmla="*/ 137564 h 337100"/>
                <a:gd name="connsiteX9" fmla="*/ 157951 w 327026"/>
                <a:gd name="connsiteY9" fmla="*/ 134938 h 337100"/>
                <a:gd name="connsiteX10" fmla="*/ 287448 w 327026"/>
                <a:gd name="connsiteY10" fmla="*/ 96838 h 337100"/>
                <a:gd name="connsiteX11" fmla="*/ 270368 w 327026"/>
                <a:gd name="connsiteY11" fmla="*/ 108528 h 337100"/>
                <a:gd name="connsiteX12" fmla="*/ 280879 w 327026"/>
                <a:gd name="connsiteY12" fmla="*/ 150092 h 337100"/>
                <a:gd name="connsiteX13" fmla="*/ 301899 w 327026"/>
                <a:gd name="connsiteY13" fmla="*/ 182563 h 337100"/>
                <a:gd name="connsiteX14" fmla="*/ 303213 w 327026"/>
                <a:gd name="connsiteY14" fmla="*/ 161781 h 337100"/>
                <a:gd name="connsiteX15" fmla="*/ 287448 w 327026"/>
                <a:gd name="connsiteY15" fmla="*/ 96838 h 337100"/>
                <a:gd name="connsiteX16" fmla="*/ 160474 w 327026"/>
                <a:gd name="connsiteY16" fmla="*/ 0 h 337100"/>
                <a:gd name="connsiteX17" fmla="*/ 322263 w 327026"/>
                <a:gd name="connsiteY17" fmla="*/ 161925 h 337100"/>
                <a:gd name="connsiteX18" fmla="*/ 314371 w 327026"/>
                <a:gd name="connsiteY18" fmla="*/ 211951 h 337100"/>
                <a:gd name="connsiteX19" fmla="*/ 242026 w 327026"/>
                <a:gd name="connsiteY19" fmla="*/ 165875 h 337100"/>
                <a:gd name="connsiteX20" fmla="*/ 259126 w 327026"/>
                <a:gd name="connsiteY20" fmla="*/ 139545 h 337100"/>
                <a:gd name="connsiteX21" fmla="*/ 244657 w 327026"/>
                <a:gd name="connsiteY21" fmla="*/ 94785 h 337100"/>
                <a:gd name="connsiteX22" fmla="*/ 203881 w 327026"/>
                <a:gd name="connsiteY22" fmla="*/ 63190 h 337100"/>
                <a:gd name="connsiteX23" fmla="*/ 186781 w 327026"/>
                <a:gd name="connsiteY23" fmla="*/ 22380 h 337100"/>
                <a:gd name="connsiteX24" fmla="*/ 160474 w 327026"/>
                <a:gd name="connsiteY24" fmla="*/ 19747 h 337100"/>
                <a:gd name="connsiteX25" fmla="*/ 74975 w 327026"/>
                <a:gd name="connsiteY25" fmla="*/ 48709 h 337100"/>
                <a:gd name="connsiteX26" fmla="*/ 86814 w 327026"/>
                <a:gd name="connsiteY26" fmla="*/ 86886 h 337100"/>
                <a:gd name="connsiteX27" fmla="*/ 53930 w 327026"/>
                <a:gd name="connsiteY27" fmla="*/ 111899 h 337100"/>
                <a:gd name="connsiteX28" fmla="*/ 53930 w 327026"/>
                <a:gd name="connsiteY28" fmla="*/ 140862 h 337100"/>
                <a:gd name="connsiteX29" fmla="*/ 59191 w 327026"/>
                <a:gd name="connsiteY29" fmla="*/ 157976 h 337100"/>
                <a:gd name="connsiteX30" fmla="*/ 21046 w 327026"/>
                <a:gd name="connsiteY30" fmla="*/ 181672 h 337100"/>
                <a:gd name="connsiteX31" fmla="*/ 35515 w 327026"/>
                <a:gd name="connsiteY31" fmla="*/ 227748 h 337100"/>
                <a:gd name="connsiteX32" fmla="*/ 59191 w 327026"/>
                <a:gd name="connsiteY32" fmla="*/ 190887 h 337100"/>
                <a:gd name="connsiteX33" fmla="*/ 89444 w 327026"/>
                <a:gd name="connsiteY33" fmla="*/ 198786 h 337100"/>
                <a:gd name="connsiteX34" fmla="*/ 122328 w 327026"/>
                <a:gd name="connsiteY34" fmla="*/ 215900 h 337100"/>
                <a:gd name="connsiteX35" fmla="*/ 96021 w 327026"/>
                <a:gd name="connsiteY35" fmla="*/ 248812 h 337100"/>
                <a:gd name="connsiteX36" fmla="*/ 86814 w 327026"/>
                <a:gd name="connsiteY36" fmla="*/ 283040 h 337100"/>
                <a:gd name="connsiteX37" fmla="*/ 160474 w 327026"/>
                <a:gd name="connsiteY37" fmla="*/ 304103 h 337100"/>
                <a:gd name="connsiteX38" fmla="*/ 167051 w 327026"/>
                <a:gd name="connsiteY38" fmla="*/ 302787 h 337100"/>
                <a:gd name="connsiteX39" fmla="*/ 170997 w 327026"/>
                <a:gd name="connsiteY39" fmla="*/ 322534 h 337100"/>
                <a:gd name="connsiteX40" fmla="*/ 160474 w 327026"/>
                <a:gd name="connsiteY40" fmla="*/ 323850 h 337100"/>
                <a:gd name="connsiteX41" fmla="*/ 0 w 327026"/>
                <a:gd name="connsiteY41" fmla="*/ 161925 h 337100"/>
                <a:gd name="connsiteX42" fmla="*/ 160474 w 327026"/>
                <a:gd name="connsiteY42" fmla="*/ 0 h 337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327026" h="337100">
                  <a:moveTo>
                    <a:pt x="157951" y="134938"/>
                  </a:moveTo>
                  <a:cubicBezTo>
                    <a:pt x="157951" y="134938"/>
                    <a:pt x="157951" y="134938"/>
                    <a:pt x="327026" y="239958"/>
                  </a:cubicBezTo>
                  <a:cubicBezTo>
                    <a:pt x="327026" y="239958"/>
                    <a:pt x="327026" y="239958"/>
                    <a:pt x="259660" y="254398"/>
                  </a:cubicBezTo>
                  <a:lnTo>
                    <a:pt x="295325" y="305595"/>
                  </a:lnTo>
                  <a:cubicBezTo>
                    <a:pt x="301929" y="316097"/>
                    <a:pt x="300608" y="327911"/>
                    <a:pt x="292683" y="334475"/>
                  </a:cubicBezTo>
                  <a:cubicBezTo>
                    <a:pt x="283436" y="339726"/>
                    <a:pt x="271548" y="337101"/>
                    <a:pt x="263623" y="326599"/>
                  </a:cubicBezTo>
                  <a:cubicBezTo>
                    <a:pt x="263623" y="326599"/>
                    <a:pt x="263623" y="326599"/>
                    <a:pt x="227959" y="275402"/>
                  </a:cubicBezTo>
                  <a:cubicBezTo>
                    <a:pt x="227959" y="275402"/>
                    <a:pt x="227959" y="275402"/>
                    <a:pt x="192294" y="333162"/>
                  </a:cubicBezTo>
                  <a:cubicBezTo>
                    <a:pt x="192294" y="333162"/>
                    <a:pt x="192294" y="333162"/>
                    <a:pt x="153988" y="137564"/>
                  </a:cubicBezTo>
                  <a:cubicBezTo>
                    <a:pt x="153988" y="137564"/>
                    <a:pt x="153988" y="137564"/>
                    <a:pt x="157951" y="134938"/>
                  </a:cubicBezTo>
                  <a:close/>
                  <a:moveTo>
                    <a:pt x="287448" y="96838"/>
                  </a:moveTo>
                  <a:cubicBezTo>
                    <a:pt x="280879" y="99436"/>
                    <a:pt x="272996" y="103332"/>
                    <a:pt x="270368" y="108528"/>
                  </a:cubicBezTo>
                  <a:cubicBezTo>
                    <a:pt x="265113" y="117620"/>
                    <a:pt x="271682" y="143597"/>
                    <a:pt x="280879" y="150092"/>
                  </a:cubicBezTo>
                  <a:cubicBezTo>
                    <a:pt x="292703" y="159184"/>
                    <a:pt x="299272" y="170873"/>
                    <a:pt x="301899" y="182563"/>
                  </a:cubicBezTo>
                  <a:cubicBezTo>
                    <a:pt x="303213" y="176069"/>
                    <a:pt x="303213" y="168276"/>
                    <a:pt x="303213" y="161781"/>
                  </a:cubicBezTo>
                  <a:cubicBezTo>
                    <a:pt x="303213" y="138402"/>
                    <a:pt x="297958" y="116321"/>
                    <a:pt x="287448" y="96838"/>
                  </a:cubicBezTo>
                  <a:close/>
                  <a:moveTo>
                    <a:pt x="160474" y="0"/>
                  </a:moveTo>
                  <a:cubicBezTo>
                    <a:pt x="249918" y="0"/>
                    <a:pt x="322263" y="72405"/>
                    <a:pt x="322263" y="161925"/>
                  </a:cubicBezTo>
                  <a:cubicBezTo>
                    <a:pt x="322263" y="179039"/>
                    <a:pt x="319632" y="196153"/>
                    <a:pt x="314371" y="211951"/>
                  </a:cubicBezTo>
                  <a:cubicBezTo>
                    <a:pt x="314371" y="211951"/>
                    <a:pt x="314371" y="211951"/>
                    <a:pt x="242026" y="165875"/>
                  </a:cubicBezTo>
                  <a:cubicBezTo>
                    <a:pt x="247288" y="157976"/>
                    <a:pt x="257811" y="147444"/>
                    <a:pt x="259126" y="139545"/>
                  </a:cubicBezTo>
                  <a:cubicBezTo>
                    <a:pt x="260441" y="127697"/>
                    <a:pt x="251234" y="97418"/>
                    <a:pt x="244657" y="94785"/>
                  </a:cubicBezTo>
                  <a:cubicBezTo>
                    <a:pt x="238080" y="90836"/>
                    <a:pt x="218350" y="71089"/>
                    <a:pt x="203881" y="63190"/>
                  </a:cubicBezTo>
                  <a:cubicBezTo>
                    <a:pt x="193358" y="57924"/>
                    <a:pt x="188096" y="36861"/>
                    <a:pt x="186781" y="22380"/>
                  </a:cubicBezTo>
                  <a:cubicBezTo>
                    <a:pt x="177574" y="21063"/>
                    <a:pt x="169681" y="19747"/>
                    <a:pt x="160474" y="19747"/>
                  </a:cubicBezTo>
                  <a:cubicBezTo>
                    <a:pt x="128905" y="19747"/>
                    <a:pt x="98652" y="30279"/>
                    <a:pt x="74975" y="48709"/>
                  </a:cubicBezTo>
                  <a:cubicBezTo>
                    <a:pt x="81552" y="59241"/>
                    <a:pt x="93390" y="78988"/>
                    <a:pt x="86814" y="86886"/>
                  </a:cubicBezTo>
                  <a:cubicBezTo>
                    <a:pt x="78921" y="100051"/>
                    <a:pt x="53930" y="100051"/>
                    <a:pt x="53930" y="111899"/>
                  </a:cubicBezTo>
                  <a:cubicBezTo>
                    <a:pt x="53930" y="123747"/>
                    <a:pt x="52614" y="135596"/>
                    <a:pt x="53930" y="140862"/>
                  </a:cubicBezTo>
                  <a:cubicBezTo>
                    <a:pt x="55245" y="146128"/>
                    <a:pt x="69714" y="150077"/>
                    <a:pt x="59191" y="157976"/>
                  </a:cubicBezTo>
                  <a:cubicBezTo>
                    <a:pt x="52614" y="164558"/>
                    <a:pt x="32884" y="175090"/>
                    <a:pt x="21046" y="181672"/>
                  </a:cubicBezTo>
                  <a:cubicBezTo>
                    <a:pt x="22361" y="197470"/>
                    <a:pt x="27622" y="213267"/>
                    <a:pt x="35515" y="227748"/>
                  </a:cubicBezTo>
                  <a:cubicBezTo>
                    <a:pt x="38145" y="219850"/>
                    <a:pt x="49984" y="192204"/>
                    <a:pt x="59191" y="190887"/>
                  </a:cubicBezTo>
                  <a:cubicBezTo>
                    <a:pt x="69714" y="188254"/>
                    <a:pt x="78921" y="185621"/>
                    <a:pt x="89444" y="198786"/>
                  </a:cubicBezTo>
                  <a:cubicBezTo>
                    <a:pt x="99967" y="211951"/>
                    <a:pt x="114436" y="215900"/>
                    <a:pt x="122328" y="215900"/>
                  </a:cubicBezTo>
                  <a:cubicBezTo>
                    <a:pt x="130220" y="215900"/>
                    <a:pt x="121013" y="243546"/>
                    <a:pt x="96021" y="248812"/>
                  </a:cubicBezTo>
                  <a:cubicBezTo>
                    <a:pt x="72345" y="252761"/>
                    <a:pt x="106544" y="283040"/>
                    <a:pt x="86814" y="283040"/>
                  </a:cubicBezTo>
                  <a:cubicBezTo>
                    <a:pt x="109175" y="296204"/>
                    <a:pt x="134167" y="304103"/>
                    <a:pt x="160474" y="304103"/>
                  </a:cubicBezTo>
                  <a:cubicBezTo>
                    <a:pt x="163105" y="304103"/>
                    <a:pt x="165735" y="302787"/>
                    <a:pt x="167051" y="302787"/>
                  </a:cubicBezTo>
                  <a:cubicBezTo>
                    <a:pt x="167051" y="302787"/>
                    <a:pt x="167051" y="302787"/>
                    <a:pt x="170997" y="322534"/>
                  </a:cubicBezTo>
                  <a:cubicBezTo>
                    <a:pt x="168366" y="322534"/>
                    <a:pt x="164420" y="323850"/>
                    <a:pt x="160474" y="323850"/>
                  </a:cubicBezTo>
                  <a:cubicBezTo>
                    <a:pt x="72345" y="323850"/>
                    <a:pt x="0" y="251445"/>
                    <a:pt x="0" y="161925"/>
                  </a:cubicBezTo>
                  <a:cubicBezTo>
                    <a:pt x="0" y="72405"/>
                    <a:pt x="72345" y="0"/>
                    <a:pt x="160474" y="0"/>
                  </a:cubicBezTo>
                  <a:close/>
                </a:path>
              </a:pathLst>
            </a:custGeom>
            <a:solidFill>
              <a:srgbClr val="62FFFF"/>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1600">
                <a:solidFill>
                  <a:srgbClr val="0070C0"/>
                </a:solidFill>
              </a:endParaRPr>
            </a:p>
          </p:txBody>
        </p:sp>
        <p:sp>
          <p:nvSpPr>
            <p:cNvPr id="2" name="矩形: 圆角 10"/>
            <p:cNvSpPr/>
            <p:nvPr>
              <p:custDataLst>
                <p:tags r:id="rId7"/>
              </p:custDataLst>
            </p:nvPr>
          </p:nvSpPr>
          <p:spPr>
            <a:xfrm>
              <a:off x="520218" y="1128471"/>
              <a:ext cx="684468" cy="691752"/>
            </a:xfrm>
            <a:prstGeom prst="roundRect">
              <a:avLst/>
            </a:prstGeom>
            <a:noFill/>
            <a:ln w="34925">
              <a:gradFill>
                <a:gsLst>
                  <a:gs pos="0">
                    <a:srgbClr val="62FFFF"/>
                  </a:gs>
                  <a:gs pos="68000">
                    <a:srgbClr val="0D69FF"/>
                  </a:gs>
                  <a:gs pos="43000">
                    <a:srgbClr val="0D69FF"/>
                  </a:gs>
                  <a:gs pos="100000">
                    <a:srgbClr val="62FFFF"/>
                  </a:gs>
                </a:gsLst>
                <a:lin ang="5400000" scaled="1"/>
              </a:gra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sz="1600">
                <a:solidFill>
                  <a:srgbClr val="0070C0"/>
                </a:solidFill>
              </a:endParaRPr>
            </a:p>
          </p:txBody>
        </p:sp>
        <p:sp>
          <p:nvSpPr>
            <p:cNvPr id="3" name="文本框 2"/>
            <p:cNvSpPr txBox="1"/>
            <p:nvPr>
              <p:custDataLst>
                <p:tags r:id="rId8"/>
              </p:custDataLst>
            </p:nvPr>
          </p:nvSpPr>
          <p:spPr>
            <a:xfrm>
              <a:off x="1301667" y="1222186"/>
              <a:ext cx="9415754" cy="534987"/>
            </a:xfrm>
            <a:prstGeom prst="rect">
              <a:avLst/>
            </a:prstGeom>
            <a:noFill/>
          </p:spPr>
          <p:txBody>
            <a:bodyPr wrap="square" rtlCol="0">
              <a:spAutoFit/>
              <a:scene3d>
                <a:camera prst="orthographicFront"/>
                <a:lightRig rig="threePt" dir="t"/>
              </a:scene3d>
              <a:sp3d contourW="12700"/>
            </a:bodyPr>
            <a:p>
              <a:pPr marR="0" lvl="0" algn="l" defTabSz="914400" rtl="0" eaLnBrk="1" fontAlgn="auto" latinLnBrk="0" hangingPunct="1">
                <a:lnSpc>
                  <a:spcPct val="100000"/>
                </a:lnSpc>
                <a:spcBef>
                  <a:spcPts val="0"/>
                </a:spcBef>
                <a:spcAft>
                  <a:spcPts val="0"/>
                </a:spcAft>
                <a:buClrTx/>
                <a:buSzTx/>
                <a:defRPr/>
              </a:pPr>
              <a:r>
                <a:rPr kumimoji="0" lang="zh-CN" altLang="en-US" sz="2400" b="1" i="0" u="none" strike="noStrike" kern="1200" cap="none" spc="0" normalizeH="0" baseline="0" noProof="0" dirty="0">
                  <a:ln>
                    <a:noFill/>
                  </a:ln>
                  <a:solidFill>
                    <a:srgbClr val="0070C0"/>
                  </a:solidFill>
                  <a:effectLst/>
                  <a:uLnTx/>
                  <a:uFillTx/>
                  <a:latin typeface="微软雅黑" panose="020B0503020204020204" pitchFamily="34" charset="-122"/>
                  <a:ea typeface="微软雅黑" panose="020B0503020204020204" pitchFamily="34" charset="-122"/>
                  <a:cs typeface="+mn-cs"/>
                </a:rPr>
                <a:t>任务三 数组的基本操作</a:t>
              </a:r>
              <a:endParaRPr kumimoji="0" lang="zh-CN" altLang="en-US" sz="2400" b="1" i="0" u="none" strike="noStrike" kern="1200" cap="none" spc="0" normalizeH="0" baseline="0" noProof="0" dirty="0">
                <a:ln>
                  <a:noFill/>
                </a:ln>
                <a:solidFill>
                  <a:srgbClr val="0070C0"/>
                </a:solidFill>
                <a:effectLst/>
                <a:uLnTx/>
                <a:uFillTx/>
                <a:latin typeface="微软雅黑" panose="020B0503020204020204" pitchFamily="34" charset="-122"/>
                <a:ea typeface="微软雅黑" panose="020B0503020204020204" pitchFamily="34" charset="-122"/>
                <a:cs typeface="+mn-cs"/>
              </a:endParaRPr>
            </a:p>
          </p:txBody>
        </p:sp>
        <p:sp>
          <p:nvSpPr>
            <p:cNvPr id="6" name="椭圆 106"/>
            <p:cNvSpPr/>
            <p:nvPr>
              <p:custDataLst>
                <p:tags r:id="rId9"/>
              </p:custDataLst>
            </p:nvPr>
          </p:nvSpPr>
          <p:spPr>
            <a:xfrm>
              <a:off x="659718" y="1266083"/>
              <a:ext cx="406944" cy="419480"/>
            </a:xfrm>
            <a:custGeom>
              <a:avLst/>
              <a:gdLst>
                <a:gd name="connsiteX0" fmla="*/ 157951 w 327026"/>
                <a:gd name="connsiteY0" fmla="*/ 134938 h 337100"/>
                <a:gd name="connsiteX1" fmla="*/ 327026 w 327026"/>
                <a:gd name="connsiteY1" fmla="*/ 239958 h 337100"/>
                <a:gd name="connsiteX2" fmla="*/ 259660 w 327026"/>
                <a:gd name="connsiteY2" fmla="*/ 254398 h 337100"/>
                <a:gd name="connsiteX3" fmla="*/ 295325 w 327026"/>
                <a:gd name="connsiteY3" fmla="*/ 305595 h 337100"/>
                <a:gd name="connsiteX4" fmla="*/ 292683 w 327026"/>
                <a:gd name="connsiteY4" fmla="*/ 334475 h 337100"/>
                <a:gd name="connsiteX5" fmla="*/ 263623 w 327026"/>
                <a:gd name="connsiteY5" fmla="*/ 326599 h 337100"/>
                <a:gd name="connsiteX6" fmla="*/ 227959 w 327026"/>
                <a:gd name="connsiteY6" fmla="*/ 275402 h 337100"/>
                <a:gd name="connsiteX7" fmla="*/ 192294 w 327026"/>
                <a:gd name="connsiteY7" fmla="*/ 333162 h 337100"/>
                <a:gd name="connsiteX8" fmla="*/ 153988 w 327026"/>
                <a:gd name="connsiteY8" fmla="*/ 137564 h 337100"/>
                <a:gd name="connsiteX9" fmla="*/ 157951 w 327026"/>
                <a:gd name="connsiteY9" fmla="*/ 134938 h 337100"/>
                <a:gd name="connsiteX10" fmla="*/ 287448 w 327026"/>
                <a:gd name="connsiteY10" fmla="*/ 96838 h 337100"/>
                <a:gd name="connsiteX11" fmla="*/ 270368 w 327026"/>
                <a:gd name="connsiteY11" fmla="*/ 108528 h 337100"/>
                <a:gd name="connsiteX12" fmla="*/ 280879 w 327026"/>
                <a:gd name="connsiteY12" fmla="*/ 150092 h 337100"/>
                <a:gd name="connsiteX13" fmla="*/ 301899 w 327026"/>
                <a:gd name="connsiteY13" fmla="*/ 182563 h 337100"/>
                <a:gd name="connsiteX14" fmla="*/ 303213 w 327026"/>
                <a:gd name="connsiteY14" fmla="*/ 161781 h 337100"/>
                <a:gd name="connsiteX15" fmla="*/ 287448 w 327026"/>
                <a:gd name="connsiteY15" fmla="*/ 96838 h 337100"/>
                <a:gd name="connsiteX16" fmla="*/ 160474 w 327026"/>
                <a:gd name="connsiteY16" fmla="*/ 0 h 337100"/>
                <a:gd name="connsiteX17" fmla="*/ 322263 w 327026"/>
                <a:gd name="connsiteY17" fmla="*/ 161925 h 337100"/>
                <a:gd name="connsiteX18" fmla="*/ 314371 w 327026"/>
                <a:gd name="connsiteY18" fmla="*/ 211951 h 337100"/>
                <a:gd name="connsiteX19" fmla="*/ 242026 w 327026"/>
                <a:gd name="connsiteY19" fmla="*/ 165875 h 337100"/>
                <a:gd name="connsiteX20" fmla="*/ 259126 w 327026"/>
                <a:gd name="connsiteY20" fmla="*/ 139545 h 337100"/>
                <a:gd name="connsiteX21" fmla="*/ 244657 w 327026"/>
                <a:gd name="connsiteY21" fmla="*/ 94785 h 337100"/>
                <a:gd name="connsiteX22" fmla="*/ 203881 w 327026"/>
                <a:gd name="connsiteY22" fmla="*/ 63190 h 337100"/>
                <a:gd name="connsiteX23" fmla="*/ 186781 w 327026"/>
                <a:gd name="connsiteY23" fmla="*/ 22380 h 337100"/>
                <a:gd name="connsiteX24" fmla="*/ 160474 w 327026"/>
                <a:gd name="connsiteY24" fmla="*/ 19747 h 337100"/>
                <a:gd name="connsiteX25" fmla="*/ 74975 w 327026"/>
                <a:gd name="connsiteY25" fmla="*/ 48709 h 337100"/>
                <a:gd name="connsiteX26" fmla="*/ 86814 w 327026"/>
                <a:gd name="connsiteY26" fmla="*/ 86886 h 337100"/>
                <a:gd name="connsiteX27" fmla="*/ 53930 w 327026"/>
                <a:gd name="connsiteY27" fmla="*/ 111899 h 337100"/>
                <a:gd name="connsiteX28" fmla="*/ 53930 w 327026"/>
                <a:gd name="connsiteY28" fmla="*/ 140862 h 337100"/>
                <a:gd name="connsiteX29" fmla="*/ 59191 w 327026"/>
                <a:gd name="connsiteY29" fmla="*/ 157976 h 337100"/>
                <a:gd name="connsiteX30" fmla="*/ 21046 w 327026"/>
                <a:gd name="connsiteY30" fmla="*/ 181672 h 337100"/>
                <a:gd name="connsiteX31" fmla="*/ 35515 w 327026"/>
                <a:gd name="connsiteY31" fmla="*/ 227748 h 337100"/>
                <a:gd name="connsiteX32" fmla="*/ 59191 w 327026"/>
                <a:gd name="connsiteY32" fmla="*/ 190887 h 337100"/>
                <a:gd name="connsiteX33" fmla="*/ 89444 w 327026"/>
                <a:gd name="connsiteY33" fmla="*/ 198786 h 337100"/>
                <a:gd name="connsiteX34" fmla="*/ 122328 w 327026"/>
                <a:gd name="connsiteY34" fmla="*/ 215900 h 337100"/>
                <a:gd name="connsiteX35" fmla="*/ 96021 w 327026"/>
                <a:gd name="connsiteY35" fmla="*/ 248812 h 337100"/>
                <a:gd name="connsiteX36" fmla="*/ 86814 w 327026"/>
                <a:gd name="connsiteY36" fmla="*/ 283040 h 337100"/>
                <a:gd name="connsiteX37" fmla="*/ 160474 w 327026"/>
                <a:gd name="connsiteY37" fmla="*/ 304103 h 337100"/>
                <a:gd name="connsiteX38" fmla="*/ 167051 w 327026"/>
                <a:gd name="connsiteY38" fmla="*/ 302787 h 337100"/>
                <a:gd name="connsiteX39" fmla="*/ 170997 w 327026"/>
                <a:gd name="connsiteY39" fmla="*/ 322534 h 337100"/>
                <a:gd name="connsiteX40" fmla="*/ 160474 w 327026"/>
                <a:gd name="connsiteY40" fmla="*/ 323850 h 337100"/>
                <a:gd name="connsiteX41" fmla="*/ 0 w 327026"/>
                <a:gd name="connsiteY41" fmla="*/ 161925 h 337100"/>
                <a:gd name="connsiteX42" fmla="*/ 160474 w 327026"/>
                <a:gd name="connsiteY42" fmla="*/ 0 h 337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327026" h="337100">
                  <a:moveTo>
                    <a:pt x="157951" y="134938"/>
                  </a:moveTo>
                  <a:cubicBezTo>
                    <a:pt x="157951" y="134938"/>
                    <a:pt x="157951" y="134938"/>
                    <a:pt x="327026" y="239958"/>
                  </a:cubicBezTo>
                  <a:cubicBezTo>
                    <a:pt x="327026" y="239958"/>
                    <a:pt x="327026" y="239958"/>
                    <a:pt x="259660" y="254398"/>
                  </a:cubicBezTo>
                  <a:lnTo>
                    <a:pt x="295325" y="305595"/>
                  </a:lnTo>
                  <a:cubicBezTo>
                    <a:pt x="301929" y="316097"/>
                    <a:pt x="300608" y="327911"/>
                    <a:pt x="292683" y="334475"/>
                  </a:cubicBezTo>
                  <a:cubicBezTo>
                    <a:pt x="283436" y="339726"/>
                    <a:pt x="271548" y="337101"/>
                    <a:pt x="263623" y="326599"/>
                  </a:cubicBezTo>
                  <a:cubicBezTo>
                    <a:pt x="263623" y="326599"/>
                    <a:pt x="263623" y="326599"/>
                    <a:pt x="227959" y="275402"/>
                  </a:cubicBezTo>
                  <a:cubicBezTo>
                    <a:pt x="227959" y="275402"/>
                    <a:pt x="227959" y="275402"/>
                    <a:pt x="192294" y="333162"/>
                  </a:cubicBezTo>
                  <a:cubicBezTo>
                    <a:pt x="192294" y="333162"/>
                    <a:pt x="192294" y="333162"/>
                    <a:pt x="153988" y="137564"/>
                  </a:cubicBezTo>
                  <a:cubicBezTo>
                    <a:pt x="153988" y="137564"/>
                    <a:pt x="153988" y="137564"/>
                    <a:pt x="157951" y="134938"/>
                  </a:cubicBezTo>
                  <a:close/>
                  <a:moveTo>
                    <a:pt x="287448" y="96838"/>
                  </a:moveTo>
                  <a:cubicBezTo>
                    <a:pt x="280879" y="99436"/>
                    <a:pt x="272996" y="103332"/>
                    <a:pt x="270368" y="108528"/>
                  </a:cubicBezTo>
                  <a:cubicBezTo>
                    <a:pt x="265113" y="117620"/>
                    <a:pt x="271682" y="143597"/>
                    <a:pt x="280879" y="150092"/>
                  </a:cubicBezTo>
                  <a:cubicBezTo>
                    <a:pt x="292703" y="159184"/>
                    <a:pt x="299272" y="170873"/>
                    <a:pt x="301899" y="182563"/>
                  </a:cubicBezTo>
                  <a:cubicBezTo>
                    <a:pt x="303213" y="176069"/>
                    <a:pt x="303213" y="168276"/>
                    <a:pt x="303213" y="161781"/>
                  </a:cubicBezTo>
                  <a:cubicBezTo>
                    <a:pt x="303213" y="138402"/>
                    <a:pt x="297958" y="116321"/>
                    <a:pt x="287448" y="96838"/>
                  </a:cubicBezTo>
                  <a:close/>
                  <a:moveTo>
                    <a:pt x="160474" y="0"/>
                  </a:moveTo>
                  <a:cubicBezTo>
                    <a:pt x="249918" y="0"/>
                    <a:pt x="322263" y="72405"/>
                    <a:pt x="322263" y="161925"/>
                  </a:cubicBezTo>
                  <a:cubicBezTo>
                    <a:pt x="322263" y="179039"/>
                    <a:pt x="319632" y="196153"/>
                    <a:pt x="314371" y="211951"/>
                  </a:cubicBezTo>
                  <a:cubicBezTo>
                    <a:pt x="314371" y="211951"/>
                    <a:pt x="314371" y="211951"/>
                    <a:pt x="242026" y="165875"/>
                  </a:cubicBezTo>
                  <a:cubicBezTo>
                    <a:pt x="247288" y="157976"/>
                    <a:pt x="257811" y="147444"/>
                    <a:pt x="259126" y="139545"/>
                  </a:cubicBezTo>
                  <a:cubicBezTo>
                    <a:pt x="260441" y="127697"/>
                    <a:pt x="251234" y="97418"/>
                    <a:pt x="244657" y="94785"/>
                  </a:cubicBezTo>
                  <a:cubicBezTo>
                    <a:pt x="238080" y="90836"/>
                    <a:pt x="218350" y="71089"/>
                    <a:pt x="203881" y="63190"/>
                  </a:cubicBezTo>
                  <a:cubicBezTo>
                    <a:pt x="193358" y="57924"/>
                    <a:pt x="188096" y="36861"/>
                    <a:pt x="186781" y="22380"/>
                  </a:cubicBezTo>
                  <a:cubicBezTo>
                    <a:pt x="177574" y="21063"/>
                    <a:pt x="169681" y="19747"/>
                    <a:pt x="160474" y="19747"/>
                  </a:cubicBezTo>
                  <a:cubicBezTo>
                    <a:pt x="128905" y="19747"/>
                    <a:pt x="98652" y="30279"/>
                    <a:pt x="74975" y="48709"/>
                  </a:cubicBezTo>
                  <a:cubicBezTo>
                    <a:pt x="81552" y="59241"/>
                    <a:pt x="93390" y="78988"/>
                    <a:pt x="86814" y="86886"/>
                  </a:cubicBezTo>
                  <a:cubicBezTo>
                    <a:pt x="78921" y="100051"/>
                    <a:pt x="53930" y="100051"/>
                    <a:pt x="53930" y="111899"/>
                  </a:cubicBezTo>
                  <a:cubicBezTo>
                    <a:pt x="53930" y="123747"/>
                    <a:pt x="52614" y="135596"/>
                    <a:pt x="53930" y="140862"/>
                  </a:cubicBezTo>
                  <a:cubicBezTo>
                    <a:pt x="55245" y="146128"/>
                    <a:pt x="69714" y="150077"/>
                    <a:pt x="59191" y="157976"/>
                  </a:cubicBezTo>
                  <a:cubicBezTo>
                    <a:pt x="52614" y="164558"/>
                    <a:pt x="32884" y="175090"/>
                    <a:pt x="21046" y="181672"/>
                  </a:cubicBezTo>
                  <a:cubicBezTo>
                    <a:pt x="22361" y="197470"/>
                    <a:pt x="27622" y="213267"/>
                    <a:pt x="35515" y="227748"/>
                  </a:cubicBezTo>
                  <a:cubicBezTo>
                    <a:pt x="38145" y="219850"/>
                    <a:pt x="49984" y="192204"/>
                    <a:pt x="59191" y="190887"/>
                  </a:cubicBezTo>
                  <a:cubicBezTo>
                    <a:pt x="69714" y="188254"/>
                    <a:pt x="78921" y="185621"/>
                    <a:pt x="89444" y="198786"/>
                  </a:cubicBezTo>
                  <a:cubicBezTo>
                    <a:pt x="99967" y="211951"/>
                    <a:pt x="114436" y="215900"/>
                    <a:pt x="122328" y="215900"/>
                  </a:cubicBezTo>
                  <a:cubicBezTo>
                    <a:pt x="130220" y="215900"/>
                    <a:pt x="121013" y="243546"/>
                    <a:pt x="96021" y="248812"/>
                  </a:cubicBezTo>
                  <a:cubicBezTo>
                    <a:pt x="72345" y="252761"/>
                    <a:pt x="106544" y="283040"/>
                    <a:pt x="86814" y="283040"/>
                  </a:cubicBezTo>
                  <a:cubicBezTo>
                    <a:pt x="109175" y="296204"/>
                    <a:pt x="134167" y="304103"/>
                    <a:pt x="160474" y="304103"/>
                  </a:cubicBezTo>
                  <a:cubicBezTo>
                    <a:pt x="163105" y="304103"/>
                    <a:pt x="165735" y="302787"/>
                    <a:pt x="167051" y="302787"/>
                  </a:cubicBezTo>
                  <a:cubicBezTo>
                    <a:pt x="167051" y="302787"/>
                    <a:pt x="167051" y="302787"/>
                    <a:pt x="170997" y="322534"/>
                  </a:cubicBezTo>
                  <a:cubicBezTo>
                    <a:pt x="168366" y="322534"/>
                    <a:pt x="164420" y="323850"/>
                    <a:pt x="160474" y="323850"/>
                  </a:cubicBezTo>
                  <a:cubicBezTo>
                    <a:pt x="72345" y="323850"/>
                    <a:pt x="0" y="251445"/>
                    <a:pt x="0" y="161925"/>
                  </a:cubicBezTo>
                  <a:cubicBezTo>
                    <a:pt x="0" y="72405"/>
                    <a:pt x="72345" y="0"/>
                    <a:pt x="160474" y="0"/>
                  </a:cubicBezTo>
                  <a:close/>
                </a:path>
              </a:pathLst>
            </a:custGeom>
            <a:solidFill>
              <a:srgbClr val="62FFFF"/>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1600">
                <a:solidFill>
                  <a:srgbClr val="0070C0"/>
                </a:solidFill>
              </a:endParaRPr>
            </a:p>
          </p:txBody>
        </p:sp>
        <p:sp>
          <p:nvSpPr>
            <p:cNvPr id="15" name="矩形: 圆角 10"/>
            <p:cNvSpPr/>
            <p:nvPr>
              <p:custDataLst>
                <p:tags r:id="rId10"/>
              </p:custDataLst>
            </p:nvPr>
          </p:nvSpPr>
          <p:spPr>
            <a:xfrm>
              <a:off x="521694" y="2199194"/>
              <a:ext cx="684468" cy="691752"/>
            </a:xfrm>
            <a:prstGeom prst="roundRect">
              <a:avLst/>
            </a:prstGeom>
            <a:noFill/>
            <a:ln w="34925">
              <a:gradFill>
                <a:gsLst>
                  <a:gs pos="0">
                    <a:srgbClr val="62FFFF"/>
                  </a:gs>
                  <a:gs pos="68000">
                    <a:srgbClr val="0D69FF"/>
                  </a:gs>
                  <a:gs pos="43000">
                    <a:srgbClr val="0D69FF"/>
                  </a:gs>
                  <a:gs pos="100000">
                    <a:srgbClr val="62FFFF"/>
                  </a:gs>
                </a:gsLst>
                <a:lin ang="5400000" scaled="1"/>
              </a:gra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sz="1600">
                <a:solidFill>
                  <a:srgbClr val="0070C0"/>
                </a:solidFill>
              </a:endParaRPr>
            </a:p>
          </p:txBody>
        </p:sp>
        <p:sp>
          <p:nvSpPr>
            <p:cNvPr id="16" name="文本框 15"/>
            <p:cNvSpPr txBox="1"/>
            <p:nvPr>
              <p:custDataLst>
                <p:tags r:id="rId11"/>
              </p:custDataLst>
            </p:nvPr>
          </p:nvSpPr>
          <p:spPr>
            <a:xfrm>
              <a:off x="1303143" y="2292909"/>
              <a:ext cx="9415754" cy="534987"/>
            </a:xfrm>
            <a:prstGeom prst="rect">
              <a:avLst/>
            </a:prstGeom>
            <a:noFill/>
          </p:spPr>
          <p:txBody>
            <a:bodyPr wrap="square" rtlCol="0">
              <a:spAutoFit/>
              <a:scene3d>
                <a:camera prst="orthographicFront"/>
                <a:lightRig rig="threePt" dir="t"/>
              </a:scene3d>
              <a:sp3d contourW="12700"/>
            </a:bodyPr>
            <a:p>
              <a:pPr marR="0" lvl="0" algn="l" defTabSz="914400" rtl="0" eaLnBrk="1" fontAlgn="auto" latinLnBrk="0" hangingPunct="1">
                <a:lnSpc>
                  <a:spcPct val="100000"/>
                </a:lnSpc>
                <a:spcBef>
                  <a:spcPts val="0"/>
                </a:spcBef>
                <a:spcAft>
                  <a:spcPts val="0"/>
                </a:spcAft>
                <a:buClrTx/>
                <a:buSzTx/>
                <a:defRPr/>
              </a:pPr>
              <a:r>
                <a:rPr kumimoji="0" lang="zh-CN" altLang="en-US" sz="2400" b="1" i="0" u="none" strike="noStrike" kern="1200" cap="none" spc="0" normalizeH="0" baseline="0" noProof="0" dirty="0">
                  <a:ln>
                    <a:noFill/>
                  </a:ln>
                  <a:solidFill>
                    <a:srgbClr val="FFC000"/>
                  </a:solidFill>
                  <a:effectLst/>
                  <a:uLnTx/>
                  <a:uFillTx/>
                  <a:latin typeface="微软雅黑" panose="020B0503020204020204" pitchFamily="34" charset="-122"/>
                  <a:ea typeface="微软雅黑" panose="020B0503020204020204" pitchFamily="34" charset="-122"/>
                  <a:cs typeface="+mn-cs"/>
                </a:rPr>
                <a:t>任务四 数组的特殊操作</a:t>
              </a:r>
              <a:endParaRPr kumimoji="0" lang="zh-CN" altLang="en-US" sz="2400" b="1" i="0" u="none" strike="noStrike" kern="1200" cap="none" spc="0" normalizeH="0" baseline="0" noProof="0" dirty="0">
                <a:ln>
                  <a:noFill/>
                </a:ln>
                <a:solidFill>
                  <a:srgbClr val="FFC000"/>
                </a:solidFill>
                <a:effectLst/>
                <a:uLnTx/>
                <a:uFillTx/>
                <a:latin typeface="微软雅黑" panose="020B0503020204020204" pitchFamily="34" charset="-122"/>
                <a:ea typeface="微软雅黑" panose="020B0503020204020204" pitchFamily="34" charset="-122"/>
                <a:cs typeface="+mn-cs"/>
              </a:endParaRPr>
            </a:p>
          </p:txBody>
        </p:sp>
        <p:sp>
          <p:nvSpPr>
            <p:cNvPr id="17" name="椭圆 106"/>
            <p:cNvSpPr/>
            <p:nvPr>
              <p:custDataLst>
                <p:tags r:id="rId12"/>
              </p:custDataLst>
            </p:nvPr>
          </p:nvSpPr>
          <p:spPr>
            <a:xfrm>
              <a:off x="661194" y="2336806"/>
              <a:ext cx="406944" cy="419480"/>
            </a:xfrm>
            <a:custGeom>
              <a:avLst/>
              <a:gdLst>
                <a:gd name="connsiteX0" fmla="*/ 157951 w 327026"/>
                <a:gd name="connsiteY0" fmla="*/ 134938 h 337100"/>
                <a:gd name="connsiteX1" fmla="*/ 327026 w 327026"/>
                <a:gd name="connsiteY1" fmla="*/ 239958 h 337100"/>
                <a:gd name="connsiteX2" fmla="*/ 259660 w 327026"/>
                <a:gd name="connsiteY2" fmla="*/ 254398 h 337100"/>
                <a:gd name="connsiteX3" fmla="*/ 295325 w 327026"/>
                <a:gd name="connsiteY3" fmla="*/ 305595 h 337100"/>
                <a:gd name="connsiteX4" fmla="*/ 292683 w 327026"/>
                <a:gd name="connsiteY4" fmla="*/ 334475 h 337100"/>
                <a:gd name="connsiteX5" fmla="*/ 263623 w 327026"/>
                <a:gd name="connsiteY5" fmla="*/ 326599 h 337100"/>
                <a:gd name="connsiteX6" fmla="*/ 227959 w 327026"/>
                <a:gd name="connsiteY6" fmla="*/ 275402 h 337100"/>
                <a:gd name="connsiteX7" fmla="*/ 192294 w 327026"/>
                <a:gd name="connsiteY7" fmla="*/ 333162 h 337100"/>
                <a:gd name="connsiteX8" fmla="*/ 153988 w 327026"/>
                <a:gd name="connsiteY8" fmla="*/ 137564 h 337100"/>
                <a:gd name="connsiteX9" fmla="*/ 157951 w 327026"/>
                <a:gd name="connsiteY9" fmla="*/ 134938 h 337100"/>
                <a:gd name="connsiteX10" fmla="*/ 287448 w 327026"/>
                <a:gd name="connsiteY10" fmla="*/ 96838 h 337100"/>
                <a:gd name="connsiteX11" fmla="*/ 270368 w 327026"/>
                <a:gd name="connsiteY11" fmla="*/ 108528 h 337100"/>
                <a:gd name="connsiteX12" fmla="*/ 280879 w 327026"/>
                <a:gd name="connsiteY12" fmla="*/ 150092 h 337100"/>
                <a:gd name="connsiteX13" fmla="*/ 301899 w 327026"/>
                <a:gd name="connsiteY13" fmla="*/ 182563 h 337100"/>
                <a:gd name="connsiteX14" fmla="*/ 303213 w 327026"/>
                <a:gd name="connsiteY14" fmla="*/ 161781 h 337100"/>
                <a:gd name="connsiteX15" fmla="*/ 287448 w 327026"/>
                <a:gd name="connsiteY15" fmla="*/ 96838 h 337100"/>
                <a:gd name="connsiteX16" fmla="*/ 160474 w 327026"/>
                <a:gd name="connsiteY16" fmla="*/ 0 h 337100"/>
                <a:gd name="connsiteX17" fmla="*/ 322263 w 327026"/>
                <a:gd name="connsiteY17" fmla="*/ 161925 h 337100"/>
                <a:gd name="connsiteX18" fmla="*/ 314371 w 327026"/>
                <a:gd name="connsiteY18" fmla="*/ 211951 h 337100"/>
                <a:gd name="connsiteX19" fmla="*/ 242026 w 327026"/>
                <a:gd name="connsiteY19" fmla="*/ 165875 h 337100"/>
                <a:gd name="connsiteX20" fmla="*/ 259126 w 327026"/>
                <a:gd name="connsiteY20" fmla="*/ 139545 h 337100"/>
                <a:gd name="connsiteX21" fmla="*/ 244657 w 327026"/>
                <a:gd name="connsiteY21" fmla="*/ 94785 h 337100"/>
                <a:gd name="connsiteX22" fmla="*/ 203881 w 327026"/>
                <a:gd name="connsiteY22" fmla="*/ 63190 h 337100"/>
                <a:gd name="connsiteX23" fmla="*/ 186781 w 327026"/>
                <a:gd name="connsiteY23" fmla="*/ 22380 h 337100"/>
                <a:gd name="connsiteX24" fmla="*/ 160474 w 327026"/>
                <a:gd name="connsiteY24" fmla="*/ 19747 h 337100"/>
                <a:gd name="connsiteX25" fmla="*/ 74975 w 327026"/>
                <a:gd name="connsiteY25" fmla="*/ 48709 h 337100"/>
                <a:gd name="connsiteX26" fmla="*/ 86814 w 327026"/>
                <a:gd name="connsiteY26" fmla="*/ 86886 h 337100"/>
                <a:gd name="connsiteX27" fmla="*/ 53930 w 327026"/>
                <a:gd name="connsiteY27" fmla="*/ 111899 h 337100"/>
                <a:gd name="connsiteX28" fmla="*/ 53930 w 327026"/>
                <a:gd name="connsiteY28" fmla="*/ 140862 h 337100"/>
                <a:gd name="connsiteX29" fmla="*/ 59191 w 327026"/>
                <a:gd name="connsiteY29" fmla="*/ 157976 h 337100"/>
                <a:gd name="connsiteX30" fmla="*/ 21046 w 327026"/>
                <a:gd name="connsiteY30" fmla="*/ 181672 h 337100"/>
                <a:gd name="connsiteX31" fmla="*/ 35515 w 327026"/>
                <a:gd name="connsiteY31" fmla="*/ 227748 h 337100"/>
                <a:gd name="connsiteX32" fmla="*/ 59191 w 327026"/>
                <a:gd name="connsiteY32" fmla="*/ 190887 h 337100"/>
                <a:gd name="connsiteX33" fmla="*/ 89444 w 327026"/>
                <a:gd name="connsiteY33" fmla="*/ 198786 h 337100"/>
                <a:gd name="connsiteX34" fmla="*/ 122328 w 327026"/>
                <a:gd name="connsiteY34" fmla="*/ 215900 h 337100"/>
                <a:gd name="connsiteX35" fmla="*/ 96021 w 327026"/>
                <a:gd name="connsiteY35" fmla="*/ 248812 h 337100"/>
                <a:gd name="connsiteX36" fmla="*/ 86814 w 327026"/>
                <a:gd name="connsiteY36" fmla="*/ 283040 h 337100"/>
                <a:gd name="connsiteX37" fmla="*/ 160474 w 327026"/>
                <a:gd name="connsiteY37" fmla="*/ 304103 h 337100"/>
                <a:gd name="connsiteX38" fmla="*/ 167051 w 327026"/>
                <a:gd name="connsiteY38" fmla="*/ 302787 h 337100"/>
                <a:gd name="connsiteX39" fmla="*/ 170997 w 327026"/>
                <a:gd name="connsiteY39" fmla="*/ 322534 h 337100"/>
                <a:gd name="connsiteX40" fmla="*/ 160474 w 327026"/>
                <a:gd name="connsiteY40" fmla="*/ 323850 h 337100"/>
                <a:gd name="connsiteX41" fmla="*/ 0 w 327026"/>
                <a:gd name="connsiteY41" fmla="*/ 161925 h 337100"/>
                <a:gd name="connsiteX42" fmla="*/ 160474 w 327026"/>
                <a:gd name="connsiteY42" fmla="*/ 0 h 337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327026" h="337100">
                  <a:moveTo>
                    <a:pt x="157951" y="134938"/>
                  </a:moveTo>
                  <a:cubicBezTo>
                    <a:pt x="157951" y="134938"/>
                    <a:pt x="157951" y="134938"/>
                    <a:pt x="327026" y="239958"/>
                  </a:cubicBezTo>
                  <a:cubicBezTo>
                    <a:pt x="327026" y="239958"/>
                    <a:pt x="327026" y="239958"/>
                    <a:pt x="259660" y="254398"/>
                  </a:cubicBezTo>
                  <a:lnTo>
                    <a:pt x="295325" y="305595"/>
                  </a:lnTo>
                  <a:cubicBezTo>
                    <a:pt x="301929" y="316097"/>
                    <a:pt x="300608" y="327911"/>
                    <a:pt x="292683" y="334475"/>
                  </a:cubicBezTo>
                  <a:cubicBezTo>
                    <a:pt x="283436" y="339726"/>
                    <a:pt x="271548" y="337101"/>
                    <a:pt x="263623" y="326599"/>
                  </a:cubicBezTo>
                  <a:cubicBezTo>
                    <a:pt x="263623" y="326599"/>
                    <a:pt x="263623" y="326599"/>
                    <a:pt x="227959" y="275402"/>
                  </a:cubicBezTo>
                  <a:cubicBezTo>
                    <a:pt x="227959" y="275402"/>
                    <a:pt x="227959" y="275402"/>
                    <a:pt x="192294" y="333162"/>
                  </a:cubicBezTo>
                  <a:cubicBezTo>
                    <a:pt x="192294" y="333162"/>
                    <a:pt x="192294" y="333162"/>
                    <a:pt x="153988" y="137564"/>
                  </a:cubicBezTo>
                  <a:cubicBezTo>
                    <a:pt x="153988" y="137564"/>
                    <a:pt x="153988" y="137564"/>
                    <a:pt x="157951" y="134938"/>
                  </a:cubicBezTo>
                  <a:close/>
                  <a:moveTo>
                    <a:pt x="287448" y="96838"/>
                  </a:moveTo>
                  <a:cubicBezTo>
                    <a:pt x="280879" y="99436"/>
                    <a:pt x="272996" y="103332"/>
                    <a:pt x="270368" y="108528"/>
                  </a:cubicBezTo>
                  <a:cubicBezTo>
                    <a:pt x="265113" y="117620"/>
                    <a:pt x="271682" y="143597"/>
                    <a:pt x="280879" y="150092"/>
                  </a:cubicBezTo>
                  <a:cubicBezTo>
                    <a:pt x="292703" y="159184"/>
                    <a:pt x="299272" y="170873"/>
                    <a:pt x="301899" y="182563"/>
                  </a:cubicBezTo>
                  <a:cubicBezTo>
                    <a:pt x="303213" y="176069"/>
                    <a:pt x="303213" y="168276"/>
                    <a:pt x="303213" y="161781"/>
                  </a:cubicBezTo>
                  <a:cubicBezTo>
                    <a:pt x="303213" y="138402"/>
                    <a:pt x="297958" y="116321"/>
                    <a:pt x="287448" y="96838"/>
                  </a:cubicBezTo>
                  <a:close/>
                  <a:moveTo>
                    <a:pt x="160474" y="0"/>
                  </a:moveTo>
                  <a:cubicBezTo>
                    <a:pt x="249918" y="0"/>
                    <a:pt x="322263" y="72405"/>
                    <a:pt x="322263" y="161925"/>
                  </a:cubicBezTo>
                  <a:cubicBezTo>
                    <a:pt x="322263" y="179039"/>
                    <a:pt x="319632" y="196153"/>
                    <a:pt x="314371" y="211951"/>
                  </a:cubicBezTo>
                  <a:cubicBezTo>
                    <a:pt x="314371" y="211951"/>
                    <a:pt x="314371" y="211951"/>
                    <a:pt x="242026" y="165875"/>
                  </a:cubicBezTo>
                  <a:cubicBezTo>
                    <a:pt x="247288" y="157976"/>
                    <a:pt x="257811" y="147444"/>
                    <a:pt x="259126" y="139545"/>
                  </a:cubicBezTo>
                  <a:cubicBezTo>
                    <a:pt x="260441" y="127697"/>
                    <a:pt x="251234" y="97418"/>
                    <a:pt x="244657" y="94785"/>
                  </a:cubicBezTo>
                  <a:cubicBezTo>
                    <a:pt x="238080" y="90836"/>
                    <a:pt x="218350" y="71089"/>
                    <a:pt x="203881" y="63190"/>
                  </a:cubicBezTo>
                  <a:cubicBezTo>
                    <a:pt x="193358" y="57924"/>
                    <a:pt x="188096" y="36861"/>
                    <a:pt x="186781" y="22380"/>
                  </a:cubicBezTo>
                  <a:cubicBezTo>
                    <a:pt x="177574" y="21063"/>
                    <a:pt x="169681" y="19747"/>
                    <a:pt x="160474" y="19747"/>
                  </a:cubicBezTo>
                  <a:cubicBezTo>
                    <a:pt x="128905" y="19747"/>
                    <a:pt x="98652" y="30279"/>
                    <a:pt x="74975" y="48709"/>
                  </a:cubicBezTo>
                  <a:cubicBezTo>
                    <a:pt x="81552" y="59241"/>
                    <a:pt x="93390" y="78988"/>
                    <a:pt x="86814" y="86886"/>
                  </a:cubicBezTo>
                  <a:cubicBezTo>
                    <a:pt x="78921" y="100051"/>
                    <a:pt x="53930" y="100051"/>
                    <a:pt x="53930" y="111899"/>
                  </a:cubicBezTo>
                  <a:cubicBezTo>
                    <a:pt x="53930" y="123747"/>
                    <a:pt x="52614" y="135596"/>
                    <a:pt x="53930" y="140862"/>
                  </a:cubicBezTo>
                  <a:cubicBezTo>
                    <a:pt x="55245" y="146128"/>
                    <a:pt x="69714" y="150077"/>
                    <a:pt x="59191" y="157976"/>
                  </a:cubicBezTo>
                  <a:cubicBezTo>
                    <a:pt x="52614" y="164558"/>
                    <a:pt x="32884" y="175090"/>
                    <a:pt x="21046" y="181672"/>
                  </a:cubicBezTo>
                  <a:cubicBezTo>
                    <a:pt x="22361" y="197470"/>
                    <a:pt x="27622" y="213267"/>
                    <a:pt x="35515" y="227748"/>
                  </a:cubicBezTo>
                  <a:cubicBezTo>
                    <a:pt x="38145" y="219850"/>
                    <a:pt x="49984" y="192204"/>
                    <a:pt x="59191" y="190887"/>
                  </a:cubicBezTo>
                  <a:cubicBezTo>
                    <a:pt x="69714" y="188254"/>
                    <a:pt x="78921" y="185621"/>
                    <a:pt x="89444" y="198786"/>
                  </a:cubicBezTo>
                  <a:cubicBezTo>
                    <a:pt x="99967" y="211951"/>
                    <a:pt x="114436" y="215900"/>
                    <a:pt x="122328" y="215900"/>
                  </a:cubicBezTo>
                  <a:cubicBezTo>
                    <a:pt x="130220" y="215900"/>
                    <a:pt x="121013" y="243546"/>
                    <a:pt x="96021" y="248812"/>
                  </a:cubicBezTo>
                  <a:cubicBezTo>
                    <a:pt x="72345" y="252761"/>
                    <a:pt x="106544" y="283040"/>
                    <a:pt x="86814" y="283040"/>
                  </a:cubicBezTo>
                  <a:cubicBezTo>
                    <a:pt x="109175" y="296204"/>
                    <a:pt x="134167" y="304103"/>
                    <a:pt x="160474" y="304103"/>
                  </a:cubicBezTo>
                  <a:cubicBezTo>
                    <a:pt x="163105" y="304103"/>
                    <a:pt x="165735" y="302787"/>
                    <a:pt x="167051" y="302787"/>
                  </a:cubicBezTo>
                  <a:cubicBezTo>
                    <a:pt x="167051" y="302787"/>
                    <a:pt x="167051" y="302787"/>
                    <a:pt x="170997" y="322534"/>
                  </a:cubicBezTo>
                  <a:cubicBezTo>
                    <a:pt x="168366" y="322534"/>
                    <a:pt x="164420" y="323850"/>
                    <a:pt x="160474" y="323850"/>
                  </a:cubicBezTo>
                  <a:cubicBezTo>
                    <a:pt x="72345" y="323850"/>
                    <a:pt x="0" y="251445"/>
                    <a:pt x="0" y="161925"/>
                  </a:cubicBezTo>
                  <a:cubicBezTo>
                    <a:pt x="0" y="72405"/>
                    <a:pt x="72345" y="0"/>
                    <a:pt x="160474" y="0"/>
                  </a:cubicBezTo>
                  <a:close/>
                </a:path>
              </a:pathLst>
            </a:custGeom>
            <a:solidFill>
              <a:srgbClr val="62FFFF"/>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1600">
                <a:solidFill>
                  <a:srgbClr val="0070C0"/>
                </a:solidFill>
              </a:endParaRPr>
            </a:p>
          </p:txBody>
        </p:sp>
        <p:sp>
          <p:nvSpPr>
            <p:cNvPr id="18" name="矩形: 圆角 10"/>
            <p:cNvSpPr/>
            <p:nvPr>
              <p:custDataLst>
                <p:tags r:id="rId13"/>
              </p:custDataLst>
            </p:nvPr>
          </p:nvSpPr>
          <p:spPr>
            <a:xfrm>
              <a:off x="520956" y="3258099"/>
              <a:ext cx="684468" cy="691752"/>
            </a:xfrm>
            <a:prstGeom prst="roundRect">
              <a:avLst/>
            </a:prstGeom>
            <a:noFill/>
            <a:ln w="34925">
              <a:gradFill>
                <a:gsLst>
                  <a:gs pos="0">
                    <a:srgbClr val="62FFFF"/>
                  </a:gs>
                  <a:gs pos="68000">
                    <a:srgbClr val="0D69FF"/>
                  </a:gs>
                  <a:gs pos="43000">
                    <a:srgbClr val="0D69FF"/>
                  </a:gs>
                  <a:gs pos="100000">
                    <a:srgbClr val="62FFFF"/>
                  </a:gs>
                </a:gsLst>
                <a:lin ang="5400000" scaled="1"/>
              </a:gra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sz="1600">
                <a:solidFill>
                  <a:srgbClr val="0070C0"/>
                </a:solidFill>
              </a:endParaRPr>
            </a:p>
          </p:txBody>
        </p:sp>
        <p:sp>
          <p:nvSpPr>
            <p:cNvPr id="19" name="文本框 18"/>
            <p:cNvSpPr txBox="1"/>
            <p:nvPr>
              <p:custDataLst>
                <p:tags r:id="rId14"/>
              </p:custDataLst>
            </p:nvPr>
          </p:nvSpPr>
          <p:spPr>
            <a:xfrm>
              <a:off x="1302405" y="3351814"/>
              <a:ext cx="9415754" cy="534987"/>
            </a:xfrm>
            <a:prstGeom prst="rect">
              <a:avLst/>
            </a:prstGeom>
            <a:noFill/>
          </p:spPr>
          <p:txBody>
            <a:bodyPr wrap="square" rtlCol="0">
              <a:spAutoFit/>
              <a:scene3d>
                <a:camera prst="orthographicFront"/>
                <a:lightRig rig="threePt" dir="t"/>
              </a:scene3d>
              <a:sp3d contourW="12700"/>
            </a:bodyPr>
            <a:p>
              <a:pPr marR="0" lvl="0" algn="l" defTabSz="914400" rtl="0" eaLnBrk="1" fontAlgn="auto" latinLnBrk="0" hangingPunct="1">
                <a:lnSpc>
                  <a:spcPct val="100000"/>
                </a:lnSpc>
                <a:spcBef>
                  <a:spcPts val="0"/>
                </a:spcBef>
                <a:spcAft>
                  <a:spcPts val="0"/>
                </a:spcAft>
                <a:buClrTx/>
                <a:buSzTx/>
                <a:defRPr/>
              </a:pPr>
              <a:r>
                <a:rPr kumimoji="0" lang="zh-CN" altLang="en-US" sz="2400" b="1" i="0" u="none" strike="noStrike" kern="1200" cap="none" spc="0" normalizeH="0" baseline="0" noProof="0" dirty="0">
                  <a:ln>
                    <a:noFill/>
                  </a:ln>
                  <a:solidFill>
                    <a:srgbClr val="0070C0"/>
                  </a:solidFill>
                  <a:effectLst/>
                  <a:uLnTx/>
                  <a:uFillTx/>
                  <a:latin typeface="微软雅黑" panose="020B0503020204020204" pitchFamily="34" charset="-122"/>
                  <a:ea typeface="微软雅黑" panose="020B0503020204020204" pitchFamily="34" charset="-122"/>
                  <a:cs typeface="+mn-cs"/>
                </a:rPr>
                <a:t>任务五 数组存取</a:t>
              </a:r>
              <a:endParaRPr kumimoji="0" lang="zh-CN" altLang="en-US" sz="2400" b="1" i="0" u="none" strike="noStrike" kern="1200" cap="none" spc="0" normalizeH="0" baseline="0" noProof="0" dirty="0">
                <a:ln>
                  <a:noFill/>
                </a:ln>
                <a:solidFill>
                  <a:srgbClr val="0070C0"/>
                </a:solidFill>
                <a:effectLst/>
                <a:uLnTx/>
                <a:uFillTx/>
                <a:latin typeface="微软雅黑" panose="020B0503020204020204" pitchFamily="34" charset="-122"/>
                <a:ea typeface="微软雅黑" panose="020B0503020204020204" pitchFamily="34" charset="-122"/>
                <a:cs typeface="+mn-cs"/>
              </a:endParaRPr>
            </a:p>
          </p:txBody>
        </p:sp>
        <p:sp>
          <p:nvSpPr>
            <p:cNvPr id="20" name="椭圆 106"/>
            <p:cNvSpPr/>
            <p:nvPr>
              <p:custDataLst>
                <p:tags r:id="rId15"/>
              </p:custDataLst>
            </p:nvPr>
          </p:nvSpPr>
          <p:spPr>
            <a:xfrm>
              <a:off x="660456" y="3395711"/>
              <a:ext cx="406944" cy="419480"/>
            </a:xfrm>
            <a:custGeom>
              <a:avLst/>
              <a:gdLst>
                <a:gd name="connsiteX0" fmla="*/ 157951 w 327026"/>
                <a:gd name="connsiteY0" fmla="*/ 134938 h 337100"/>
                <a:gd name="connsiteX1" fmla="*/ 327026 w 327026"/>
                <a:gd name="connsiteY1" fmla="*/ 239958 h 337100"/>
                <a:gd name="connsiteX2" fmla="*/ 259660 w 327026"/>
                <a:gd name="connsiteY2" fmla="*/ 254398 h 337100"/>
                <a:gd name="connsiteX3" fmla="*/ 295325 w 327026"/>
                <a:gd name="connsiteY3" fmla="*/ 305595 h 337100"/>
                <a:gd name="connsiteX4" fmla="*/ 292683 w 327026"/>
                <a:gd name="connsiteY4" fmla="*/ 334475 h 337100"/>
                <a:gd name="connsiteX5" fmla="*/ 263623 w 327026"/>
                <a:gd name="connsiteY5" fmla="*/ 326599 h 337100"/>
                <a:gd name="connsiteX6" fmla="*/ 227959 w 327026"/>
                <a:gd name="connsiteY6" fmla="*/ 275402 h 337100"/>
                <a:gd name="connsiteX7" fmla="*/ 192294 w 327026"/>
                <a:gd name="connsiteY7" fmla="*/ 333162 h 337100"/>
                <a:gd name="connsiteX8" fmla="*/ 153988 w 327026"/>
                <a:gd name="connsiteY8" fmla="*/ 137564 h 337100"/>
                <a:gd name="connsiteX9" fmla="*/ 157951 w 327026"/>
                <a:gd name="connsiteY9" fmla="*/ 134938 h 337100"/>
                <a:gd name="connsiteX10" fmla="*/ 287448 w 327026"/>
                <a:gd name="connsiteY10" fmla="*/ 96838 h 337100"/>
                <a:gd name="connsiteX11" fmla="*/ 270368 w 327026"/>
                <a:gd name="connsiteY11" fmla="*/ 108528 h 337100"/>
                <a:gd name="connsiteX12" fmla="*/ 280879 w 327026"/>
                <a:gd name="connsiteY12" fmla="*/ 150092 h 337100"/>
                <a:gd name="connsiteX13" fmla="*/ 301899 w 327026"/>
                <a:gd name="connsiteY13" fmla="*/ 182563 h 337100"/>
                <a:gd name="connsiteX14" fmla="*/ 303213 w 327026"/>
                <a:gd name="connsiteY14" fmla="*/ 161781 h 337100"/>
                <a:gd name="connsiteX15" fmla="*/ 287448 w 327026"/>
                <a:gd name="connsiteY15" fmla="*/ 96838 h 337100"/>
                <a:gd name="connsiteX16" fmla="*/ 160474 w 327026"/>
                <a:gd name="connsiteY16" fmla="*/ 0 h 337100"/>
                <a:gd name="connsiteX17" fmla="*/ 322263 w 327026"/>
                <a:gd name="connsiteY17" fmla="*/ 161925 h 337100"/>
                <a:gd name="connsiteX18" fmla="*/ 314371 w 327026"/>
                <a:gd name="connsiteY18" fmla="*/ 211951 h 337100"/>
                <a:gd name="connsiteX19" fmla="*/ 242026 w 327026"/>
                <a:gd name="connsiteY19" fmla="*/ 165875 h 337100"/>
                <a:gd name="connsiteX20" fmla="*/ 259126 w 327026"/>
                <a:gd name="connsiteY20" fmla="*/ 139545 h 337100"/>
                <a:gd name="connsiteX21" fmla="*/ 244657 w 327026"/>
                <a:gd name="connsiteY21" fmla="*/ 94785 h 337100"/>
                <a:gd name="connsiteX22" fmla="*/ 203881 w 327026"/>
                <a:gd name="connsiteY22" fmla="*/ 63190 h 337100"/>
                <a:gd name="connsiteX23" fmla="*/ 186781 w 327026"/>
                <a:gd name="connsiteY23" fmla="*/ 22380 h 337100"/>
                <a:gd name="connsiteX24" fmla="*/ 160474 w 327026"/>
                <a:gd name="connsiteY24" fmla="*/ 19747 h 337100"/>
                <a:gd name="connsiteX25" fmla="*/ 74975 w 327026"/>
                <a:gd name="connsiteY25" fmla="*/ 48709 h 337100"/>
                <a:gd name="connsiteX26" fmla="*/ 86814 w 327026"/>
                <a:gd name="connsiteY26" fmla="*/ 86886 h 337100"/>
                <a:gd name="connsiteX27" fmla="*/ 53930 w 327026"/>
                <a:gd name="connsiteY27" fmla="*/ 111899 h 337100"/>
                <a:gd name="connsiteX28" fmla="*/ 53930 w 327026"/>
                <a:gd name="connsiteY28" fmla="*/ 140862 h 337100"/>
                <a:gd name="connsiteX29" fmla="*/ 59191 w 327026"/>
                <a:gd name="connsiteY29" fmla="*/ 157976 h 337100"/>
                <a:gd name="connsiteX30" fmla="*/ 21046 w 327026"/>
                <a:gd name="connsiteY30" fmla="*/ 181672 h 337100"/>
                <a:gd name="connsiteX31" fmla="*/ 35515 w 327026"/>
                <a:gd name="connsiteY31" fmla="*/ 227748 h 337100"/>
                <a:gd name="connsiteX32" fmla="*/ 59191 w 327026"/>
                <a:gd name="connsiteY32" fmla="*/ 190887 h 337100"/>
                <a:gd name="connsiteX33" fmla="*/ 89444 w 327026"/>
                <a:gd name="connsiteY33" fmla="*/ 198786 h 337100"/>
                <a:gd name="connsiteX34" fmla="*/ 122328 w 327026"/>
                <a:gd name="connsiteY34" fmla="*/ 215900 h 337100"/>
                <a:gd name="connsiteX35" fmla="*/ 96021 w 327026"/>
                <a:gd name="connsiteY35" fmla="*/ 248812 h 337100"/>
                <a:gd name="connsiteX36" fmla="*/ 86814 w 327026"/>
                <a:gd name="connsiteY36" fmla="*/ 283040 h 337100"/>
                <a:gd name="connsiteX37" fmla="*/ 160474 w 327026"/>
                <a:gd name="connsiteY37" fmla="*/ 304103 h 337100"/>
                <a:gd name="connsiteX38" fmla="*/ 167051 w 327026"/>
                <a:gd name="connsiteY38" fmla="*/ 302787 h 337100"/>
                <a:gd name="connsiteX39" fmla="*/ 170997 w 327026"/>
                <a:gd name="connsiteY39" fmla="*/ 322534 h 337100"/>
                <a:gd name="connsiteX40" fmla="*/ 160474 w 327026"/>
                <a:gd name="connsiteY40" fmla="*/ 323850 h 337100"/>
                <a:gd name="connsiteX41" fmla="*/ 0 w 327026"/>
                <a:gd name="connsiteY41" fmla="*/ 161925 h 337100"/>
                <a:gd name="connsiteX42" fmla="*/ 160474 w 327026"/>
                <a:gd name="connsiteY42" fmla="*/ 0 h 337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327026" h="337100">
                  <a:moveTo>
                    <a:pt x="157951" y="134938"/>
                  </a:moveTo>
                  <a:cubicBezTo>
                    <a:pt x="157951" y="134938"/>
                    <a:pt x="157951" y="134938"/>
                    <a:pt x="327026" y="239958"/>
                  </a:cubicBezTo>
                  <a:cubicBezTo>
                    <a:pt x="327026" y="239958"/>
                    <a:pt x="327026" y="239958"/>
                    <a:pt x="259660" y="254398"/>
                  </a:cubicBezTo>
                  <a:lnTo>
                    <a:pt x="295325" y="305595"/>
                  </a:lnTo>
                  <a:cubicBezTo>
                    <a:pt x="301929" y="316097"/>
                    <a:pt x="300608" y="327911"/>
                    <a:pt x="292683" y="334475"/>
                  </a:cubicBezTo>
                  <a:cubicBezTo>
                    <a:pt x="283436" y="339726"/>
                    <a:pt x="271548" y="337101"/>
                    <a:pt x="263623" y="326599"/>
                  </a:cubicBezTo>
                  <a:cubicBezTo>
                    <a:pt x="263623" y="326599"/>
                    <a:pt x="263623" y="326599"/>
                    <a:pt x="227959" y="275402"/>
                  </a:cubicBezTo>
                  <a:cubicBezTo>
                    <a:pt x="227959" y="275402"/>
                    <a:pt x="227959" y="275402"/>
                    <a:pt x="192294" y="333162"/>
                  </a:cubicBezTo>
                  <a:cubicBezTo>
                    <a:pt x="192294" y="333162"/>
                    <a:pt x="192294" y="333162"/>
                    <a:pt x="153988" y="137564"/>
                  </a:cubicBezTo>
                  <a:cubicBezTo>
                    <a:pt x="153988" y="137564"/>
                    <a:pt x="153988" y="137564"/>
                    <a:pt x="157951" y="134938"/>
                  </a:cubicBezTo>
                  <a:close/>
                  <a:moveTo>
                    <a:pt x="287448" y="96838"/>
                  </a:moveTo>
                  <a:cubicBezTo>
                    <a:pt x="280879" y="99436"/>
                    <a:pt x="272996" y="103332"/>
                    <a:pt x="270368" y="108528"/>
                  </a:cubicBezTo>
                  <a:cubicBezTo>
                    <a:pt x="265113" y="117620"/>
                    <a:pt x="271682" y="143597"/>
                    <a:pt x="280879" y="150092"/>
                  </a:cubicBezTo>
                  <a:cubicBezTo>
                    <a:pt x="292703" y="159184"/>
                    <a:pt x="299272" y="170873"/>
                    <a:pt x="301899" y="182563"/>
                  </a:cubicBezTo>
                  <a:cubicBezTo>
                    <a:pt x="303213" y="176069"/>
                    <a:pt x="303213" y="168276"/>
                    <a:pt x="303213" y="161781"/>
                  </a:cubicBezTo>
                  <a:cubicBezTo>
                    <a:pt x="303213" y="138402"/>
                    <a:pt x="297958" y="116321"/>
                    <a:pt x="287448" y="96838"/>
                  </a:cubicBezTo>
                  <a:close/>
                  <a:moveTo>
                    <a:pt x="160474" y="0"/>
                  </a:moveTo>
                  <a:cubicBezTo>
                    <a:pt x="249918" y="0"/>
                    <a:pt x="322263" y="72405"/>
                    <a:pt x="322263" y="161925"/>
                  </a:cubicBezTo>
                  <a:cubicBezTo>
                    <a:pt x="322263" y="179039"/>
                    <a:pt x="319632" y="196153"/>
                    <a:pt x="314371" y="211951"/>
                  </a:cubicBezTo>
                  <a:cubicBezTo>
                    <a:pt x="314371" y="211951"/>
                    <a:pt x="314371" y="211951"/>
                    <a:pt x="242026" y="165875"/>
                  </a:cubicBezTo>
                  <a:cubicBezTo>
                    <a:pt x="247288" y="157976"/>
                    <a:pt x="257811" y="147444"/>
                    <a:pt x="259126" y="139545"/>
                  </a:cubicBezTo>
                  <a:cubicBezTo>
                    <a:pt x="260441" y="127697"/>
                    <a:pt x="251234" y="97418"/>
                    <a:pt x="244657" y="94785"/>
                  </a:cubicBezTo>
                  <a:cubicBezTo>
                    <a:pt x="238080" y="90836"/>
                    <a:pt x="218350" y="71089"/>
                    <a:pt x="203881" y="63190"/>
                  </a:cubicBezTo>
                  <a:cubicBezTo>
                    <a:pt x="193358" y="57924"/>
                    <a:pt x="188096" y="36861"/>
                    <a:pt x="186781" y="22380"/>
                  </a:cubicBezTo>
                  <a:cubicBezTo>
                    <a:pt x="177574" y="21063"/>
                    <a:pt x="169681" y="19747"/>
                    <a:pt x="160474" y="19747"/>
                  </a:cubicBezTo>
                  <a:cubicBezTo>
                    <a:pt x="128905" y="19747"/>
                    <a:pt x="98652" y="30279"/>
                    <a:pt x="74975" y="48709"/>
                  </a:cubicBezTo>
                  <a:cubicBezTo>
                    <a:pt x="81552" y="59241"/>
                    <a:pt x="93390" y="78988"/>
                    <a:pt x="86814" y="86886"/>
                  </a:cubicBezTo>
                  <a:cubicBezTo>
                    <a:pt x="78921" y="100051"/>
                    <a:pt x="53930" y="100051"/>
                    <a:pt x="53930" y="111899"/>
                  </a:cubicBezTo>
                  <a:cubicBezTo>
                    <a:pt x="53930" y="123747"/>
                    <a:pt x="52614" y="135596"/>
                    <a:pt x="53930" y="140862"/>
                  </a:cubicBezTo>
                  <a:cubicBezTo>
                    <a:pt x="55245" y="146128"/>
                    <a:pt x="69714" y="150077"/>
                    <a:pt x="59191" y="157976"/>
                  </a:cubicBezTo>
                  <a:cubicBezTo>
                    <a:pt x="52614" y="164558"/>
                    <a:pt x="32884" y="175090"/>
                    <a:pt x="21046" y="181672"/>
                  </a:cubicBezTo>
                  <a:cubicBezTo>
                    <a:pt x="22361" y="197470"/>
                    <a:pt x="27622" y="213267"/>
                    <a:pt x="35515" y="227748"/>
                  </a:cubicBezTo>
                  <a:cubicBezTo>
                    <a:pt x="38145" y="219850"/>
                    <a:pt x="49984" y="192204"/>
                    <a:pt x="59191" y="190887"/>
                  </a:cubicBezTo>
                  <a:cubicBezTo>
                    <a:pt x="69714" y="188254"/>
                    <a:pt x="78921" y="185621"/>
                    <a:pt x="89444" y="198786"/>
                  </a:cubicBezTo>
                  <a:cubicBezTo>
                    <a:pt x="99967" y="211951"/>
                    <a:pt x="114436" y="215900"/>
                    <a:pt x="122328" y="215900"/>
                  </a:cubicBezTo>
                  <a:cubicBezTo>
                    <a:pt x="130220" y="215900"/>
                    <a:pt x="121013" y="243546"/>
                    <a:pt x="96021" y="248812"/>
                  </a:cubicBezTo>
                  <a:cubicBezTo>
                    <a:pt x="72345" y="252761"/>
                    <a:pt x="106544" y="283040"/>
                    <a:pt x="86814" y="283040"/>
                  </a:cubicBezTo>
                  <a:cubicBezTo>
                    <a:pt x="109175" y="296204"/>
                    <a:pt x="134167" y="304103"/>
                    <a:pt x="160474" y="304103"/>
                  </a:cubicBezTo>
                  <a:cubicBezTo>
                    <a:pt x="163105" y="304103"/>
                    <a:pt x="165735" y="302787"/>
                    <a:pt x="167051" y="302787"/>
                  </a:cubicBezTo>
                  <a:cubicBezTo>
                    <a:pt x="167051" y="302787"/>
                    <a:pt x="167051" y="302787"/>
                    <a:pt x="170997" y="322534"/>
                  </a:cubicBezTo>
                  <a:cubicBezTo>
                    <a:pt x="168366" y="322534"/>
                    <a:pt x="164420" y="323850"/>
                    <a:pt x="160474" y="323850"/>
                  </a:cubicBezTo>
                  <a:cubicBezTo>
                    <a:pt x="72345" y="323850"/>
                    <a:pt x="0" y="251445"/>
                    <a:pt x="0" y="161925"/>
                  </a:cubicBezTo>
                  <a:cubicBezTo>
                    <a:pt x="0" y="72405"/>
                    <a:pt x="72345" y="0"/>
                    <a:pt x="160474" y="0"/>
                  </a:cubicBezTo>
                  <a:close/>
                </a:path>
              </a:pathLst>
            </a:custGeom>
            <a:solidFill>
              <a:srgbClr val="62FFFF"/>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1600">
                <a:solidFill>
                  <a:srgbClr val="0070C0"/>
                </a:solidFill>
              </a:endParaRPr>
            </a:p>
          </p:txBody>
        </p:sp>
        <p:sp>
          <p:nvSpPr>
            <p:cNvPr id="21" name="矩形: 圆角 10"/>
            <p:cNvSpPr/>
            <p:nvPr>
              <p:custDataLst>
                <p:tags r:id="rId16"/>
              </p:custDataLst>
            </p:nvPr>
          </p:nvSpPr>
          <p:spPr>
            <a:xfrm>
              <a:off x="520956" y="4334714"/>
              <a:ext cx="684468" cy="691752"/>
            </a:xfrm>
            <a:prstGeom prst="roundRect">
              <a:avLst/>
            </a:prstGeom>
            <a:noFill/>
            <a:ln w="34925">
              <a:gradFill>
                <a:gsLst>
                  <a:gs pos="0">
                    <a:srgbClr val="62FFFF"/>
                  </a:gs>
                  <a:gs pos="68000">
                    <a:srgbClr val="0D69FF"/>
                  </a:gs>
                  <a:gs pos="43000">
                    <a:srgbClr val="0D69FF"/>
                  </a:gs>
                  <a:gs pos="100000">
                    <a:srgbClr val="62FFFF"/>
                  </a:gs>
                </a:gsLst>
                <a:lin ang="5400000" scaled="1"/>
              </a:gra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sz="1600">
                <a:solidFill>
                  <a:srgbClr val="0070C0"/>
                </a:solidFill>
              </a:endParaRPr>
            </a:p>
          </p:txBody>
        </p:sp>
        <p:sp>
          <p:nvSpPr>
            <p:cNvPr id="22" name="文本框 21"/>
            <p:cNvSpPr txBox="1"/>
            <p:nvPr>
              <p:custDataLst>
                <p:tags r:id="rId17"/>
              </p:custDataLst>
            </p:nvPr>
          </p:nvSpPr>
          <p:spPr>
            <a:xfrm>
              <a:off x="1302405" y="4428429"/>
              <a:ext cx="9415754" cy="534987"/>
            </a:xfrm>
            <a:prstGeom prst="rect">
              <a:avLst/>
            </a:prstGeom>
            <a:noFill/>
          </p:spPr>
          <p:txBody>
            <a:bodyPr wrap="square" rtlCol="0">
              <a:spAutoFit/>
              <a:scene3d>
                <a:camera prst="orthographicFront"/>
                <a:lightRig rig="threePt" dir="t"/>
              </a:scene3d>
              <a:sp3d contourW="12700"/>
            </a:bodyPr>
            <a:p>
              <a:pPr marR="0" lvl="0" algn="l" defTabSz="914400" rtl="0" eaLnBrk="1" fontAlgn="auto" latinLnBrk="0" hangingPunct="1">
                <a:lnSpc>
                  <a:spcPct val="100000"/>
                </a:lnSpc>
                <a:spcBef>
                  <a:spcPts val="0"/>
                </a:spcBef>
                <a:spcAft>
                  <a:spcPts val="0"/>
                </a:spcAft>
                <a:buClrTx/>
                <a:buSzTx/>
                <a:defRPr/>
              </a:pPr>
              <a:r>
                <a:rPr kumimoji="0" lang="zh-CN" altLang="en-US" sz="2400" b="1" i="0" u="none" strike="noStrike" kern="1200" cap="none" spc="0" normalizeH="0" baseline="0" noProof="0" dirty="0">
                  <a:ln>
                    <a:noFill/>
                  </a:ln>
                  <a:solidFill>
                    <a:srgbClr val="0070C0"/>
                  </a:solidFill>
                  <a:effectLst/>
                  <a:uLnTx/>
                  <a:uFillTx/>
                  <a:latin typeface="微软雅黑" panose="020B0503020204020204" pitchFamily="34" charset="-122"/>
                  <a:ea typeface="微软雅黑" panose="020B0503020204020204" pitchFamily="34" charset="-122"/>
                  <a:cs typeface="+mn-cs"/>
                </a:rPr>
                <a:t>任务六 图像处理</a:t>
              </a:r>
              <a:endParaRPr kumimoji="0" lang="zh-CN" altLang="en-US" sz="2400" b="1" i="0" u="none" strike="noStrike" kern="1200" cap="none" spc="0" normalizeH="0" baseline="0" noProof="0" dirty="0">
                <a:ln>
                  <a:noFill/>
                </a:ln>
                <a:solidFill>
                  <a:srgbClr val="0070C0"/>
                </a:solidFill>
                <a:effectLst/>
                <a:uLnTx/>
                <a:uFillTx/>
                <a:latin typeface="微软雅黑" panose="020B0503020204020204" pitchFamily="34" charset="-122"/>
                <a:ea typeface="微软雅黑" panose="020B0503020204020204" pitchFamily="34" charset="-122"/>
                <a:cs typeface="+mn-cs"/>
              </a:endParaRPr>
            </a:p>
          </p:txBody>
        </p:sp>
        <p:sp>
          <p:nvSpPr>
            <p:cNvPr id="23" name="椭圆 106"/>
            <p:cNvSpPr/>
            <p:nvPr>
              <p:custDataLst>
                <p:tags r:id="rId18"/>
              </p:custDataLst>
            </p:nvPr>
          </p:nvSpPr>
          <p:spPr>
            <a:xfrm>
              <a:off x="660456" y="4472326"/>
              <a:ext cx="406944" cy="419480"/>
            </a:xfrm>
            <a:custGeom>
              <a:avLst/>
              <a:gdLst>
                <a:gd name="connsiteX0" fmla="*/ 157951 w 327026"/>
                <a:gd name="connsiteY0" fmla="*/ 134938 h 337100"/>
                <a:gd name="connsiteX1" fmla="*/ 327026 w 327026"/>
                <a:gd name="connsiteY1" fmla="*/ 239958 h 337100"/>
                <a:gd name="connsiteX2" fmla="*/ 259660 w 327026"/>
                <a:gd name="connsiteY2" fmla="*/ 254398 h 337100"/>
                <a:gd name="connsiteX3" fmla="*/ 295325 w 327026"/>
                <a:gd name="connsiteY3" fmla="*/ 305595 h 337100"/>
                <a:gd name="connsiteX4" fmla="*/ 292683 w 327026"/>
                <a:gd name="connsiteY4" fmla="*/ 334475 h 337100"/>
                <a:gd name="connsiteX5" fmla="*/ 263623 w 327026"/>
                <a:gd name="connsiteY5" fmla="*/ 326599 h 337100"/>
                <a:gd name="connsiteX6" fmla="*/ 227959 w 327026"/>
                <a:gd name="connsiteY6" fmla="*/ 275402 h 337100"/>
                <a:gd name="connsiteX7" fmla="*/ 192294 w 327026"/>
                <a:gd name="connsiteY7" fmla="*/ 333162 h 337100"/>
                <a:gd name="connsiteX8" fmla="*/ 153988 w 327026"/>
                <a:gd name="connsiteY8" fmla="*/ 137564 h 337100"/>
                <a:gd name="connsiteX9" fmla="*/ 157951 w 327026"/>
                <a:gd name="connsiteY9" fmla="*/ 134938 h 337100"/>
                <a:gd name="connsiteX10" fmla="*/ 287448 w 327026"/>
                <a:gd name="connsiteY10" fmla="*/ 96838 h 337100"/>
                <a:gd name="connsiteX11" fmla="*/ 270368 w 327026"/>
                <a:gd name="connsiteY11" fmla="*/ 108528 h 337100"/>
                <a:gd name="connsiteX12" fmla="*/ 280879 w 327026"/>
                <a:gd name="connsiteY12" fmla="*/ 150092 h 337100"/>
                <a:gd name="connsiteX13" fmla="*/ 301899 w 327026"/>
                <a:gd name="connsiteY13" fmla="*/ 182563 h 337100"/>
                <a:gd name="connsiteX14" fmla="*/ 303213 w 327026"/>
                <a:gd name="connsiteY14" fmla="*/ 161781 h 337100"/>
                <a:gd name="connsiteX15" fmla="*/ 287448 w 327026"/>
                <a:gd name="connsiteY15" fmla="*/ 96838 h 337100"/>
                <a:gd name="connsiteX16" fmla="*/ 160474 w 327026"/>
                <a:gd name="connsiteY16" fmla="*/ 0 h 337100"/>
                <a:gd name="connsiteX17" fmla="*/ 322263 w 327026"/>
                <a:gd name="connsiteY17" fmla="*/ 161925 h 337100"/>
                <a:gd name="connsiteX18" fmla="*/ 314371 w 327026"/>
                <a:gd name="connsiteY18" fmla="*/ 211951 h 337100"/>
                <a:gd name="connsiteX19" fmla="*/ 242026 w 327026"/>
                <a:gd name="connsiteY19" fmla="*/ 165875 h 337100"/>
                <a:gd name="connsiteX20" fmla="*/ 259126 w 327026"/>
                <a:gd name="connsiteY20" fmla="*/ 139545 h 337100"/>
                <a:gd name="connsiteX21" fmla="*/ 244657 w 327026"/>
                <a:gd name="connsiteY21" fmla="*/ 94785 h 337100"/>
                <a:gd name="connsiteX22" fmla="*/ 203881 w 327026"/>
                <a:gd name="connsiteY22" fmla="*/ 63190 h 337100"/>
                <a:gd name="connsiteX23" fmla="*/ 186781 w 327026"/>
                <a:gd name="connsiteY23" fmla="*/ 22380 h 337100"/>
                <a:gd name="connsiteX24" fmla="*/ 160474 w 327026"/>
                <a:gd name="connsiteY24" fmla="*/ 19747 h 337100"/>
                <a:gd name="connsiteX25" fmla="*/ 74975 w 327026"/>
                <a:gd name="connsiteY25" fmla="*/ 48709 h 337100"/>
                <a:gd name="connsiteX26" fmla="*/ 86814 w 327026"/>
                <a:gd name="connsiteY26" fmla="*/ 86886 h 337100"/>
                <a:gd name="connsiteX27" fmla="*/ 53930 w 327026"/>
                <a:gd name="connsiteY27" fmla="*/ 111899 h 337100"/>
                <a:gd name="connsiteX28" fmla="*/ 53930 w 327026"/>
                <a:gd name="connsiteY28" fmla="*/ 140862 h 337100"/>
                <a:gd name="connsiteX29" fmla="*/ 59191 w 327026"/>
                <a:gd name="connsiteY29" fmla="*/ 157976 h 337100"/>
                <a:gd name="connsiteX30" fmla="*/ 21046 w 327026"/>
                <a:gd name="connsiteY30" fmla="*/ 181672 h 337100"/>
                <a:gd name="connsiteX31" fmla="*/ 35515 w 327026"/>
                <a:gd name="connsiteY31" fmla="*/ 227748 h 337100"/>
                <a:gd name="connsiteX32" fmla="*/ 59191 w 327026"/>
                <a:gd name="connsiteY32" fmla="*/ 190887 h 337100"/>
                <a:gd name="connsiteX33" fmla="*/ 89444 w 327026"/>
                <a:gd name="connsiteY33" fmla="*/ 198786 h 337100"/>
                <a:gd name="connsiteX34" fmla="*/ 122328 w 327026"/>
                <a:gd name="connsiteY34" fmla="*/ 215900 h 337100"/>
                <a:gd name="connsiteX35" fmla="*/ 96021 w 327026"/>
                <a:gd name="connsiteY35" fmla="*/ 248812 h 337100"/>
                <a:gd name="connsiteX36" fmla="*/ 86814 w 327026"/>
                <a:gd name="connsiteY36" fmla="*/ 283040 h 337100"/>
                <a:gd name="connsiteX37" fmla="*/ 160474 w 327026"/>
                <a:gd name="connsiteY37" fmla="*/ 304103 h 337100"/>
                <a:gd name="connsiteX38" fmla="*/ 167051 w 327026"/>
                <a:gd name="connsiteY38" fmla="*/ 302787 h 337100"/>
                <a:gd name="connsiteX39" fmla="*/ 170997 w 327026"/>
                <a:gd name="connsiteY39" fmla="*/ 322534 h 337100"/>
                <a:gd name="connsiteX40" fmla="*/ 160474 w 327026"/>
                <a:gd name="connsiteY40" fmla="*/ 323850 h 337100"/>
                <a:gd name="connsiteX41" fmla="*/ 0 w 327026"/>
                <a:gd name="connsiteY41" fmla="*/ 161925 h 337100"/>
                <a:gd name="connsiteX42" fmla="*/ 160474 w 327026"/>
                <a:gd name="connsiteY42" fmla="*/ 0 h 337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327026" h="337100">
                  <a:moveTo>
                    <a:pt x="157951" y="134938"/>
                  </a:moveTo>
                  <a:cubicBezTo>
                    <a:pt x="157951" y="134938"/>
                    <a:pt x="157951" y="134938"/>
                    <a:pt x="327026" y="239958"/>
                  </a:cubicBezTo>
                  <a:cubicBezTo>
                    <a:pt x="327026" y="239958"/>
                    <a:pt x="327026" y="239958"/>
                    <a:pt x="259660" y="254398"/>
                  </a:cubicBezTo>
                  <a:lnTo>
                    <a:pt x="295325" y="305595"/>
                  </a:lnTo>
                  <a:cubicBezTo>
                    <a:pt x="301929" y="316097"/>
                    <a:pt x="300608" y="327911"/>
                    <a:pt x="292683" y="334475"/>
                  </a:cubicBezTo>
                  <a:cubicBezTo>
                    <a:pt x="283436" y="339726"/>
                    <a:pt x="271548" y="337101"/>
                    <a:pt x="263623" y="326599"/>
                  </a:cubicBezTo>
                  <a:cubicBezTo>
                    <a:pt x="263623" y="326599"/>
                    <a:pt x="263623" y="326599"/>
                    <a:pt x="227959" y="275402"/>
                  </a:cubicBezTo>
                  <a:cubicBezTo>
                    <a:pt x="227959" y="275402"/>
                    <a:pt x="227959" y="275402"/>
                    <a:pt x="192294" y="333162"/>
                  </a:cubicBezTo>
                  <a:cubicBezTo>
                    <a:pt x="192294" y="333162"/>
                    <a:pt x="192294" y="333162"/>
                    <a:pt x="153988" y="137564"/>
                  </a:cubicBezTo>
                  <a:cubicBezTo>
                    <a:pt x="153988" y="137564"/>
                    <a:pt x="153988" y="137564"/>
                    <a:pt x="157951" y="134938"/>
                  </a:cubicBezTo>
                  <a:close/>
                  <a:moveTo>
                    <a:pt x="287448" y="96838"/>
                  </a:moveTo>
                  <a:cubicBezTo>
                    <a:pt x="280879" y="99436"/>
                    <a:pt x="272996" y="103332"/>
                    <a:pt x="270368" y="108528"/>
                  </a:cubicBezTo>
                  <a:cubicBezTo>
                    <a:pt x="265113" y="117620"/>
                    <a:pt x="271682" y="143597"/>
                    <a:pt x="280879" y="150092"/>
                  </a:cubicBezTo>
                  <a:cubicBezTo>
                    <a:pt x="292703" y="159184"/>
                    <a:pt x="299272" y="170873"/>
                    <a:pt x="301899" y="182563"/>
                  </a:cubicBezTo>
                  <a:cubicBezTo>
                    <a:pt x="303213" y="176069"/>
                    <a:pt x="303213" y="168276"/>
                    <a:pt x="303213" y="161781"/>
                  </a:cubicBezTo>
                  <a:cubicBezTo>
                    <a:pt x="303213" y="138402"/>
                    <a:pt x="297958" y="116321"/>
                    <a:pt x="287448" y="96838"/>
                  </a:cubicBezTo>
                  <a:close/>
                  <a:moveTo>
                    <a:pt x="160474" y="0"/>
                  </a:moveTo>
                  <a:cubicBezTo>
                    <a:pt x="249918" y="0"/>
                    <a:pt x="322263" y="72405"/>
                    <a:pt x="322263" y="161925"/>
                  </a:cubicBezTo>
                  <a:cubicBezTo>
                    <a:pt x="322263" y="179039"/>
                    <a:pt x="319632" y="196153"/>
                    <a:pt x="314371" y="211951"/>
                  </a:cubicBezTo>
                  <a:cubicBezTo>
                    <a:pt x="314371" y="211951"/>
                    <a:pt x="314371" y="211951"/>
                    <a:pt x="242026" y="165875"/>
                  </a:cubicBezTo>
                  <a:cubicBezTo>
                    <a:pt x="247288" y="157976"/>
                    <a:pt x="257811" y="147444"/>
                    <a:pt x="259126" y="139545"/>
                  </a:cubicBezTo>
                  <a:cubicBezTo>
                    <a:pt x="260441" y="127697"/>
                    <a:pt x="251234" y="97418"/>
                    <a:pt x="244657" y="94785"/>
                  </a:cubicBezTo>
                  <a:cubicBezTo>
                    <a:pt x="238080" y="90836"/>
                    <a:pt x="218350" y="71089"/>
                    <a:pt x="203881" y="63190"/>
                  </a:cubicBezTo>
                  <a:cubicBezTo>
                    <a:pt x="193358" y="57924"/>
                    <a:pt x="188096" y="36861"/>
                    <a:pt x="186781" y="22380"/>
                  </a:cubicBezTo>
                  <a:cubicBezTo>
                    <a:pt x="177574" y="21063"/>
                    <a:pt x="169681" y="19747"/>
                    <a:pt x="160474" y="19747"/>
                  </a:cubicBezTo>
                  <a:cubicBezTo>
                    <a:pt x="128905" y="19747"/>
                    <a:pt x="98652" y="30279"/>
                    <a:pt x="74975" y="48709"/>
                  </a:cubicBezTo>
                  <a:cubicBezTo>
                    <a:pt x="81552" y="59241"/>
                    <a:pt x="93390" y="78988"/>
                    <a:pt x="86814" y="86886"/>
                  </a:cubicBezTo>
                  <a:cubicBezTo>
                    <a:pt x="78921" y="100051"/>
                    <a:pt x="53930" y="100051"/>
                    <a:pt x="53930" y="111899"/>
                  </a:cubicBezTo>
                  <a:cubicBezTo>
                    <a:pt x="53930" y="123747"/>
                    <a:pt x="52614" y="135596"/>
                    <a:pt x="53930" y="140862"/>
                  </a:cubicBezTo>
                  <a:cubicBezTo>
                    <a:pt x="55245" y="146128"/>
                    <a:pt x="69714" y="150077"/>
                    <a:pt x="59191" y="157976"/>
                  </a:cubicBezTo>
                  <a:cubicBezTo>
                    <a:pt x="52614" y="164558"/>
                    <a:pt x="32884" y="175090"/>
                    <a:pt x="21046" y="181672"/>
                  </a:cubicBezTo>
                  <a:cubicBezTo>
                    <a:pt x="22361" y="197470"/>
                    <a:pt x="27622" y="213267"/>
                    <a:pt x="35515" y="227748"/>
                  </a:cubicBezTo>
                  <a:cubicBezTo>
                    <a:pt x="38145" y="219850"/>
                    <a:pt x="49984" y="192204"/>
                    <a:pt x="59191" y="190887"/>
                  </a:cubicBezTo>
                  <a:cubicBezTo>
                    <a:pt x="69714" y="188254"/>
                    <a:pt x="78921" y="185621"/>
                    <a:pt x="89444" y="198786"/>
                  </a:cubicBezTo>
                  <a:cubicBezTo>
                    <a:pt x="99967" y="211951"/>
                    <a:pt x="114436" y="215900"/>
                    <a:pt x="122328" y="215900"/>
                  </a:cubicBezTo>
                  <a:cubicBezTo>
                    <a:pt x="130220" y="215900"/>
                    <a:pt x="121013" y="243546"/>
                    <a:pt x="96021" y="248812"/>
                  </a:cubicBezTo>
                  <a:cubicBezTo>
                    <a:pt x="72345" y="252761"/>
                    <a:pt x="106544" y="283040"/>
                    <a:pt x="86814" y="283040"/>
                  </a:cubicBezTo>
                  <a:cubicBezTo>
                    <a:pt x="109175" y="296204"/>
                    <a:pt x="134167" y="304103"/>
                    <a:pt x="160474" y="304103"/>
                  </a:cubicBezTo>
                  <a:cubicBezTo>
                    <a:pt x="163105" y="304103"/>
                    <a:pt x="165735" y="302787"/>
                    <a:pt x="167051" y="302787"/>
                  </a:cubicBezTo>
                  <a:cubicBezTo>
                    <a:pt x="167051" y="302787"/>
                    <a:pt x="167051" y="302787"/>
                    <a:pt x="170997" y="322534"/>
                  </a:cubicBezTo>
                  <a:cubicBezTo>
                    <a:pt x="168366" y="322534"/>
                    <a:pt x="164420" y="323850"/>
                    <a:pt x="160474" y="323850"/>
                  </a:cubicBezTo>
                  <a:cubicBezTo>
                    <a:pt x="72345" y="323850"/>
                    <a:pt x="0" y="251445"/>
                    <a:pt x="0" y="161925"/>
                  </a:cubicBezTo>
                  <a:cubicBezTo>
                    <a:pt x="0" y="72405"/>
                    <a:pt x="72345" y="0"/>
                    <a:pt x="160474" y="0"/>
                  </a:cubicBezTo>
                  <a:close/>
                </a:path>
              </a:pathLst>
            </a:custGeom>
            <a:solidFill>
              <a:srgbClr val="62FFFF"/>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1600">
                <a:solidFill>
                  <a:srgbClr val="0070C0"/>
                </a:solidFill>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p:tgtEl>
                                          <p:spTgt spid="4"/>
                                        </p:tgtEl>
                                        <p:attrNameLst>
                                          <p:attrName>ppt_x</p:attrName>
                                        </p:attrNameLst>
                                      </p:cBhvr>
                                      <p:tavLst>
                                        <p:tav tm="0">
                                          <p:val>
                                            <p:strVal val="#ppt_x-#ppt_w*1.125000"/>
                                          </p:val>
                                        </p:tav>
                                        <p:tav tm="100000">
                                          <p:val>
                                            <p:strVal val="#ppt_x"/>
                                          </p:val>
                                        </p:tav>
                                      </p:tavLst>
                                    </p:anim>
                                    <p:animEffect transition="in" filter="wipe(right)">
                                      <p:cBhvr>
                                        <p:cTn id="8" dur="500"/>
                                        <p:tgtEl>
                                          <p:spTgt spid="4"/>
                                        </p:tgtEl>
                                      </p:cBhvr>
                                    </p:animEffect>
                                  </p:childTnLst>
                                </p:cTn>
                              </p:par>
                              <p:par>
                                <p:cTn id="9" presetID="12" presetClass="entr" presetSubtype="8" fill="hold" nodeType="withEffect">
                                  <p:stCondLst>
                                    <p:cond delay="500"/>
                                  </p:stCondLst>
                                  <p:childTnLst>
                                    <p:set>
                                      <p:cBhvr>
                                        <p:cTn id="10" dur="1" fill="hold">
                                          <p:stCondLst>
                                            <p:cond delay="0"/>
                                          </p:stCondLst>
                                        </p:cTn>
                                        <p:tgtEl>
                                          <p:spTgt spid="10"/>
                                        </p:tgtEl>
                                        <p:attrNameLst>
                                          <p:attrName>style.visibility</p:attrName>
                                        </p:attrNameLst>
                                      </p:cBhvr>
                                      <p:to>
                                        <p:strVal val="visible"/>
                                      </p:to>
                                    </p:set>
                                    <p:anim calcmode="lin" valueType="num">
                                      <p:cBhvr additive="base">
                                        <p:cTn id="11" dur="500"/>
                                        <p:tgtEl>
                                          <p:spTgt spid="10"/>
                                        </p:tgtEl>
                                        <p:attrNameLst>
                                          <p:attrName>ppt_x</p:attrName>
                                        </p:attrNameLst>
                                      </p:cBhvr>
                                      <p:tavLst>
                                        <p:tav tm="0">
                                          <p:val>
                                            <p:strVal val="#ppt_x-#ppt_w*1.125000"/>
                                          </p:val>
                                        </p:tav>
                                        <p:tav tm="100000">
                                          <p:val>
                                            <p:strVal val="#ppt_x"/>
                                          </p:val>
                                        </p:tav>
                                      </p:tavLst>
                                    </p:anim>
                                    <p:animEffect transition="in" filter="wipe(right)">
                                      <p:cBhvr>
                                        <p:cTn id="12"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bwMode="auto">
          <a:xfrm>
            <a:off x="0" y="969484"/>
            <a:ext cx="9144000" cy="792641"/>
          </a:xfrm>
          <a:prstGeom prst="rect">
            <a:avLst/>
          </a:prstGeom>
          <a:gradFill>
            <a:gsLst>
              <a:gs pos="100000">
                <a:srgbClr val="00B0F0">
                  <a:alpha val="0"/>
                </a:srgbClr>
              </a:gs>
              <a:gs pos="0">
                <a:srgbClr val="D1ECFF">
                  <a:alpha val="0"/>
                </a:srgbClr>
              </a:gs>
              <a:gs pos="49000">
                <a:srgbClr val="D1ECFF"/>
              </a:gs>
            </a:gsLst>
            <a:lin ang="0" scaled="0"/>
          </a:gradFill>
          <a:ln w="28575" cap="flat" cmpd="sng" algn="ctr">
            <a:noFill/>
            <a:prstDash val="solid"/>
            <a:round/>
            <a:headEnd type="none" w="med" len="med"/>
            <a:tailEnd type="none" w="med" len="med"/>
          </a:ln>
          <a:effectLst/>
        </p:spPr>
        <p:txBody>
          <a:bodyPr/>
          <a:lstStyle/>
          <a:p>
            <a:pPr eaLnBrk="1" hangingPunct="1">
              <a:buFont typeface="Arial" panose="020B0604020202020204" pitchFamily="34" charset="0"/>
              <a:buNone/>
              <a:defRPr/>
            </a:pPr>
            <a:endParaRPr lang="zh-CN" altLang="en-US" dirty="0">
              <a:latin typeface="Arial" panose="020B0604020202020204" pitchFamily="34" charset="0"/>
            </a:endParaRPr>
          </a:p>
        </p:txBody>
      </p:sp>
      <p:sp>
        <p:nvSpPr>
          <p:cNvPr id="11" name="文本框 2"/>
          <p:cNvSpPr txBox="1"/>
          <p:nvPr/>
        </p:nvSpPr>
        <p:spPr>
          <a:xfrm>
            <a:off x="566928" y="1134971"/>
            <a:ext cx="1402080" cy="460375"/>
          </a:xfrm>
          <a:prstGeom prst="rect">
            <a:avLst/>
          </a:prstGeom>
          <a:noFill/>
        </p:spPr>
        <p:txBody>
          <a:bodyPr wrap="none" rtlCol="0">
            <a:spAutoFit/>
          </a:bodyPr>
          <a:lstStyle/>
          <a:p>
            <a:r>
              <a:rPr lang="zh-CN" altLang="en-US" sz="2400" dirty="0">
                <a:latin typeface="微软雅黑" panose="020B0503020204020204" pitchFamily="34" charset="-122"/>
                <a:ea typeface="微软雅黑" panose="020B0503020204020204" pitchFamily="34" charset="-122"/>
              </a:rPr>
              <a:t>任务介绍</a:t>
            </a:r>
            <a:endParaRPr lang="zh-CN" altLang="en-US" sz="2400" dirty="0">
              <a:latin typeface="微软雅黑" panose="020B0503020204020204" pitchFamily="34" charset="-122"/>
              <a:ea typeface="微软雅黑" panose="020B0503020204020204" pitchFamily="34" charset="-122"/>
            </a:endParaRPr>
          </a:p>
        </p:txBody>
      </p:sp>
      <p:sp>
        <p:nvSpPr>
          <p:cNvPr id="12" name="TextBox 5"/>
          <p:cNvSpPr txBox="1">
            <a:spLocks noChangeArrowheads="1"/>
          </p:cNvSpPr>
          <p:nvPr/>
        </p:nvSpPr>
        <p:spPr bwMode="auto">
          <a:xfrm>
            <a:off x="725864" y="1863889"/>
            <a:ext cx="10605711" cy="10147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363855" indent="-285750">
              <a:spcBef>
                <a:spcPct val="20000"/>
              </a:spcBef>
              <a:buClr>
                <a:srgbClr val="000066"/>
              </a:buClr>
              <a:buFont typeface="Wingdings" panose="05000000000000000000" pitchFamily="2" charset="2"/>
              <a:buChar char="n"/>
              <a:defRPr kumimoji="1" sz="21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kumimoji="1" sz="29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kumimoji="1" sz="25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kumimoji="1" sz="21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kumimoji="1" sz="21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kumimoji="1" sz="21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kumimoji="1" sz="21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kumimoji="1" sz="21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kumimoji="1" sz="2100">
                <a:solidFill>
                  <a:schemeClr val="tx1"/>
                </a:solidFill>
                <a:latin typeface="Calibri" panose="020F0502020204030204" pitchFamily="34" charset="0"/>
                <a:ea typeface="宋体" panose="02010600030101010101" pitchFamily="2" charset="-122"/>
              </a:defRPr>
            </a:lvl9pPr>
          </a:lstStyle>
          <a:p>
            <a:pPr eaLnBrk="1" hangingPunct="1">
              <a:lnSpc>
                <a:spcPct val="150000"/>
              </a:lnSpc>
              <a:spcBef>
                <a:spcPct val="0"/>
              </a:spcBef>
              <a:buClr>
                <a:schemeClr val="tx2"/>
              </a:buClr>
              <a:buFont typeface="Wingdings" panose="05000000000000000000" pitchFamily="2" charset="2"/>
              <a:buChar char="Ø"/>
            </a:pPr>
            <a:r>
              <a:rPr kumimoji="0" sz="2000" dirty="0">
                <a:solidFill>
                  <a:srgbClr val="000000"/>
                </a:solidFill>
                <a:latin typeface="微软雅黑" panose="020B0503020204020204" pitchFamily="34" charset="-122"/>
                <a:ea typeface="微软雅黑" panose="020B0503020204020204" pitchFamily="34" charset="-122"/>
              </a:rPr>
              <a:t>本任务需理解多个数组进行连接操作的方法</a:t>
            </a:r>
            <a:r>
              <a:rPr kumimoji="0" lang="zh-CN" sz="2000" dirty="0">
                <a:solidFill>
                  <a:srgbClr val="000000"/>
                </a:solidFill>
                <a:latin typeface="微软雅黑" panose="020B0503020204020204" pitchFamily="34" charset="-122"/>
                <a:ea typeface="微软雅黑" panose="020B0503020204020204" pitchFamily="34" charset="-122"/>
              </a:rPr>
              <a:t>；理解数组形态变换reshape函数和ravel函数；理解数组的排序操作；掌握numpy.random模块中多种随机数生成函数。</a:t>
            </a:r>
            <a:endParaRPr kumimoji="0" lang="zh-CN" sz="2000" dirty="0">
              <a:solidFill>
                <a:srgbClr val="000000"/>
              </a:solidFill>
              <a:latin typeface="微软雅黑" panose="020B0503020204020204" pitchFamily="34" charset="-122"/>
              <a:ea typeface="微软雅黑" panose="020B0503020204020204" pitchFamily="34" charset="-122"/>
            </a:endParaRPr>
          </a:p>
        </p:txBody>
      </p:sp>
      <p:sp>
        <p:nvSpPr>
          <p:cNvPr id="3" name="标题 2"/>
          <p:cNvSpPr txBox="1"/>
          <p:nvPr>
            <p:custDataLst>
              <p:tags r:id="rId1"/>
            </p:custDataLst>
          </p:nvPr>
        </p:nvSpPr>
        <p:spPr bwMode="auto">
          <a:xfrm>
            <a:off x="0" y="358775"/>
            <a:ext cx="10972800" cy="528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algn="l" rtl="0" eaLnBrk="0" fontAlgn="base" hangingPunct="0">
              <a:spcBef>
                <a:spcPct val="0"/>
              </a:spcBef>
              <a:spcAft>
                <a:spcPct val="0"/>
              </a:spcAft>
              <a:defRPr kumimoji="1" sz="2500">
                <a:solidFill>
                  <a:schemeClr val="tx1"/>
                </a:solidFill>
                <a:latin typeface="+mj-lt"/>
                <a:ea typeface="微软雅黑" panose="020B0503020204020204" pitchFamily="34" charset="-122"/>
                <a:cs typeface="微软雅黑" panose="020B0503020204020204" pitchFamily="34" charset="-122"/>
              </a:defRPr>
            </a:lvl1pPr>
            <a:lvl2pPr algn="l" rtl="0" eaLnBrk="0" fontAlgn="base" hangingPunct="0">
              <a:spcBef>
                <a:spcPct val="0"/>
              </a:spcBef>
              <a:spcAft>
                <a:spcPct val="0"/>
              </a:spcAft>
              <a:defRPr kumimoji="1" sz="2500">
                <a:solidFill>
                  <a:schemeClr val="tx1"/>
                </a:solidFill>
                <a:latin typeface="Calibri" panose="020F0502020204030204" pitchFamily="34" charset="0"/>
                <a:ea typeface="微软雅黑" panose="020B0503020204020204" pitchFamily="34" charset="-122"/>
                <a:cs typeface="微软雅黑" panose="020B0503020204020204" pitchFamily="34" charset="-122"/>
              </a:defRPr>
            </a:lvl2pPr>
            <a:lvl3pPr algn="l" rtl="0" eaLnBrk="0" fontAlgn="base" hangingPunct="0">
              <a:spcBef>
                <a:spcPct val="0"/>
              </a:spcBef>
              <a:spcAft>
                <a:spcPct val="0"/>
              </a:spcAft>
              <a:defRPr kumimoji="1" sz="2500">
                <a:solidFill>
                  <a:schemeClr val="tx1"/>
                </a:solidFill>
                <a:latin typeface="Calibri" panose="020F0502020204030204" pitchFamily="34" charset="0"/>
                <a:ea typeface="微软雅黑" panose="020B0503020204020204" pitchFamily="34" charset="-122"/>
                <a:cs typeface="微软雅黑" panose="020B0503020204020204" pitchFamily="34" charset="-122"/>
              </a:defRPr>
            </a:lvl3pPr>
            <a:lvl4pPr algn="l" rtl="0" eaLnBrk="0" fontAlgn="base" hangingPunct="0">
              <a:spcBef>
                <a:spcPct val="0"/>
              </a:spcBef>
              <a:spcAft>
                <a:spcPct val="0"/>
              </a:spcAft>
              <a:defRPr kumimoji="1" sz="2500">
                <a:solidFill>
                  <a:schemeClr val="tx1"/>
                </a:solidFill>
                <a:latin typeface="Calibri" panose="020F0502020204030204" pitchFamily="34" charset="0"/>
                <a:ea typeface="微软雅黑" panose="020B0503020204020204" pitchFamily="34" charset="-122"/>
                <a:cs typeface="微软雅黑" panose="020B0503020204020204" pitchFamily="34" charset="-122"/>
              </a:defRPr>
            </a:lvl4pPr>
            <a:lvl5pPr algn="l" rtl="0" eaLnBrk="0" fontAlgn="base" hangingPunct="0">
              <a:spcBef>
                <a:spcPct val="0"/>
              </a:spcBef>
              <a:spcAft>
                <a:spcPct val="0"/>
              </a:spcAft>
              <a:defRPr kumimoji="1" sz="2500">
                <a:solidFill>
                  <a:schemeClr val="tx1"/>
                </a:solidFill>
                <a:latin typeface="Calibri" panose="020F0502020204030204" pitchFamily="34" charset="0"/>
                <a:ea typeface="微软雅黑" panose="020B0503020204020204" pitchFamily="34" charset="-122"/>
                <a:cs typeface="微软雅黑" panose="020B0503020204020204" pitchFamily="34" charset="-122"/>
              </a:defRPr>
            </a:lvl5pPr>
            <a:lvl6pPr marL="483870" algn="l" rtl="0" eaLnBrk="0" fontAlgn="base" hangingPunct="0">
              <a:spcBef>
                <a:spcPct val="0"/>
              </a:spcBef>
              <a:spcAft>
                <a:spcPct val="0"/>
              </a:spcAft>
              <a:defRPr sz="2540">
                <a:solidFill>
                  <a:schemeClr val="tx1"/>
                </a:solidFill>
                <a:latin typeface="Calibri" panose="020F0502020204030204" pitchFamily="34" charset="0"/>
                <a:ea typeface="黑体" panose="02010609060101010101" pitchFamily="2" charset="-122"/>
              </a:defRPr>
            </a:lvl6pPr>
            <a:lvl7pPr marL="967740" algn="l" rtl="0" eaLnBrk="0" fontAlgn="base" hangingPunct="0">
              <a:spcBef>
                <a:spcPct val="0"/>
              </a:spcBef>
              <a:spcAft>
                <a:spcPct val="0"/>
              </a:spcAft>
              <a:defRPr sz="2540">
                <a:solidFill>
                  <a:schemeClr val="tx1"/>
                </a:solidFill>
                <a:latin typeface="Calibri" panose="020F0502020204030204" pitchFamily="34" charset="0"/>
                <a:ea typeface="黑体" panose="02010609060101010101" pitchFamily="2" charset="-122"/>
              </a:defRPr>
            </a:lvl7pPr>
            <a:lvl8pPr marL="1450975" algn="l" rtl="0" eaLnBrk="0" fontAlgn="base" hangingPunct="0">
              <a:spcBef>
                <a:spcPct val="0"/>
              </a:spcBef>
              <a:spcAft>
                <a:spcPct val="0"/>
              </a:spcAft>
              <a:defRPr sz="2540">
                <a:solidFill>
                  <a:schemeClr val="tx1"/>
                </a:solidFill>
                <a:latin typeface="Calibri" panose="020F0502020204030204" pitchFamily="34" charset="0"/>
                <a:ea typeface="黑体" panose="02010609060101010101" pitchFamily="2" charset="-122"/>
              </a:defRPr>
            </a:lvl8pPr>
            <a:lvl9pPr marL="1934845" algn="l" rtl="0" eaLnBrk="0" fontAlgn="base" hangingPunct="0">
              <a:spcBef>
                <a:spcPct val="0"/>
              </a:spcBef>
              <a:spcAft>
                <a:spcPct val="0"/>
              </a:spcAft>
              <a:defRPr sz="2540">
                <a:solidFill>
                  <a:schemeClr val="tx1"/>
                </a:solidFill>
                <a:latin typeface="Calibri" panose="020F0502020204030204" pitchFamily="34" charset="0"/>
                <a:ea typeface="黑体" panose="02010609060101010101" pitchFamily="2" charset="-122"/>
              </a:defRPr>
            </a:lvl9pPr>
          </a:lstStyle>
          <a:p>
            <a:r>
              <a:rPr lang="en-US" altLang="zh-CN" smtClean="0"/>
              <a:t>   </a:t>
            </a:r>
            <a:r>
              <a:rPr lang="zh-CN" altLang="en-US" smtClean="0"/>
              <a:t>任务四</a:t>
            </a:r>
            <a:r>
              <a:rPr lang="en-US" altLang="zh-CN" smtClean="0"/>
              <a:t> </a:t>
            </a:r>
            <a:r>
              <a:rPr lang="zh-CN" altLang="en-US" smtClean="0"/>
              <a:t>数组的特殊操作</a:t>
            </a:r>
            <a:endParaRPr lang="zh-CN" altLang="en-US" smtClean="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标题 2"/>
          <p:cNvSpPr>
            <a:spLocks noGrp="1"/>
          </p:cNvSpPr>
          <p:nvPr>
            <p:ph type="title" idx="4294967295"/>
          </p:nvPr>
        </p:nvSpPr>
        <p:spPr>
          <a:xfrm>
            <a:off x="0" y="358775"/>
            <a:ext cx="10972800" cy="528955"/>
          </a:xfrm>
        </p:spPr>
        <p:txBody>
          <a:bodyPr/>
          <a:lstStyle/>
          <a:p>
            <a:r>
              <a:rPr lang="en-US" altLang="zh-CN" dirty="0"/>
              <a:t>   </a:t>
            </a:r>
            <a:r>
              <a:rPr lang="zh-CN" altLang="en-US" dirty="0"/>
              <a:t>目录</a:t>
            </a:r>
            <a:endParaRPr lang="zh-CN" altLang="en-US" dirty="0"/>
          </a:p>
        </p:txBody>
      </p:sp>
      <p:grpSp>
        <p:nvGrpSpPr>
          <p:cNvPr id="4" name="组合 3"/>
          <p:cNvGrpSpPr/>
          <p:nvPr/>
        </p:nvGrpSpPr>
        <p:grpSpPr>
          <a:xfrm>
            <a:off x="1577535" y="1060666"/>
            <a:ext cx="7948546" cy="595277"/>
            <a:chOff x="520218" y="437796"/>
            <a:chExt cx="9236734" cy="691752"/>
          </a:xfrm>
        </p:grpSpPr>
        <p:sp>
          <p:nvSpPr>
            <p:cNvPr id="5" name="矩形: 圆角 4"/>
            <p:cNvSpPr/>
            <p:nvPr>
              <p:custDataLst>
                <p:tags r:id="rId1"/>
              </p:custDataLst>
            </p:nvPr>
          </p:nvSpPr>
          <p:spPr>
            <a:xfrm>
              <a:off x="520218" y="437796"/>
              <a:ext cx="684468" cy="691752"/>
            </a:xfrm>
            <a:prstGeom prst="roundRect">
              <a:avLst/>
            </a:prstGeom>
            <a:noFill/>
            <a:ln w="34925">
              <a:gradFill>
                <a:gsLst>
                  <a:gs pos="0">
                    <a:srgbClr val="62FFFF"/>
                  </a:gs>
                  <a:gs pos="68000">
                    <a:srgbClr val="0D69FF"/>
                  </a:gs>
                  <a:gs pos="43000">
                    <a:srgbClr val="0D69FF"/>
                  </a:gs>
                  <a:gs pos="100000">
                    <a:srgbClr val="62FFFF"/>
                  </a:gs>
                </a:gsLst>
                <a:lin ang="5400000" scaled="1"/>
              </a:gra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rgbClr val="0070C0"/>
                </a:solidFill>
              </a:endParaRPr>
            </a:p>
          </p:txBody>
        </p:sp>
        <p:sp>
          <p:nvSpPr>
            <p:cNvPr id="8" name="文本框 7"/>
            <p:cNvSpPr txBox="1"/>
            <p:nvPr>
              <p:custDataLst>
                <p:tags r:id="rId2"/>
              </p:custDataLst>
            </p:nvPr>
          </p:nvSpPr>
          <p:spPr>
            <a:xfrm>
              <a:off x="1301959" y="529140"/>
              <a:ext cx="8454993" cy="534987"/>
            </a:xfrm>
            <a:prstGeom prst="rect">
              <a:avLst/>
            </a:prstGeom>
            <a:noFill/>
          </p:spPr>
          <p:txBody>
            <a:bodyPr wrap="square" rtlCol="0">
              <a:spAutoFit/>
              <a:scene3d>
                <a:camera prst="orthographicFront"/>
                <a:lightRig rig="threePt" dir="t"/>
              </a:scene3d>
              <a:sp3d contourW="12700"/>
            </a:bodyPr>
            <a:lstStyle/>
            <a:p>
              <a:pPr marR="0" lvl="0" algn="l" defTabSz="914400" rtl="0" eaLnBrk="1" fontAlgn="auto" latinLnBrk="0" hangingPunct="1">
                <a:lnSpc>
                  <a:spcPct val="100000"/>
                </a:lnSpc>
                <a:spcBef>
                  <a:spcPts val="0"/>
                </a:spcBef>
                <a:spcAft>
                  <a:spcPts val="0"/>
                </a:spcAft>
                <a:buClrTx/>
                <a:buSzTx/>
                <a:defRPr/>
              </a:pPr>
              <a:r>
                <a:rPr kumimoji="0" lang="zh-CN" altLang="en-US" sz="2400" b="1" i="0" u="none" strike="noStrike" kern="1200" cap="none" spc="0" normalizeH="0" baseline="0" noProof="0" dirty="0">
                  <a:ln>
                    <a:noFill/>
                  </a:ln>
                  <a:solidFill>
                    <a:srgbClr val="FFC000"/>
                  </a:solidFill>
                  <a:effectLst/>
                  <a:uLnTx/>
                  <a:uFillTx/>
                  <a:latin typeface="微软雅黑" panose="020B0503020204020204" pitchFamily="34" charset="-122"/>
                  <a:ea typeface="微软雅黑" panose="020B0503020204020204" pitchFamily="34" charset="-122"/>
                  <a:cs typeface="+mn-cs"/>
                </a:rPr>
                <a:t>任务一 初识</a:t>
              </a:r>
              <a:r>
                <a:rPr kumimoji="0" lang="en-US" altLang="zh-CN" sz="2400" b="1" i="0" u="none" strike="noStrike" kern="1200" cap="none" spc="0" normalizeH="0" baseline="0" noProof="0" dirty="0">
                  <a:ln>
                    <a:noFill/>
                  </a:ln>
                  <a:solidFill>
                    <a:srgbClr val="FFC000"/>
                  </a:solidFill>
                  <a:effectLst/>
                  <a:uLnTx/>
                  <a:uFillTx/>
                  <a:latin typeface="微软雅黑" panose="020B0503020204020204" pitchFamily="34" charset="-122"/>
                  <a:ea typeface="微软雅黑" panose="020B0503020204020204" pitchFamily="34" charset="-122"/>
                  <a:cs typeface="+mn-cs"/>
                </a:rPr>
                <a:t>NumPy</a:t>
              </a:r>
              <a:endParaRPr kumimoji="0" lang="en-US" altLang="zh-CN" sz="2400" b="1" i="0" u="none" strike="noStrike" kern="1200" cap="none" spc="0" normalizeH="0" baseline="0" noProof="0" dirty="0">
                <a:ln>
                  <a:noFill/>
                </a:ln>
                <a:solidFill>
                  <a:srgbClr val="FFC000"/>
                </a:solidFill>
                <a:effectLst/>
                <a:uLnTx/>
                <a:uFillTx/>
                <a:latin typeface="微软雅黑" panose="020B0503020204020204" pitchFamily="34" charset="-122"/>
                <a:ea typeface="微软雅黑" panose="020B0503020204020204" pitchFamily="34" charset="-122"/>
                <a:cs typeface="+mn-cs"/>
              </a:endParaRPr>
            </a:p>
          </p:txBody>
        </p:sp>
        <p:sp>
          <p:nvSpPr>
            <p:cNvPr id="7" name="椭圆 106"/>
            <p:cNvSpPr/>
            <p:nvPr>
              <p:custDataLst>
                <p:tags r:id="rId3"/>
              </p:custDataLst>
            </p:nvPr>
          </p:nvSpPr>
          <p:spPr>
            <a:xfrm>
              <a:off x="658980" y="573932"/>
              <a:ext cx="406944" cy="419480"/>
            </a:xfrm>
            <a:custGeom>
              <a:avLst/>
              <a:gdLst>
                <a:gd name="connsiteX0" fmla="*/ 157951 w 327026"/>
                <a:gd name="connsiteY0" fmla="*/ 134938 h 337100"/>
                <a:gd name="connsiteX1" fmla="*/ 327026 w 327026"/>
                <a:gd name="connsiteY1" fmla="*/ 239958 h 337100"/>
                <a:gd name="connsiteX2" fmla="*/ 259660 w 327026"/>
                <a:gd name="connsiteY2" fmla="*/ 254398 h 337100"/>
                <a:gd name="connsiteX3" fmla="*/ 295325 w 327026"/>
                <a:gd name="connsiteY3" fmla="*/ 305595 h 337100"/>
                <a:gd name="connsiteX4" fmla="*/ 292683 w 327026"/>
                <a:gd name="connsiteY4" fmla="*/ 334475 h 337100"/>
                <a:gd name="connsiteX5" fmla="*/ 263623 w 327026"/>
                <a:gd name="connsiteY5" fmla="*/ 326599 h 337100"/>
                <a:gd name="connsiteX6" fmla="*/ 227959 w 327026"/>
                <a:gd name="connsiteY6" fmla="*/ 275402 h 337100"/>
                <a:gd name="connsiteX7" fmla="*/ 192294 w 327026"/>
                <a:gd name="connsiteY7" fmla="*/ 333162 h 337100"/>
                <a:gd name="connsiteX8" fmla="*/ 153988 w 327026"/>
                <a:gd name="connsiteY8" fmla="*/ 137564 h 337100"/>
                <a:gd name="connsiteX9" fmla="*/ 157951 w 327026"/>
                <a:gd name="connsiteY9" fmla="*/ 134938 h 337100"/>
                <a:gd name="connsiteX10" fmla="*/ 287448 w 327026"/>
                <a:gd name="connsiteY10" fmla="*/ 96838 h 337100"/>
                <a:gd name="connsiteX11" fmla="*/ 270368 w 327026"/>
                <a:gd name="connsiteY11" fmla="*/ 108528 h 337100"/>
                <a:gd name="connsiteX12" fmla="*/ 280879 w 327026"/>
                <a:gd name="connsiteY12" fmla="*/ 150092 h 337100"/>
                <a:gd name="connsiteX13" fmla="*/ 301899 w 327026"/>
                <a:gd name="connsiteY13" fmla="*/ 182563 h 337100"/>
                <a:gd name="connsiteX14" fmla="*/ 303213 w 327026"/>
                <a:gd name="connsiteY14" fmla="*/ 161781 h 337100"/>
                <a:gd name="connsiteX15" fmla="*/ 287448 w 327026"/>
                <a:gd name="connsiteY15" fmla="*/ 96838 h 337100"/>
                <a:gd name="connsiteX16" fmla="*/ 160474 w 327026"/>
                <a:gd name="connsiteY16" fmla="*/ 0 h 337100"/>
                <a:gd name="connsiteX17" fmla="*/ 322263 w 327026"/>
                <a:gd name="connsiteY17" fmla="*/ 161925 h 337100"/>
                <a:gd name="connsiteX18" fmla="*/ 314371 w 327026"/>
                <a:gd name="connsiteY18" fmla="*/ 211951 h 337100"/>
                <a:gd name="connsiteX19" fmla="*/ 242026 w 327026"/>
                <a:gd name="connsiteY19" fmla="*/ 165875 h 337100"/>
                <a:gd name="connsiteX20" fmla="*/ 259126 w 327026"/>
                <a:gd name="connsiteY20" fmla="*/ 139545 h 337100"/>
                <a:gd name="connsiteX21" fmla="*/ 244657 w 327026"/>
                <a:gd name="connsiteY21" fmla="*/ 94785 h 337100"/>
                <a:gd name="connsiteX22" fmla="*/ 203881 w 327026"/>
                <a:gd name="connsiteY22" fmla="*/ 63190 h 337100"/>
                <a:gd name="connsiteX23" fmla="*/ 186781 w 327026"/>
                <a:gd name="connsiteY23" fmla="*/ 22380 h 337100"/>
                <a:gd name="connsiteX24" fmla="*/ 160474 w 327026"/>
                <a:gd name="connsiteY24" fmla="*/ 19747 h 337100"/>
                <a:gd name="connsiteX25" fmla="*/ 74975 w 327026"/>
                <a:gd name="connsiteY25" fmla="*/ 48709 h 337100"/>
                <a:gd name="connsiteX26" fmla="*/ 86814 w 327026"/>
                <a:gd name="connsiteY26" fmla="*/ 86886 h 337100"/>
                <a:gd name="connsiteX27" fmla="*/ 53930 w 327026"/>
                <a:gd name="connsiteY27" fmla="*/ 111899 h 337100"/>
                <a:gd name="connsiteX28" fmla="*/ 53930 w 327026"/>
                <a:gd name="connsiteY28" fmla="*/ 140862 h 337100"/>
                <a:gd name="connsiteX29" fmla="*/ 59191 w 327026"/>
                <a:gd name="connsiteY29" fmla="*/ 157976 h 337100"/>
                <a:gd name="connsiteX30" fmla="*/ 21046 w 327026"/>
                <a:gd name="connsiteY30" fmla="*/ 181672 h 337100"/>
                <a:gd name="connsiteX31" fmla="*/ 35515 w 327026"/>
                <a:gd name="connsiteY31" fmla="*/ 227748 h 337100"/>
                <a:gd name="connsiteX32" fmla="*/ 59191 w 327026"/>
                <a:gd name="connsiteY32" fmla="*/ 190887 h 337100"/>
                <a:gd name="connsiteX33" fmla="*/ 89444 w 327026"/>
                <a:gd name="connsiteY33" fmla="*/ 198786 h 337100"/>
                <a:gd name="connsiteX34" fmla="*/ 122328 w 327026"/>
                <a:gd name="connsiteY34" fmla="*/ 215900 h 337100"/>
                <a:gd name="connsiteX35" fmla="*/ 96021 w 327026"/>
                <a:gd name="connsiteY35" fmla="*/ 248812 h 337100"/>
                <a:gd name="connsiteX36" fmla="*/ 86814 w 327026"/>
                <a:gd name="connsiteY36" fmla="*/ 283040 h 337100"/>
                <a:gd name="connsiteX37" fmla="*/ 160474 w 327026"/>
                <a:gd name="connsiteY37" fmla="*/ 304103 h 337100"/>
                <a:gd name="connsiteX38" fmla="*/ 167051 w 327026"/>
                <a:gd name="connsiteY38" fmla="*/ 302787 h 337100"/>
                <a:gd name="connsiteX39" fmla="*/ 170997 w 327026"/>
                <a:gd name="connsiteY39" fmla="*/ 322534 h 337100"/>
                <a:gd name="connsiteX40" fmla="*/ 160474 w 327026"/>
                <a:gd name="connsiteY40" fmla="*/ 323850 h 337100"/>
                <a:gd name="connsiteX41" fmla="*/ 0 w 327026"/>
                <a:gd name="connsiteY41" fmla="*/ 161925 h 337100"/>
                <a:gd name="connsiteX42" fmla="*/ 160474 w 327026"/>
                <a:gd name="connsiteY42" fmla="*/ 0 h 337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327026" h="337100">
                  <a:moveTo>
                    <a:pt x="157951" y="134938"/>
                  </a:moveTo>
                  <a:cubicBezTo>
                    <a:pt x="157951" y="134938"/>
                    <a:pt x="157951" y="134938"/>
                    <a:pt x="327026" y="239958"/>
                  </a:cubicBezTo>
                  <a:cubicBezTo>
                    <a:pt x="327026" y="239958"/>
                    <a:pt x="327026" y="239958"/>
                    <a:pt x="259660" y="254398"/>
                  </a:cubicBezTo>
                  <a:lnTo>
                    <a:pt x="295325" y="305595"/>
                  </a:lnTo>
                  <a:cubicBezTo>
                    <a:pt x="301929" y="316097"/>
                    <a:pt x="300608" y="327911"/>
                    <a:pt x="292683" y="334475"/>
                  </a:cubicBezTo>
                  <a:cubicBezTo>
                    <a:pt x="283436" y="339726"/>
                    <a:pt x="271548" y="337101"/>
                    <a:pt x="263623" y="326599"/>
                  </a:cubicBezTo>
                  <a:cubicBezTo>
                    <a:pt x="263623" y="326599"/>
                    <a:pt x="263623" y="326599"/>
                    <a:pt x="227959" y="275402"/>
                  </a:cubicBezTo>
                  <a:cubicBezTo>
                    <a:pt x="227959" y="275402"/>
                    <a:pt x="227959" y="275402"/>
                    <a:pt x="192294" y="333162"/>
                  </a:cubicBezTo>
                  <a:cubicBezTo>
                    <a:pt x="192294" y="333162"/>
                    <a:pt x="192294" y="333162"/>
                    <a:pt x="153988" y="137564"/>
                  </a:cubicBezTo>
                  <a:cubicBezTo>
                    <a:pt x="153988" y="137564"/>
                    <a:pt x="153988" y="137564"/>
                    <a:pt x="157951" y="134938"/>
                  </a:cubicBezTo>
                  <a:close/>
                  <a:moveTo>
                    <a:pt x="287448" y="96838"/>
                  </a:moveTo>
                  <a:cubicBezTo>
                    <a:pt x="280879" y="99436"/>
                    <a:pt x="272996" y="103332"/>
                    <a:pt x="270368" y="108528"/>
                  </a:cubicBezTo>
                  <a:cubicBezTo>
                    <a:pt x="265113" y="117620"/>
                    <a:pt x="271682" y="143597"/>
                    <a:pt x="280879" y="150092"/>
                  </a:cubicBezTo>
                  <a:cubicBezTo>
                    <a:pt x="292703" y="159184"/>
                    <a:pt x="299272" y="170873"/>
                    <a:pt x="301899" y="182563"/>
                  </a:cubicBezTo>
                  <a:cubicBezTo>
                    <a:pt x="303213" y="176069"/>
                    <a:pt x="303213" y="168276"/>
                    <a:pt x="303213" y="161781"/>
                  </a:cubicBezTo>
                  <a:cubicBezTo>
                    <a:pt x="303213" y="138402"/>
                    <a:pt x="297958" y="116321"/>
                    <a:pt x="287448" y="96838"/>
                  </a:cubicBezTo>
                  <a:close/>
                  <a:moveTo>
                    <a:pt x="160474" y="0"/>
                  </a:moveTo>
                  <a:cubicBezTo>
                    <a:pt x="249918" y="0"/>
                    <a:pt x="322263" y="72405"/>
                    <a:pt x="322263" y="161925"/>
                  </a:cubicBezTo>
                  <a:cubicBezTo>
                    <a:pt x="322263" y="179039"/>
                    <a:pt x="319632" y="196153"/>
                    <a:pt x="314371" y="211951"/>
                  </a:cubicBezTo>
                  <a:cubicBezTo>
                    <a:pt x="314371" y="211951"/>
                    <a:pt x="314371" y="211951"/>
                    <a:pt x="242026" y="165875"/>
                  </a:cubicBezTo>
                  <a:cubicBezTo>
                    <a:pt x="247288" y="157976"/>
                    <a:pt x="257811" y="147444"/>
                    <a:pt x="259126" y="139545"/>
                  </a:cubicBezTo>
                  <a:cubicBezTo>
                    <a:pt x="260441" y="127697"/>
                    <a:pt x="251234" y="97418"/>
                    <a:pt x="244657" y="94785"/>
                  </a:cubicBezTo>
                  <a:cubicBezTo>
                    <a:pt x="238080" y="90836"/>
                    <a:pt x="218350" y="71089"/>
                    <a:pt x="203881" y="63190"/>
                  </a:cubicBezTo>
                  <a:cubicBezTo>
                    <a:pt x="193358" y="57924"/>
                    <a:pt x="188096" y="36861"/>
                    <a:pt x="186781" y="22380"/>
                  </a:cubicBezTo>
                  <a:cubicBezTo>
                    <a:pt x="177574" y="21063"/>
                    <a:pt x="169681" y="19747"/>
                    <a:pt x="160474" y="19747"/>
                  </a:cubicBezTo>
                  <a:cubicBezTo>
                    <a:pt x="128905" y="19747"/>
                    <a:pt x="98652" y="30279"/>
                    <a:pt x="74975" y="48709"/>
                  </a:cubicBezTo>
                  <a:cubicBezTo>
                    <a:pt x="81552" y="59241"/>
                    <a:pt x="93390" y="78988"/>
                    <a:pt x="86814" y="86886"/>
                  </a:cubicBezTo>
                  <a:cubicBezTo>
                    <a:pt x="78921" y="100051"/>
                    <a:pt x="53930" y="100051"/>
                    <a:pt x="53930" y="111899"/>
                  </a:cubicBezTo>
                  <a:cubicBezTo>
                    <a:pt x="53930" y="123747"/>
                    <a:pt x="52614" y="135596"/>
                    <a:pt x="53930" y="140862"/>
                  </a:cubicBezTo>
                  <a:cubicBezTo>
                    <a:pt x="55245" y="146128"/>
                    <a:pt x="69714" y="150077"/>
                    <a:pt x="59191" y="157976"/>
                  </a:cubicBezTo>
                  <a:cubicBezTo>
                    <a:pt x="52614" y="164558"/>
                    <a:pt x="32884" y="175090"/>
                    <a:pt x="21046" y="181672"/>
                  </a:cubicBezTo>
                  <a:cubicBezTo>
                    <a:pt x="22361" y="197470"/>
                    <a:pt x="27622" y="213267"/>
                    <a:pt x="35515" y="227748"/>
                  </a:cubicBezTo>
                  <a:cubicBezTo>
                    <a:pt x="38145" y="219850"/>
                    <a:pt x="49984" y="192204"/>
                    <a:pt x="59191" y="190887"/>
                  </a:cubicBezTo>
                  <a:cubicBezTo>
                    <a:pt x="69714" y="188254"/>
                    <a:pt x="78921" y="185621"/>
                    <a:pt x="89444" y="198786"/>
                  </a:cubicBezTo>
                  <a:cubicBezTo>
                    <a:pt x="99967" y="211951"/>
                    <a:pt x="114436" y="215900"/>
                    <a:pt x="122328" y="215900"/>
                  </a:cubicBezTo>
                  <a:cubicBezTo>
                    <a:pt x="130220" y="215900"/>
                    <a:pt x="121013" y="243546"/>
                    <a:pt x="96021" y="248812"/>
                  </a:cubicBezTo>
                  <a:cubicBezTo>
                    <a:pt x="72345" y="252761"/>
                    <a:pt x="106544" y="283040"/>
                    <a:pt x="86814" y="283040"/>
                  </a:cubicBezTo>
                  <a:cubicBezTo>
                    <a:pt x="109175" y="296204"/>
                    <a:pt x="134167" y="304103"/>
                    <a:pt x="160474" y="304103"/>
                  </a:cubicBezTo>
                  <a:cubicBezTo>
                    <a:pt x="163105" y="304103"/>
                    <a:pt x="165735" y="302787"/>
                    <a:pt x="167051" y="302787"/>
                  </a:cubicBezTo>
                  <a:cubicBezTo>
                    <a:pt x="167051" y="302787"/>
                    <a:pt x="167051" y="302787"/>
                    <a:pt x="170997" y="322534"/>
                  </a:cubicBezTo>
                  <a:cubicBezTo>
                    <a:pt x="168366" y="322534"/>
                    <a:pt x="164420" y="323850"/>
                    <a:pt x="160474" y="323850"/>
                  </a:cubicBezTo>
                  <a:cubicBezTo>
                    <a:pt x="72345" y="323850"/>
                    <a:pt x="0" y="251445"/>
                    <a:pt x="0" y="161925"/>
                  </a:cubicBezTo>
                  <a:cubicBezTo>
                    <a:pt x="0" y="72405"/>
                    <a:pt x="72345" y="0"/>
                    <a:pt x="160474" y="0"/>
                  </a:cubicBezTo>
                  <a:close/>
                </a:path>
              </a:pathLst>
            </a:custGeom>
            <a:solidFill>
              <a:srgbClr val="62FFFF"/>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1600">
                <a:solidFill>
                  <a:srgbClr val="0070C0"/>
                </a:solidFill>
              </a:endParaRPr>
            </a:p>
          </p:txBody>
        </p:sp>
      </p:grpSp>
      <p:grpSp>
        <p:nvGrpSpPr>
          <p:cNvPr id="10" name="组合 9"/>
          <p:cNvGrpSpPr/>
          <p:nvPr/>
        </p:nvGrpSpPr>
        <p:grpSpPr>
          <a:xfrm>
            <a:off x="1577535" y="1974584"/>
            <a:ext cx="8776335" cy="4270662"/>
            <a:chOff x="520218" y="63669"/>
            <a:chExt cx="10198679" cy="4962797"/>
          </a:xfrm>
        </p:grpSpPr>
        <p:sp>
          <p:nvSpPr>
            <p:cNvPr id="11" name="矩形: 圆角 10"/>
            <p:cNvSpPr/>
            <p:nvPr>
              <p:custDataLst>
                <p:tags r:id="rId4"/>
              </p:custDataLst>
            </p:nvPr>
          </p:nvSpPr>
          <p:spPr>
            <a:xfrm>
              <a:off x="520218" y="63669"/>
              <a:ext cx="684468" cy="691752"/>
            </a:xfrm>
            <a:prstGeom prst="roundRect">
              <a:avLst/>
            </a:prstGeom>
            <a:noFill/>
            <a:ln w="34925">
              <a:gradFill>
                <a:gsLst>
                  <a:gs pos="0">
                    <a:srgbClr val="62FFFF"/>
                  </a:gs>
                  <a:gs pos="68000">
                    <a:srgbClr val="0D69FF"/>
                  </a:gs>
                  <a:gs pos="43000">
                    <a:srgbClr val="0D69FF"/>
                  </a:gs>
                  <a:gs pos="100000">
                    <a:srgbClr val="62FFFF"/>
                  </a:gs>
                </a:gsLst>
                <a:lin ang="5400000" scaled="1"/>
              </a:gra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rgbClr val="0070C0"/>
                </a:solidFill>
              </a:endParaRPr>
            </a:p>
          </p:txBody>
        </p:sp>
        <p:sp>
          <p:nvSpPr>
            <p:cNvPr id="14" name="文本框 13"/>
            <p:cNvSpPr txBox="1"/>
            <p:nvPr>
              <p:custDataLst>
                <p:tags r:id="rId5"/>
              </p:custDataLst>
            </p:nvPr>
          </p:nvSpPr>
          <p:spPr>
            <a:xfrm>
              <a:off x="1301667" y="157384"/>
              <a:ext cx="9415754" cy="534987"/>
            </a:xfrm>
            <a:prstGeom prst="rect">
              <a:avLst/>
            </a:prstGeom>
            <a:noFill/>
          </p:spPr>
          <p:txBody>
            <a:bodyPr wrap="square" rtlCol="0">
              <a:spAutoFit/>
              <a:scene3d>
                <a:camera prst="orthographicFront"/>
                <a:lightRig rig="threePt" dir="t"/>
              </a:scene3d>
              <a:sp3d contourW="12700"/>
            </a:bodyPr>
            <a:lstStyle/>
            <a:p>
              <a:pPr marR="0" lvl="0" algn="l" defTabSz="914400" rtl="0" eaLnBrk="1" fontAlgn="auto" latinLnBrk="0" hangingPunct="1">
                <a:lnSpc>
                  <a:spcPct val="100000"/>
                </a:lnSpc>
                <a:spcBef>
                  <a:spcPts val="0"/>
                </a:spcBef>
                <a:spcAft>
                  <a:spcPts val="0"/>
                </a:spcAft>
                <a:buClrTx/>
                <a:buSzTx/>
                <a:defRPr/>
              </a:pPr>
              <a:r>
                <a:rPr kumimoji="0" lang="zh-CN" altLang="en-US" sz="2400" b="1" i="0" u="none" strike="noStrike" kern="1200" cap="none" spc="0" normalizeH="0" baseline="0" noProof="0" dirty="0">
                  <a:ln>
                    <a:noFill/>
                  </a:ln>
                  <a:solidFill>
                    <a:srgbClr val="0070C0"/>
                  </a:solidFill>
                  <a:effectLst/>
                  <a:uLnTx/>
                  <a:uFillTx/>
                  <a:latin typeface="微软雅黑" panose="020B0503020204020204" pitchFamily="34" charset="-122"/>
                  <a:ea typeface="微软雅黑" panose="020B0503020204020204" pitchFamily="34" charset="-122"/>
                  <a:cs typeface="+mn-cs"/>
                </a:rPr>
                <a:t>任务二 创建</a:t>
              </a:r>
              <a:r>
                <a:rPr kumimoji="0" lang="en-US" altLang="zh-CN" sz="2400" b="1" i="0" u="none" strike="noStrike" kern="1200" cap="none" spc="0" normalizeH="0" baseline="0" noProof="0" dirty="0">
                  <a:ln>
                    <a:noFill/>
                  </a:ln>
                  <a:solidFill>
                    <a:srgbClr val="0070C0"/>
                  </a:solidFill>
                  <a:effectLst/>
                  <a:uLnTx/>
                  <a:uFillTx/>
                  <a:latin typeface="微软雅黑" panose="020B0503020204020204" pitchFamily="34" charset="-122"/>
                  <a:ea typeface="微软雅黑" panose="020B0503020204020204" pitchFamily="34" charset="-122"/>
                  <a:cs typeface="+mn-cs"/>
                </a:rPr>
                <a:t>NumPy</a:t>
              </a:r>
              <a:r>
                <a:rPr kumimoji="0" lang="zh-CN" altLang="en-US" sz="2400" b="1" i="0" u="none" strike="noStrike" kern="1200" cap="none" spc="0" normalizeH="0" baseline="0" noProof="0" dirty="0">
                  <a:ln>
                    <a:noFill/>
                  </a:ln>
                  <a:solidFill>
                    <a:srgbClr val="0070C0"/>
                  </a:solidFill>
                  <a:effectLst/>
                  <a:uLnTx/>
                  <a:uFillTx/>
                  <a:latin typeface="微软雅黑" panose="020B0503020204020204" pitchFamily="34" charset="-122"/>
                  <a:ea typeface="微软雅黑" panose="020B0503020204020204" pitchFamily="34" charset="-122"/>
                  <a:cs typeface="+mn-cs"/>
                </a:rPr>
                <a:t>数组</a:t>
              </a:r>
              <a:endParaRPr kumimoji="0" lang="zh-CN" altLang="en-US" sz="2400" b="1" i="0" u="none" strike="noStrike" kern="1200" cap="none" spc="0" normalizeH="0" baseline="0" noProof="0" dirty="0">
                <a:ln>
                  <a:noFill/>
                </a:ln>
                <a:solidFill>
                  <a:srgbClr val="0070C0"/>
                </a:solidFill>
                <a:effectLst/>
                <a:uLnTx/>
                <a:uFillTx/>
                <a:latin typeface="微软雅黑" panose="020B0503020204020204" pitchFamily="34" charset="-122"/>
                <a:ea typeface="微软雅黑" panose="020B0503020204020204" pitchFamily="34" charset="-122"/>
                <a:cs typeface="+mn-cs"/>
              </a:endParaRPr>
            </a:p>
          </p:txBody>
        </p:sp>
        <p:sp>
          <p:nvSpPr>
            <p:cNvPr id="13" name="椭圆 106"/>
            <p:cNvSpPr/>
            <p:nvPr>
              <p:custDataLst>
                <p:tags r:id="rId6"/>
              </p:custDataLst>
            </p:nvPr>
          </p:nvSpPr>
          <p:spPr>
            <a:xfrm>
              <a:off x="658980" y="199805"/>
              <a:ext cx="406944" cy="419480"/>
            </a:xfrm>
            <a:custGeom>
              <a:avLst/>
              <a:gdLst>
                <a:gd name="connsiteX0" fmla="*/ 157951 w 327026"/>
                <a:gd name="connsiteY0" fmla="*/ 134938 h 337100"/>
                <a:gd name="connsiteX1" fmla="*/ 327026 w 327026"/>
                <a:gd name="connsiteY1" fmla="*/ 239958 h 337100"/>
                <a:gd name="connsiteX2" fmla="*/ 259660 w 327026"/>
                <a:gd name="connsiteY2" fmla="*/ 254398 h 337100"/>
                <a:gd name="connsiteX3" fmla="*/ 295325 w 327026"/>
                <a:gd name="connsiteY3" fmla="*/ 305595 h 337100"/>
                <a:gd name="connsiteX4" fmla="*/ 292683 w 327026"/>
                <a:gd name="connsiteY4" fmla="*/ 334475 h 337100"/>
                <a:gd name="connsiteX5" fmla="*/ 263623 w 327026"/>
                <a:gd name="connsiteY5" fmla="*/ 326599 h 337100"/>
                <a:gd name="connsiteX6" fmla="*/ 227959 w 327026"/>
                <a:gd name="connsiteY6" fmla="*/ 275402 h 337100"/>
                <a:gd name="connsiteX7" fmla="*/ 192294 w 327026"/>
                <a:gd name="connsiteY7" fmla="*/ 333162 h 337100"/>
                <a:gd name="connsiteX8" fmla="*/ 153988 w 327026"/>
                <a:gd name="connsiteY8" fmla="*/ 137564 h 337100"/>
                <a:gd name="connsiteX9" fmla="*/ 157951 w 327026"/>
                <a:gd name="connsiteY9" fmla="*/ 134938 h 337100"/>
                <a:gd name="connsiteX10" fmla="*/ 287448 w 327026"/>
                <a:gd name="connsiteY10" fmla="*/ 96838 h 337100"/>
                <a:gd name="connsiteX11" fmla="*/ 270368 w 327026"/>
                <a:gd name="connsiteY11" fmla="*/ 108528 h 337100"/>
                <a:gd name="connsiteX12" fmla="*/ 280879 w 327026"/>
                <a:gd name="connsiteY12" fmla="*/ 150092 h 337100"/>
                <a:gd name="connsiteX13" fmla="*/ 301899 w 327026"/>
                <a:gd name="connsiteY13" fmla="*/ 182563 h 337100"/>
                <a:gd name="connsiteX14" fmla="*/ 303213 w 327026"/>
                <a:gd name="connsiteY14" fmla="*/ 161781 h 337100"/>
                <a:gd name="connsiteX15" fmla="*/ 287448 w 327026"/>
                <a:gd name="connsiteY15" fmla="*/ 96838 h 337100"/>
                <a:gd name="connsiteX16" fmla="*/ 160474 w 327026"/>
                <a:gd name="connsiteY16" fmla="*/ 0 h 337100"/>
                <a:gd name="connsiteX17" fmla="*/ 322263 w 327026"/>
                <a:gd name="connsiteY17" fmla="*/ 161925 h 337100"/>
                <a:gd name="connsiteX18" fmla="*/ 314371 w 327026"/>
                <a:gd name="connsiteY18" fmla="*/ 211951 h 337100"/>
                <a:gd name="connsiteX19" fmla="*/ 242026 w 327026"/>
                <a:gd name="connsiteY19" fmla="*/ 165875 h 337100"/>
                <a:gd name="connsiteX20" fmla="*/ 259126 w 327026"/>
                <a:gd name="connsiteY20" fmla="*/ 139545 h 337100"/>
                <a:gd name="connsiteX21" fmla="*/ 244657 w 327026"/>
                <a:gd name="connsiteY21" fmla="*/ 94785 h 337100"/>
                <a:gd name="connsiteX22" fmla="*/ 203881 w 327026"/>
                <a:gd name="connsiteY22" fmla="*/ 63190 h 337100"/>
                <a:gd name="connsiteX23" fmla="*/ 186781 w 327026"/>
                <a:gd name="connsiteY23" fmla="*/ 22380 h 337100"/>
                <a:gd name="connsiteX24" fmla="*/ 160474 w 327026"/>
                <a:gd name="connsiteY24" fmla="*/ 19747 h 337100"/>
                <a:gd name="connsiteX25" fmla="*/ 74975 w 327026"/>
                <a:gd name="connsiteY25" fmla="*/ 48709 h 337100"/>
                <a:gd name="connsiteX26" fmla="*/ 86814 w 327026"/>
                <a:gd name="connsiteY26" fmla="*/ 86886 h 337100"/>
                <a:gd name="connsiteX27" fmla="*/ 53930 w 327026"/>
                <a:gd name="connsiteY27" fmla="*/ 111899 h 337100"/>
                <a:gd name="connsiteX28" fmla="*/ 53930 w 327026"/>
                <a:gd name="connsiteY28" fmla="*/ 140862 h 337100"/>
                <a:gd name="connsiteX29" fmla="*/ 59191 w 327026"/>
                <a:gd name="connsiteY29" fmla="*/ 157976 h 337100"/>
                <a:gd name="connsiteX30" fmla="*/ 21046 w 327026"/>
                <a:gd name="connsiteY30" fmla="*/ 181672 h 337100"/>
                <a:gd name="connsiteX31" fmla="*/ 35515 w 327026"/>
                <a:gd name="connsiteY31" fmla="*/ 227748 h 337100"/>
                <a:gd name="connsiteX32" fmla="*/ 59191 w 327026"/>
                <a:gd name="connsiteY32" fmla="*/ 190887 h 337100"/>
                <a:gd name="connsiteX33" fmla="*/ 89444 w 327026"/>
                <a:gd name="connsiteY33" fmla="*/ 198786 h 337100"/>
                <a:gd name="connsiteX34" fmla="*/ 122328 w 327026"/>
                <a:gd name="connsiteY34" fmla="*/ 215900 h 337100"/>
                <a:gd name="connsiteX35" fmla="*/ 96021 w 327026"/>
                <a:gd name="connsiteY35" fmla="*/ 248812 h 337100"/>
                <a:gd name="connsiteX36" fmla="*/ 86814 w 327026"/>
                <a:gd name="connsiteY36" fmla="*/ 283040 h 337100"/>
                <a:gd name="connsiteX37" fmla="*/ 160474 w 327026"/>
                <a:gd name="connsiteY37" fmla="*/ 304103 h 337100"/>
                <a:gd name="connsiteX38" fmla="*/ 167051 w 327026"/>
                <a:gd name="connsiteY38" fmla="*/ 302787 h 337100"/>
                <a:gd name="connsiteX39" fmla="*/ 170997 w 327026"/>
                <a:gd name="connsiteY39" fmla="*/ 322534 h 337100"/>
                <a:gd name="connsiteX40" fmla="*/ 160474 w 327026"/>
                <a:gd name="connsiteY40" fmla="*/ 323850 h 337100"/>
                <a:gd name="connsiteX41" fmla="*/ 0 w 327026"/>
                <a:gd name="connsiteY41" fmla="*/ 161925 h 337100"/>
                <a:gd name="connsiteX42" fmla="*/ 160474 w 327026"/>
                <a:gd name="connsiteY42" fmla="*/ 0 h 337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327026" h="337100">
                  <a:moveTo>
                    <a:pt x="157951" y="134938"/>
                  </a:moveTo>
                  <a:cubicBezTo>
                    <a:pt x="157951" y="134938"/>
                    <a:pt x="157951" y="134938"/>
                    <a:pt x="327026" y="239958"/>
                  </a:cubicBezTo>
                  <a:cubicBezTo>
                    <a:pt x="327026" y="239958"/>
                    <a:pt x="327026" y="239958"/>
                    <a:pt x="259660" y="254398"/>
                  </a:cubicBezTo>
                  <a:lnTo>
                    <a:pt x="295325" y="305595"/>
                  </a:lnTo>
                  <a:cubicBezTo>
                    <a:pt x="301929" y="316097"/>
                    <a:pt x="300608" y="327911"/>
                    <a:pt x="292683" y="334475"/>
                  </a:cubicBezTo>
                  <a:cubicBezTo>
                    <a:pt x="283436" y="339726"/>
                    <a:pt x="271548" y="337101"/>
                    <a:pt x="263623" y="326599"/>
                  </a:cubicBezTo>
                  <a:cubicBezTo>
                    <a:pt x="263623" y="326599"/>
                    <a:pt x="263623" y="326599"/>
                    <a:pt x="227959" y="275402"/>
                  </a:cubicBezTo>
                  <a:cubicBezTo>
                    <a:pt x="227959" y="275402"/>
                    <a:pt x="227959" y="275402"/>
                    <a:pt x="192294" y="333162"/>
                  </a:cubicBezTo>
                  <a:cubicBezTo>
                    <a:pt x="192294" y="333162"/>
                    <a:pt x="192294" y="333162"/>
                    <a:pt x="153988" y="137564"/>
                  </a:cubicBezTo>
                  <a:cubicBezTo>
                    <a:pt x="153988" y="137564"/>
                    <a:pt x="153988" y="137564"/>
                    <a:pt x="157951" y="134938"/>
                  </a:cubicBezTo>
                  <a:close/>
                  <a:moveTo>
                    <a:pt x="287448" y="96838"/>
                  </a:moveTo>
                  <a:cubicBezTo>
                    <a:pt x="280879" y="99436"/>
                    <a:pt x="272996" y="103332"/>
                    <a:pt x="270368" y="108528"/>
                  </a:cubicBezTo>
                  <a:cubicBezTo>
                    <a:pt x="265113" y="117620"/>
                    <a:pt x="271682" y="143597"/>
                    <a:pt x="280879" y="150092"/>
                  </a:cubicBezTo>
                  <a:cubicBezTo>
                    <a:pt x="292703" y="159184"/>
                    <a:pt x="299272" y="170873"/>
                    <a:pt x="301899" y="182563"/>
                  </a:cubicBezTo>
                  <a:cubicBezTo>
                    <a:pt x="303213" y="176069"/>
                    <a:pt x="303213" y="168276"/>
                    <a:pt x="303213" y="161781"/>
                  </a:cubicBezTo>
                  <a:cubicBezTo>
                    <a:pt x="303213" y="138402"/>
                    <a:pt x="297958" y="116321"/>
                    <a:pt x="287448" y="96838"/>
                  </a:cubicBezTo>
                  <a:close/>
                  <a:moveTo>
                    <a:pt x="160474" y="0"/>
                  </a:moveTo>
                  <a:cubicBezTo>
                    <a:pt x="249918" y="0"/>
                    <a:pt x="322263" y="72405"/>
                    <a:pt x="322263" y="161925"/>
                  </a:cubicBezTo>
                  <a:cubicBezTo>
                    <a:pt x="322263" y="179039"/>
                    <a:pt x="319632" y="196153"/>
                    <a:pt x="314371" y="211951"/>
                  </a:cubicBezTo>
                  <a:cubicBezTo>
                    <a:pt x="314371" y="211951"/>
                    <a:pt x="314371" y="211951"/>
                    <a:pt x="242026" y="165875"/>
                  </a:cubicBezTo>
                  <a:cubicBezTo>
                    <a:pt x="247288" y="157976"/>
                    <a:pt x="257811" y="147444"/>
                    <a:pt x="259126" y="139545"/>
                  </a:cubicBezTo>
                  <a:cubicBezTo>
                    <a:pt x="260441" y="127697"/>
                    <a:pt x="251234" y="97418"/>
                    <a:pt x="244657" y="94785"/>
                  </a:cubicBezTo>
                  <a:cubicBezTo>
                    <a:pt x="238080" y="90836"/>
                    <a:pt x="218350" y="71089"/>
                    <a:pt x="203881" y="63190"/>
                  </a:cubicBezTo>
                  <a:cubicBezTo>
                    <a:pt x="193358" y="57924"/>
                    <a:pt x="188096" y="36861"/>
                    <a:pt x="186781" y="22380"/>
                  </a:cubicBezTo>
                  <a:cubicBezTo>
                    <a:pt x="177574" y="21063"/>
                    <a:pt x="169681" y="19747"/>
                    <a:pt x="160474" y="19747"/>
                  </a:cubicBezTo>
                  <a:cubicBezTo>
                    <a:pt x="128905" y="19747"/>
                    <a:pt x="98652" y="30279"/>
                    <a:pt x="74975" y="48709"/>
                  </a:cubicBezTo>
                  <a:cubicBezTo>
                    <a:pt x="81552" y="59241"/>
                    <a:pt x="93390" y="78988"/>
                    <a:pt x="86814" y="86886"/>
                  </a:cubicBezTo>
                  <a:cubicBezTo>
                    <a:pt x="78921" y="100051"/>
                    <a:pt x="53930" y="100051"/>
                    <a:pt x="53930" y="111899"/>
                  </a:cubicBezTo>
                  <a:cubicBezTo>
                    <a:pt x="53930" y="123747"/>
                    <a:pt x="52614" y="135596"/>
                    <a:pt x="53930" y="140862"/>
                  </a:cubicBezTo>
                  <a:cubicBezTo>
                    <a:pt x="55245" y="146128"/>
                    <a:pt x="69714" y="150077"/>
                    <a:pt x="59191" y="157976"/>
                  </a:cubicBezTo>
                  <a:cubicBezTo>
                    <a:pt x="52614" y="164558"/>
                    <a:pt x="32884" y="175090"/>
                    <a:pt x="21046" y="181672"/>
                  </a:cubicBezTo>
                  <a:cubicBezTo>
                    <a:pt x="22361" y="197470"/>
                    <a:pt x="27622" y="213267"/>
                    <a:pt x="35515" y="227748"/>
                  </a:cubicBezTo>
                  <a:cubicBezTo>
                    <a:pt x="38145" y="219850"/>
                    <a:pt x="49984" y="192204"/>
                    <a:pt x="59191" y="190887"/>
                  </a:cubicBezTo>
                  <a:cubicBezTo>
                    <a:pt x="69714" y="188254"/>
                    <a:pt x="78921" y="185621"/>
                    <a:pt x="89444" y="198786"/>
                  </a:cubicBezTo>
                  <a:cubicBezTo>
                    <a:pt x="99967" y="211951"/>
                    <a:pt x="114436" y="215900"/>
                    <a:pt x="122328" y="215900"/>
                  </a:cubicBezTo>
                  <a:cubicBezTo>
                    <a:pt x="130220" y="215900"/>
                    <a:pt x="121013" y="243546"/>
                    <a:pt x="96021" y="248812"/>
                  </a:cubicBezTo>
                  <a:cubicBezTo>
                    <a:pt x="72345" y="252761"/>
                    <a:pt x="106544" y="283040"/>
                    <a:pt x="86814" y="283040"/>
                  </a:cubicBezTo>
                  <a:cubicBezTo>
                    <a:pt x="109175" y="296204"/>
                    <a:pt x="134167" y="304103"/>
                    <a:pt x="160474" y="304103"/>
                  </a:cubicBezTo>
                  <a:cubicBezTo>
                    <a:pt x="163105" y="304103"/>
                    <a:pt x="165735" y="302787"/>
                    <a:pt x="167051" y="302787"/>
                  </a:cubicBezTo>
                  <a:cubicBezTo>
                    <a:pt x="167051" y="302787"/>
                    <a:pt x="167051" y="302787"/>
                    <a:pt x="170997" y="322534"/>
                  </a:cubicBezTo>
                  <a:cubicBezTo>
                    <a:pt x="168366" y="322534"/>
                    <a:pt x="164420" y="323850"/>
                    <a:pt x="160474" y="323850"/>
                  </a:cubicBezTo>
                  <a:cubicBezTo>
                    <a:pt x="72345" y="323850"/>
                    <a:pt x="0" y="251445"/>
                    <a:pt x="0" y="161925"/>
                  </a:cubicBezTo>
                  <a:cubicBezTo>
                    <a:pt x="0" y="72405"/>
                    <a:pt x="72345" y="0"/>
                    <a:pt x="160474" y="0"/>
                  </a:cubicBezTo>
                  <a:close/>
                </a:path>
              </a:pathLst>
            </a:custGeom>
            <a:solidFill>
              <a:srgbClr val="62FFFF"/>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1600">
                <a:solidFill>
                  <a:srgbClr val="0070C0"/>
                </a:solidFill>
              </a:endParaRPr>
            </a:p>
          </p:txBody>
        </p:sp>
        <p:sp>
          <p:nvSpPr>
            <p:cNvPr id="2" name="矩形: 圆角 10"/>
            <p:cNvSpPr/>
            <p:nvPr>
              <p:custDataLst>
                <p:tags r:id="rId7"/>
              </p:custDataLst>
            </p:nvPr>
          </p:nvSpPr>
          <p:spPr>
            <a:xfrm>
              <a:off x="520218" y="1128471"/>
              <a:ext cx="684468" cy="691752"/>
            </a:xfrm>
            <a:prstGeom prst="roundRect">
              <a:avLst/>
            </a:prstGeom>
            <a:noFill/>
            <a:ln w="34925">
              <a:gradFill>
                <a:gsLst>
                  <a:gs pos="0">
                    <a:srgbClr val="62FFFF"/>
                  </a:gs>
                  <a:gs pos="68000">
                    <a:srgbClr val="0D69FF"/>
                  </a:gs>
                  <a:gs pos="43000">
                    <a:srgbClr val="0D69FF"/>
                  </a:gs>
                  <a:gs pos="100000">
                    <a:srgbClr val="62FFFF"/>
                  </a:gs>
                </a:gsLst>
                <a:lin ang="5400000" scaled="1"/>
              </a:gra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sz="1600">
                <a:solidFill>
                  <a:srgbClr val="0070C0"/>
                </a:solidFill>
              </a:endParaRPr>
            </a:p>
          </p:txBody>
        </p:sp>
        <p:sp>
          <p:nvSpPr>
            <p:cNvPr id="3" name="文本框 2"/>
            <p:cNvSpPr txBox="1"/>
            <p:nvPr>
              <p:custDataLst>
                <p:tags r:id="rId8"/>
              </p:custDataLst>
            </p:nvPr>
          </p:nvSpPr>
          <p:spPr>
            <a:xfrm>
              <a:off x="1301667" y="1222186"/>
              <a:ext cx="9415754" cy="534987"/>
            </a:xfrm>
            <a:prstGeom prst="rect">
              <a:avLst/>
            </a:prstGeom>
            <a:noFill/>
          </p:spPr>
          <p:txBody>
            <a:bodyPr wrap="square" rtlCol="0">
              <a:spAutoFit/>
              <a:scene3d>
                <a:camera prst="orthographicFront"/>
                <a:lightRig rig="threePt" dir="t"/>
              </a:scene3d>
              <a:sp3d contourW="12700"/>
            </a:bodyPr>
            <a:p>
              <a:pPr marR="0" lvl="0" algn="l" defTabSz="914400" rtl="0" eaLnBrk="1" fontAlgn="auto" latinLnBrk="0" hangingPunct="1">
                <a:lnSpc>
                  <a:spcPct val="100000"/>
                </a:lnSpc>
                <a:spcBef>
                  <a:spcPts val="0"/>
                </a:spcBef>
                <a:spcAft>
                  <a:spcPts val="0"/>
                </a:spcAft>
                <a:buClrTx/>
                <a:buSzTx/>
                <a:defRPr/>
              </a:pPr>
              <a:r>
                <a:rPr kumimoji="0" lang="zh-CN" altLang="en-US" sz="2400" b="1" i="0" u="none" strike="noStrike" kern="1200" cap="none" spc="0" normalizeH="0" baseline="0" noProof="0" dirty="0">
                  <a:ln>
                    <a:noFill/>
                  </a:ln>
                  <a:solidFill>
                    <a:srgbClr val="0070C0"/>
                  </a:solidFill>
                  <a:effectLst/>
                  <a:uLnTx/>
                  <a:uFillTx/>
                  <a:latin typeface="微软雅黑" panose="020B0503020204020204" pitchFamily="34" charset="-122"/>
                  <a:ea typeface="微软雅黑" panose="020B0503020204020204" pitchFamily="34" charset="-122"/>
                  <a:cs typeface="+mn-cs"/>
                </a:rPr>
                <a:t>任务三 数组的基本操作</a:t>
              </a:r>
              <a:endParaRPr kumimoji="0" lang="zh-CN" altLang="en-US" sz="2400" b="1" i="0" u="none" strike="noStrike" kern="1200" cap="none" spc="0" normalizeH="0" baseline="0" noProof="0" dirty="0">
                <a:ln>
                  <a:noFill/>
                </a:ln>
                <a:solidFill>
                  <a:srgbClr val="0070C0"/>
                </a:solidFill>
                <a:effectLst/>
                <a:uLnTx/>
                <a:uFillTx/>
                <a:latin typeface="微软雅黑" panose="020B0503020204020204" pitchFamily="34" charset="-122"/>
                <a:ea typeface="微软雅黑" panose="020B0503020204020204" pitchFamily="34" charset="-122"/>
                <a:cs typeface="+mn-cs"/>
              </a:endParaRPr>
            </a:p>
          </p:txBody>
        </p:sp>
        <p:sp>
          <p:nvSpPr>
            <p:cNvPr id="6" name="椭圆 106"/>
            <p:cNvSpPr/>
            <p:nvPr>
              <p:custDataLst>
                <p:tags r:id="rId9"/>
              </p:custDataLst>
            </p:nvPr>
          </p:nvSpPr>
          <p:spPr>
            <a:xfrm>
              <a:off x="659718" y="1266083"/>
              <a:ext cx="406944" cy="419480"/>
            </a:xfrm>
            <a:custGeom>
              <a:avLst/>
              <a:gdLst>
                <a:gd name="connsiteX0" fmla="*/ 157951 w 327026"/>
                <a:gd name="connsiteY0" fmla="*/ 134938 h 337100"/>
                <a:gd name="connsiteX1" fmla="*/ 327026 w 327026"/>
                <a:gd name="connsiteY1" fmla="*/ 239958 h 337100"/>
                <a:gd name="connsiteX2" fmla="*/ 259660 w 327026"/>
                <a:gd name="connsiteY2" fmla="*/ 254398 h 337100"/>
                <a:gd name="connsiteX3" fmla="*/ 295325 w 327026"/>
                <a:gd name="connsiteY3" fmla="*/ 305595 h 337100"/>
                <a:gd name="connsiteX4" fmla="*/ 292683 w 327026"/>
                <a:gd name="connsiteY4" fmla="*/ 334475 h 337100"/>
                <a:gd name="connsiteX5" fmla="*/ 263623 w 327026"/>
                <a:gd name="connsiteY5" fmla="*/ 326599 h 337100"/>
                <a:gd name="connsiteX6" fmla="*/ 227959 w 327026"/>
                <a:gd name="connsiteY6" fmla="*/ 275402 h 337100"/>
                <a:gd name="connsiteX7" fmla="*/ 192294 w 327026"/>
                <a:gd name="connsiteY7" fmla="*/ 333162 h 337100"/>
                <a:gd name="connsiteX8" fmla="*/ 153988 w 327026"/>
                <a:gd name="connsiteY8" fmla="*/ 137564 h 337100"/>
                <a:gd name="connsiteX9" fmla="*/ 157951 w 327026"/>
                <a:gd name="connsiteY9" fmla="*/ 134938 h 337100"/>
                <a:gd name="connsiteX10" fmla="*/ 287448 w 327026"/>
                <a:gd name="connsiteY10" fmla="*/ 96838 h 337100"/>
                <a:gd name="connsiteX11" fmla="*/ 270368 w 327026"/>
                <a:gd name="connsiteY11" fmla="*/ 108528 h 337100"/>
                <a:gd name="connsiteX12" fmla="*/ 280879 w 327026"/>
                <a:gd name="connsiteY12" fmla="*/ 150092 h 337100"/>
                <a:gd name="connsiteX13" fmla="*/ 301899 w 327026"/>
                <a:gd name="connsiteY13" fmla="*/ 182563 h 337100"/>
                <a:gd name="connsiteX14" fmla="*/ 303213 w 327026"/>
                <a:gd name="connsiteY14" fmla="*/ 161781 h 337100"/>
                <a:gd name="connsiteX15" fmla="*/ 287448 w 327026"/>
                <a:gd name="connsiteY15" fmla="*/ 96838 h 337100"/>
                <a:gd name="connsiteX16" fmla="*/ 160474 w 327026"/>
                <a:gd name="connsiteY16" fmla="*/ 0 h 337100"/>
                <a:gd name="connsiteX17" fmla="*/ 322263 w 327026"/>
                <a:gd name="connsiteY17" fmla="*/ 161925 h 337100"/>
                <a:gd name="connsiteX18" fmla="*/ 314371 w 327026"/>
                <a:gd name="connsiteY18" fmla="*/ 211951 h 337100"/>
                <a:gd name="connsiteX19" fmla="*/ 242026 w 327026"/>
                <a:gd name="connsiteY19" fmla="*/ 165875 h 337100"/>
                <a:gd name="connsiteX20" fmla="*/ 259126 w 327026"/>
                <a:gd name="connsiteY20" fmla="*/ 139545 h 337100"/>
                <a:gd name="connsiteX21" fmla="*/ 244657 w 327026"/>
                <a:gd name="connsiteY21" fmla="*/ 94785 h 337100"/>
                <a:gd name="connsiteX22" fmla="*/ 203881 w 327026"/>
                <a:gd name="connsiteY22" fmla="*/ 63190 h 337100"/>
                <a:gd name="connsiteX23" fmla="*/ 186781 w 327026"/>
                <a:gd name="connsiteY23" fmla="*/ 22380 h 337100"/>
                <a:gd name="connsiteX24" fmla="*/ 160474 w 327026"/>
                <a:gd name="connsiteY24" fmla="*/ 19747 h 337100"/>
                <a:gd name="connsiteX25" fmla="*/ 74975 w 327026"/>
                <a:gd name="connsiteY25" fmla="*/ 48709 h 337100"/>
                <a:gd name="connsiteX26" fmla="*/ 86814 w 327026"/>
                <a:gd name="connsiteY26" fmla="*/ 86886 h 337100"/>
                <a:gd name="connsiteX27" fmla="*/ 53930 w 327026"/>
                <a:gd name="connsiteY27" fmla="*/ 111899 h 337100"/>
                <a:gd name="connsiteX28" fmla="*/ 53930 w 327026"/>
                <a:gd name="connsiteY28" fmla="*/ 140862 h 337100"/>
                <a:gd name="connsiteX29" fmla="*/ 59191 w 327026"/>
                <a:gd name="connsiteY29" fmla="*/ 157976 h 337100"/>
                <a:gd name="connsiteX30" fmla="*/ 21046 w 327026"/>
                <a:gd name="connsiteY30" fmla="*/ 181672 h 337100"/>
                <a:gd name="connsiteX31" fmla="*/ 35515 w 327026"/>
                <a:gd name="connsiteY31" fmla="*/ 227748 h 337100"/>
                <a:gd name="connsiteX32" fmla="*/ 59191 w 327026"/>
                <a:gd name="connsiteY32" fmla="*/ 190887 h 337100"/>
                <a:gd name="connsiteX33" fmla="*/ 89444 w 327026"/>
                <a:gd name="connsiteY33" fmla="*/ 198786 h 337100"/>
                <a:gd name="connsiteX34" fmla="*/ 122328 w 327026"/>
                <a:gd name="connsiteY34" fmla="*/ 215900 h 337100"/>
                <a:gd name="connsiteX35" fmla="*/ 96021 w 327026"/>
                <a:gd name="connsiteY35" fmla="*/ 248812 h 337100"/>
                <a:gd name="connsiteX36" fmla="*/ 86814 w 327026"/>
                <a:gd name="connsiteY36" fmla="*/ 283040 h 337100"/>
                <a:gd name="connsiteX37" fmla="*/ 160474 w 327026"/>
                <a:gd name="connsiteY37" fmla="*/ 304103 h 337100"/>
                <a:gd name="connsiteX38" fmla="*/ 167051 w 327026"/>
                <a:gd name="connsiteY38" fmla="*/ 302787 h 337100"/>
                <a:gd name="connsiteX39" fmla="*/ 170997 w 327026"/>
                <a:gd name="connsiteY39" fmla="*/ 322534 h 337100"/>
                <a:gd name="connsiteX40" fmla="*/ 160474 w 327026"/>
                <a:gd name="connsiteY40" fmla="*/ 323850 h 337100"/>
                <a:gd name="connsiteX41" fmla="*/ 0 w 327026"/>
                <a:gd name="connsiteY41" fmla="*/ 161925 h 337100"/>
                <a:gd name="connsiteX42" fmla="*/ 160474 w 327026"/>
                <a:gd name="connsiteY42" fmla="*/ 0 h 337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327026" h="337100">
                  <a:moveTo>
                    <a:pt x="157951" y="134938"/>
                  </a:moveTo>
                  <a:cubicBezTo>
                    <a:pt x="157951" y="134938"/>
                    <a:pt x="157951" y="134938"/>
                    <a:pt x="327026" y="239958"/>
                  </a:cubicBezTo>
                  <a:cubicBezTo>
                    <a:pt x="327026" y="239958"/>
                    <a:pt x="327026" y="239958"/>
                    <a:pt x="259660" y="254398"/>
                  </a:cubicBezTo>
                  <a:lnTo>
                    <a:pt x="295325" y="305595"/>
                  </a:lnTo>
                  <a:cubicBezTo>
                    <a:pt x="301929" y="316097"/>
                    <a:pt x="300608" y="327911"/>
                    <a:pt x="292683" y="334475"/>
                  </a:cubicBezTo>
                  <a:cubicBezTo>
                    <a:pt x="283436" y="339726"/>
                    <a:pt x="271548" y="337101"/>
                    <a:pt x="263623" y="326599"/>
                  </a:cubicBezTo>
                  <a:cubicBezTo>
                    <a:pt x="263623" y="326599"/>
                    <a:pt x="263623" y="326599"/>
                    <a:pt x="227959" y="275402"/>
                  </a:cubicBezTo>
                  <a:cubicBezTo>
                    <a:pt x="227959" y="275402"/>
                    <a:pt x="227959" y="275402"/>
                    <a:pt x="192294" y="333162"/>
                  </a:cubicBezTo>
                  <a:cubicBezTo>
                    <a:pt x="192294" y="333162"/>
                    <a:pt x="192294" y="333162"/>
                    <a:pt x="153988" y="137564"/>
                  </a:cubicBezTo>
                  <a:cubicBezTo>
                    <a:pt x="153988" y="137564"/>
                    <a:pt x="153988" y="137564"/>
                    <a:pt x="157951" y="134938"/>
                  </a:cubicBezTo>
                  <a:close/>
                  <a:moveTo>
                    <a:pt x="287448" y="96838"/>
                  </a:moveTo>
                  <a:cubicBezTo>
                    <a:pt x="280879" y="99436"/>
                    <a:pt x="272996" y="103332"/>
                    <a:pt x="270368" y="108528"/>
                  </a:cubicBezTo>
                  <a:cubicBezTo>
                    <a:pt x="265113" y="117620"/>
                    <a:pt x="271682" y="143597"/>
                    <a:pt x="280879" y="150092"/>
                  </a:cubicBezTo>
                  <a:cubicBezTo>
                    <a:pt x="292703" y="159184"/>
                    <a:pt x="299272" y="170873"/>
                    <a:pt x="301899" y="182563"/>
                  </a:cubicBezTo>
                  <a:cubicBezTo>
                    <a:pt x="303213" y="176069"/>
                    <a:pt x="303213" y="168276"/>
                    <a:pt x="303213" y="161781"/>
                  </a:cubicBezTo>
                  <a:cubicBezTo>
                    <a:pt x="303213" y="138402"/>
                    <a:pt x="297958" y="116321"/>
                    <a:pt x="287448" y="96838"/>
                  </a:cubicBezTo>
                  <a:close/>
                  <a:moveTo>
                    <a:pt x="160474" y="0"/>
                  </a:moveTo>
                  <a:cubicBezTo>
                    <a:pt x="249918" y="0"/>
                    <a:pt x="322263" y="72405"/>
                    <a:pt x="322263" y="161925"/>
                  </a:cubicBezTo>
                  <a:cubicBezTo>
                    <a:pt x="322263" y="179039"/>
                    <a:pt x="319632" y="196153"/>
                    <a:pt x="314371" y="211951"/>
                  </a:cubicBezTo>
                  <a:cubicBezTo>
                    <a:pt x="314371" y="211951"/>
                    <a:pt x="314371" y="211951"/>
                    <a:pt x="242026" y="165875"/>
                  </a:cubicBezTo>
                  <a:cubicBezTo>
                    <a:pt x="247288" y="157976"/>
                    <a:pt x="257811" y="147444"/>
                    <a:pt x="259126" y="139545"/>
                  </a:cubicBezTo>
                  <a:cubicBezTo>
                    <a:pt x="260441" y="127697"/>
                    <a:pt x="251234" y="97418"/>
                    <a:pt x="244657" y="94785"/>
                  </a:cubicBezTo>
                  <a:cubicBezTo>
                    <a:pt x="238080" y="90836"/>
                    <a:pt x="218350" y="71089"/>
                    <a:pt x="203881" y="63190"/>
                  </a:cubicBezTo>
                  <a:cubicBezTo>
                    <a:pt x="193358" y="57924"/>
                    <a:pt x="188096" y="36861"/>
                    <a:pt x="186781" y="22380"/>
                  </a:cubicBezTo>
                  <a:cubicBezTo>
                    <a:pt x="177574" y="21063"/>
                    <a:pt x="169681" y="19747"/>
                    <a:pt x="160474" y="19747"/>
                  </a:cubicBezTo>
                  <a:cubicBezTo>
                    <a:pt x="128905" y="19747"/>
                    <a:pt x="98652" y="30279"/>
                    <a:pt x="74975" y="48709"/>
                  </a:cubicBezTo>
                  <a:cubicBezTo>
                    <a:pt x="81552" y="59241"/>
                    <a:pt x="93390" y="78988"/>
                    <a:pt x="86814" y="86886"/>
                  </a:cubicBezTo>
                  <a:cubicBezTo>
                    <a:pt x="78921" y="100051"/>
                    <a:pt x="53930" y="100051"/>
                    <a:pt x="53930" y="111899"/>
                  </a:cubicBezTo>
                  <a:cubicBezTo>
                    <a:pt x="53930" y="123747"/>
                    <a:pt x="52614" y="135596"/>
                    <a:pt x="53930" y="140862"/>
                  </a:cubicBezTo>
                  <a:cubicBezTo>
                    <a:pt x="55245" y="146128"/>
                    <a:pt x="69714" y="150077"/>
                    <a:pt x="59191" y="157976"/>
                  </a:cubicBezTo>
                  <a:cubicBezTo>
                    <a:pt x="52614" y="164558"/>
                    <a:pt x="32884" y="175090"/>
                    <a:pt x="21046" y="181672"/>
                  </a:cubicBezTo>
                  <a:cubicBezTo>
                    <a:pt x="22361" y="197470"/>
                    <a:pt x="27622" y="213267"/>
                    <a:pt x="35515" y="227748"/>
                  </a:cubicBezTo>
                  <a:cubicBezTo>
                    <a:pt x="38145" y="219850"/>
                    <a:pt x="49984" y="192204"/>
                    <a:pt x="59191" y="190887"/>
                  </a:cubicBezTo>
                  <a:cubicBezTo>
                    <a:pt x="69714" y="188254"/>
                    <a:pt x="78921" y="185621"/>
                    <a:pt x="89444" y="198786"/>
                  </a:cubicBezTo>
                  <a:cubicBezTo>
                    <a:pt x="99967" y="211951"/>
                    <a:pt x="114436" y="215900"/>
                    <a:pt x="122328" y="215900"/>
                  </a:cubicBezTo>
                  <a:cubicBezTo>
                    <a:pt x="130220" y="215900"/>
                    <a:pt x="121013" y="243546"/>
                    <a:pt x="96021" y="248812"/>
                  </a:cubicBezTo>
                  <a:cubicBezTo>
                    <a:pt x="72345" y="252761"/>
                    <a:pt x="106544" y="283040"/>
                    <a:pt x="86814" y="283040"/>
                  </a:cubicBezTo>
                  <a:cubicBezTo>
                    <a:pt x="109175" y="296204"/>
                    <a:pt x="134167" y="304103"/>
                    <a:pt x="160474" y="304103"/>
                  </a:cubicBezTo>
                  <a:cubicBezTo>
                    <a:pt x="163105" y="304103"/>
                    <a:pt x="165735" y="302787"/>
                    <a:pt x="167051" y="302787"/>
                  </a:cubicBezTo>
                  <a:cubicBezTo>
                    <a:pt x="167051" y="302787"/>
                    <a:pt x="167051" y="302787"/>
                    <a:pt x="170997" y="322534"/>
                  </a:cubicBezTo>
                  <a:cubicBezTo>
                    <a:pt x="168366" y="322534"/>
                    <a:pt x="164420" y="323850"/>
                    <a:pt x="160474" y="323850"/>
                  </a:cubicBezTo>
                  <a:cubicBezTo>
                    <a:pt x="72345" y="323850"/>
                    <a:pt x="0" y="251445"/>
                    <a:pt x="0" y="161925"/>
                  </a:cubicBezTo>
                  <a:cubicBezTo>
                    <a:pt x="0" y="72405"/>
                    <a:pt x="72345" y="0"/>
                    <a:pt x="160474" y="0"/>
                  </a:cubicBezTo>
                  <a:close/>
                </a:path>
              </a:pathLst>
            </a:custGeom>
            <a:solidFill>
              <a:srgbClr val="62FFFF"/>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1600">
                <a:solidFill>
                  <a:srgbClr val="0070C0"/>
                </a:solidFill>
              </a:endParaRPr>
            </a:p>
          </p:txBody>
        </p:sp>
        <p:sp>
          <p:nvSpPr>
            <p:cNvPr id="15" name="矩形: 圆角 10"/>
            <p:cNvSpPr/>
            <p:nvPr>
              <p:custDataLst>
                <p:tags r:id="rId10"/>
              </p:custDataLst>
            </p:nvPr>
          </p:nvSpPr>
          <p:spPr>
            <a:xfrm>
              <a:off x="521694" y="2199194"/>
              <a:ext cx="684468" cy="691752"/>
            </a:xfrm>
            <a:prstGeom prst="roundRect">
              <a:avLst/>
            </a:prstGeom>
            <a:noFill/>
            <a:ln w="34925">
              <a:gradFill>
                <a:gsLst>
                  <a:gs pos="0">
                    <a:srgbClr val="62FFFF"/>
                  </a:gs>
                  <a:gs pos="68000">
                    <a:srgbClr val="0D69FF"/>
                  </a:gs>
                  <a:gs pos="43000">
                    <a:srgbClr val="0D69FF"/>
                  </a:gs>
                  <a:gs pos="100000">
                    <a:srgbClr val="62FFFF"/>
                  </a:gs>
                </a:gsLst>
                <a:lin ang="5400000" scaled="1"/>
              </a:gra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sz="1600">
                <a:solidFill>
                  <a:srgbClr val="0070C0"/>
                </a:solidFill>
              </a:endParaRPr>
            </a:p>
          </p:txBody>
        </p:sp>
        <p:sp>
          <p:nvSpPr>
            <p:cNvPr id="16" name="文本框 15"/>
            <p:cNvSpPr txBox="1"/>
            <p:nvPr>
              <p:custDataLst>
                <p:tags r:id="rId11"/>
              </p:custDataLst>
            </p:nvPr>
          </p:nvSpPr>
          <p:spPr>
            <a:xfrm>
              <a:off x="1303143" y="2292909"/>
              <a:ext cx="9415754" cy="534987"/>
            </a:xfrm>
            <a:prstGeom prst="rect">
              <a:avLst/>
            </a:prstGeom>
            <a:noFill/>
          </p:spPr>
          <p:txBody>
            <a:bodyPr wrap="square" rtlCol="0">
              <a:spAutoFit/>
              <a:scene3d>
                <a:camera prst="orthographicFront"/>
                <a:lightRig rig="threePt" dir="t"/>
              </a:scene3d>
              <a:sp3d contourW="12700"/>
            </a:bodyPr>
            <a:p>
              <a:pPr marR="0" lvl="0" algn="l" defTabSz="914400" rtl="0" eaLnBrk="1" fontAlgn="auto" latinLnBrk="0" hangingPunct="1">
                <a:lnSpc>
                  <a:spcPct val="100000"/>
                </a:lnSpc>
                <a:spcBef>
                  <a:spcPts val="0"/>
                </a:spcBef>
                <a:spcAft>
                  <a:spcPts val="0"/>
                </a:spcAft>
                <a:buClrTx/>
                <a:buSzTx/>
                <a:defRPr/>
              </a:pPr>
              <a:r>
                <a:rPr kumimoji="0" lang="zh-CN" altLang="en-US" sz="2400" b="1" i="0" u="none" strike="noStrike" kern="1200" cap="none" spc="0" normalizeH="0" baseline="0" noProof="0" dirty="0">
                  <a:ln>
                    <a:noFill/>
                  </a:ln>
                  <a:solidFill>
                    <a:srgbClr val="0070C0"/>
                  </a:solidFill>
                  <a:effectLst/>
                  <a:uLnTx/>
                  <a:uFillTx/>
                  <a:latin typeface="微软雅黑" panose="020B0503020204020204" pitchFamily="34" charset="-122"/>
                  <a:ea typeface="微软雅黑" panose="020B0503020204020204" pitchFamily="34" charset="-122"/>
                  <a:cs typeface="+mn-cs"/>
                </a:rPr>
                <a:t>任务四 数组的特殊操作</a:t>
              </a:r>
              <a:endParaRPr kumimoji="0" lang="zh-CN" altLang="en-US" sz="2400" b="1" i="0" u="none" strike="noStrike" kern="1200" cap="none" spc="0" normalizeH="0" baseline="0" noProof="0" dirty="0">
                <a:ln>
                  <a:noFill/>
                </a:ln>
                <a:solidFill>
                  <a:srgbClr val="0070C0"/>
                </a:solidFill>
                <a:effectLst/>
                <a:uLnTx/>
                <a:uFillTx/>
                <a:latin typeface="微软雅黑" panose="020B0503020204020204" pitchFamily="34" charset="-122"/>
                <a:ea typeface="微软雅黑" panose="020B0503020204020204" pitchFamily="34" charset="-122"/>
                <a:cs typeface="+mn-cs"/>
              </a:endParaRPr>
            </a:p>
          </p:txBody>
        </p:sp>
        <p:sp>
          <p:nvSpPr>
            <p:cNvPr id="17" name="椭圆 106"/>
            <p:cNvSpPr/>
            <p:nvPr>
              <p:custDataLst>
                <p:tags r:id="rId12"/>
              </p:custDataLst>
            </p:nvPr>
          </p:nvSpPr>
          <p:spPr>
            <a:xfrm>
              <a:off x="661194" y="2336806"/>
              <a:ext cx="406944" cy="419480"/>
            </a:xfrm>
            <a:custGeom>
              <a:avLst/>
              <a:gdLst>
                <a:gd name="connsiteX0" fmla="*/ 157951 w 327026"/>
                <a:gd name="connsiteY0" fmla="*/ 134938 h 337100"/>
                <a:gd name="connsiteX1" fmla="*/ 327026 w 327026"/>
                <a:gd name="connsiteY1" fmla="*/ 239958 h 337100"/>
                <a:gd name="connsiteX2" fmla="*/ 259660 w 327026"/>
                <a:gd name="connsiteY2" fmla="*/ 254398 h 337100"/>
                <a:gd name="connsiteX3" fmla="*/ 295325 w 327026"/>
                <a:gd name="connsiteY3" fmla="*/ 305595 h 337100"/>
                <a:gd name="connsiteX4" fmla="*/ 292683 w 327026"/>
                <a:gd name="connsiteY4" fmla="*/ 334475 h 337100"/>
                <a:gd name="connsiteX5" fmla="*/ 263623 w 327026"/>
                <a:gd name="connsiteY5" fmla="*/ 326599 h 337100"/>
                <a:gd name="connsiteX6" fmla="*/ 227959 w 327026"/>
                <a:gd name="connsiteY6" fmla="*/ 275402 h 337100"/>
                <a:gd name="connsiteX7" fmla="*/ 192294 w 327026"/>
                <a:gd name="connsiteY7" fmla="*/ 333162 h 337100"/>
                <a:gd name="connsiteX8" fmla="*/ 153988 w 327026"/>
                <a:gd name="connsiteY8" fmla="*/ 137564 h 337100"/>
                <a:gd name="connsiteX9" fmla="*/ 157951 w 327026"/>
                <a:gd name="connsiteY9" fmla="*/ 134938 h 337100"/>
                <a:gd name="connsiteX10" fmla="*/ 287448 w 327026"/>
                <a:gd name="connsiteY10" fmla="*/ 96838 h 337100"/>
                <a:gd name="connsiteX11" fmla="*/ 270368 w 327026"/>
                <a:gd name="connsiteY11" fmla="*/ 108528 h 337100"/>
                <a:gd name="connsiteX12" fmla="*/ 280879 w 327026"/>
                <a:gd name="connsiteY12" fmla="*/ 150092 h 337100"/>
                <a:gd name="connsiteX13" fmla="*/ 301899 w 327026"/>
                <a:gd name="connsiteY13" fmla="*/ 182563 h 337100"/>
                <a:gd name="connsiteX14" fmla="*/ 303213 w 327026"/>
                <a:gd name="connsiteY14" fmla="*/ 161781 h 337100"/>
                <a:gd name="connsiteX15" fmla="*/ 287448 w 327026"/>
                <a:gd name="connsiteY15" fmla="*/ 96838 h 337100"/>
                <a:gd name="connsiteX16" fmla="*/ 160474 w 327026"/>
                <a:gd name="connsiteY16" fmla="*/ 0 h 337100"/>
                <a:gd name="connsiteX17" fmla="*/ 322263 w 327026"/>
                <a:gd name="connsiteY17" fmla="*/ 161925 h 337100"/>
                <a:gd name="connsiteX18" fmla="*/ 314371 w 327026"/>
                <a:gd name="connsiteY18" fmla="*/ 211951 h 337100"/>
                <a:gd name="connsiteX19" fmla="*/ 242026 w 327026"/>
                <a:gd name="connsiteY19" fmla="*/ 165875 h 337100"/>
                <a:gd name="connsiteX20" fmla="*/ 259126 w 327026"/>
                <a:gd name="connsiteY20" fmla="*/ 139545 h 337100"/>
                <a:gd name="connsiteX21" fmla="*/ 244657 w 327026"/>
                <a:gd name="connsiteY21" fmla="*/ 94785 h 337100"/>
                <a:gd name="connsiteX22" fmla="*/ 203881 w 327026"/>
                <a:gd name="connsiteY22" fmla="*/ 63190 h 337100"/>
                <a:gd name="connsiteX23" fmla="*/ 186781 w 327026"/>
                <a:gd name="connsiteY23" fmla="*/ 22380 h 337100"/>
                <a:gd name="connsiteX24" fmla="*/ 160474 w 327026"/>
                <a:gd name="connsiteY24" fmla="*/ 19747 h 337100"/>
                <a:gd name="connsiteX25" fmla="*/ 74975 w 327026"/>
                <a:gd name="connsiteY25" fmla="*/ 48709 h 337100"/>
                <a:gd name="connsiteX26" fmla="*/ 86814 w 327026"/>
                <a:gd name="connsiteY26" fmla="*/ 86886 h 337100"/>
                <a:gd name="connsiteX27" fmla="*/ 53930 w 327026"/>
                <a:gd name="connsiteY27" fmla="*/ 111899 h 337100"/>
                <a:gd name="connsiteX28" fmla="*/ 53930 w 327026"/>
                <a:gd name="connsiteY28" fmla="*/ 140862 h 337100"/>
                <a:gd name="connsiteX29" fmla="*/ 59191 w 327026"/>
                <a:gd name="connsiteY29" fmla="*/ 157976 h 337100"/>
                <a:gd name="connsiteX30" fmla="*/ 21046 w 327026"/>
                <a:gd name="connsiteY30" fmla="*/ 181672 h 337100"/>
                <a:gd name="connsiteX31" fmla="*/ 35515 w 327026"/>
                <a:gd name="connsiteY31" fmla="*/ 227748 h 337100"/>
                <a:gd name="connsiteX32" fmla="*/ 59191 w 327026"/>
                <a:gd name="connsiteY32" fmla="*/ 190887 h 337100"/>
                <a:gd name="connsiteX33" fmla="*/ 89444 w 327026"/>
                <a:gd name="connsiteY33" fmla="*/ 198786 h 337100"/>
                <a:gd name="connsiteX34" fmla="*/ 122328 w 327026"/>
                <a:gd name="connsiteY34" fmla="*/ 215900 h 337100"/>
                <a:gd name="connsiteX35" fmla="*/ 96021 w 327026"/>
                <a:gd name="connsiteY35" fmla="*/ 248812 h 337100"/>
                <a:gd name="connsiteX36" fmla="*/ 86814 w 327026"/>
                <a:gd name="connsiteY36" fmla="*/ 283040 h 337100"/>
                <a:gd name="connsiteX37" fmla="*/ 160474 w 327026"/>
                <a:gd name="connsiteY37" fmla="*/ 304103 h 337100"/>
                <a:gd name="connsiteX38" fmla="*/ 167051 w 327026"/>
                <a:gd name="connsiteY38" fmla="*/ 302787 h 337100"/>
                <a:gd name="connsiteX39" fmla="*/ 170997 w 327026"/>
                <a:gd name="connsiteY39" fmla="*/ 322534 h 337100"/>
                <a:gd name="connsiteX40" fmla="*/ 160474 w 327026"/>
                <a:gd name="connsiteY40" fmla="*/ 323850 h 337100"/>
                <a:gd name="connsiteX41" fmla="*/ 0 w 327026"/>
                <a:gd name="connsiteY41" fmla="*/ 161925 h 337100"/>
                <a:gd name="connsiteX42" fmla="*/ 160474 w 327026"/>
                <a:gd name="connsiteY42" fmla="*/ 0 h 337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327026" h="337100">
                  <a:moveTo>
                    <a:pt x="157951" y="134938"/>
                  </a:moveTo>
                  <a:cubicBezTo>
                    <a:pt x="157951" y="134938"/>
                    <a:pt x="157951" y="134938"/>
                    <a:pt x="327026" y="239958"/>
                  </a:cubicBezTo>
                  <a:cubicBezTo>
                    <a:pt x="327026" y="239958"/>
                    <a:pt x="327026" y="239958"/>
                    <a:pt x="259660" y="254398"/>
                  </a:cubicBezTo>
                  <a:lnTo>
                    <a:pt x="295325" y="305595"/>
                  </a:lnTo>
                  <a:cubicBezTo>
                    <a:pt x="301929" y="316097"/>
                    <a:pt x="300608" y="327911"/>
                    <a:pt x="292683" y="334475"/>
                  </a:cubicBezTo>
                  <a:cubicBezTo>
                    <a:pt x="283436" y="339726"/>
                    <a:pt x="271548" y="337101"/>
                    <a:pt x="263623" y="326599"/>
                  </a:cubicBezTo>
                  <a:cubicBezTo>
                    <a:pt x="263623" y="326599"/>
                    <a:pt x="263623" y="326599"/>
                    <a:pt x="227959" y="275402"/>
                  </a:cubicBezTo>
                  <a:cubicBezTo>
                    <a:pt x="227959" y="275402"/>
                    <a:pt x="227959" y="275402"/>
                    <a:pt x="192294" y="333162"/>
                  </a:cubicBezTo>
                  <a:cubicBezTo>
                    <a:pt x="192294" y="333162"/>
                    <a:pt x="192294" y="333162"/>
                    <a:pt x="153988" y="137564"/>
                  </a:cubicBezTo>
                  <a:cubicBezTo>
                    <a:pt x="153988" y="137564"/>
                    <a:pt x="153988" y="137564"/>
                    <a:pt x="157951" y="134938"/>
                  </a:cubicBezTo>
                  <a:close/>
                  <a:moveTo>
                    <a:pt x="287448" y="96838"/>
                  </a:moveTo>
                  <a:cubicBezTo>
                    <a:pt x="280879" y="99436"/>
                    <a:pt x="272996" y="103332"/>
                    <a:pt x="270368" y="108528"/>
                  </a:cubicBezTo>
                  <a:cubicBezTo>
                    <a:pt x="265113" y="117620"/>
                    <a:pt x="271682" y="143597"/>
                    <a:pt x="280879" y="150092"/>
                  </a:cubicBezTo>
                  <a:cubicBezTo>
                    <a:pt x="292703" y="159184"/>
                    <a:pt x="299272" y="170873"/>
                    <a:pt x="301899" y="182563"/>
                  </a:cubicBezTo>
                  <a:cubicBezTo>
                    <a:pt x="303213" y="176069"/>
                    <a:pt x="303213" y="168276"/>
                    <a:pt x="303213" y="161781"/>
                  </a:cubicBezTo>
                  <a:cubicBezTo>
                    <a:pt x="303213" y="138402"/>
                    <a:pt x="297958" y="116321"/>
                    <a:pt x="287448" y="96838"/>
                  </a:cubicBezTo>
                  <a:close/>
                  <a:moveTo>
                    <a:pt x="160474" y="0"/>
                  </a:moveTo>
                  <a:cubicBezTo>
                    <a:pt x="249918" y="0"/>
                    <a:pt x="322263" y="72405"/>
                    <a:pt x="322263" y="161925"/>
                  </a:cubicBezTo>
                  <a:cubicBezTo>
                    <a:pt x="322263" y="179039"/>
                    <a:pt x="319632" y="196153"/>
                    <a:pt x="314371" y="211951"/>
                  </a:cubicBezTo>
                  <a:cubicBezTo>
                    <a:pt x="314371" y="211951"/>
                    <a:pt x="314371" y="211951"/>
                    <a:pt x="242026" y="165875"/>
                  </a:cubicBezTo>
                  <a:cubicBezTo>
                    <a:pt x="247288" y="157976"/>
                    <a:pt x="257811" y="147444"/>
                    <a:pt x="259126" y="139545"/>
                  </a:cubicBezTo>
                  <a:cubicBezTo>
                    <a:pt x="260441" y="127697"/>
                    <a:pt x="251234" y="97418"/>
                    <a:pt x="244657" y="94785"/>
                  </a:cubicBezTo>
                  <a:cubicBezTo>
                    <a:pt x="238080" y="90836"/>
                    <a:pt x="218350" y="71089"/>
                    <a:pt x="203881" y="63190"/>
                  </a:cubicBezTo>
                  <a:cubicBezTo>
                    <a:pt x="193358" y="57924"/>
                    <a:pt x="188096" y="36861"/>
                    <a:pt x="186781" y="22380"/>
                  </a:cubicBezTo>
                  <a:cubicBezTo>
                    <a:pt x="177574" y="21063"/>
                    <a:pt x="169681" y="19747"/>
                    <a:pt x="160474" y="19747"/>
                  </a:cubicBezTo>
                  <a:cubicBezTo>
                    <a:pt x="128905" y="19747"/>
                    <a:pt x="98652" y="30279"/>
                    <a:pt x="74975" y="48709"/>
                  </a:cubicBezTo>
                  <a:cubicBezTo>
                    <a:pt x="81552" y="59241"/>
                    <a:pt x="93390" y="78988"/>
                    <a:pt x="86814" y="86886"/>
                  </a:cubicBezTo>
                  <a:cubicBezTo>
                    <a:pt x="78921" y="100051"/>
                    <a:pt x="53930" y="100051"/>
                    <a:pt x="53930" y="111899"/>
                  </a:cubicBezTo>
                  <a:cubicBezTo>
                    <a:pt x="53930" y="123747"/>
                    <a:pt x="52614" y="135596"/>
                    <a:pt x="53930" y="140862"/>
                  </a:cubicBezTo>
                  <a:cubicBezTo>
                    <a:pt x="55245" y="146128"/>
                    <a:pt x="69714" y="150077"/>
                    <a:pt x="59191" y="157976"/>
                  </a:cubicBezTo>
                  <a:cubicBezTo>
                    <a:pt x="52614" y="164558"/>
                    <a:pt x="32884" y="175090"/>
                    <a:pt x="21046" y="181672"/>
                  </a:cubicBezTo>
                  <a:cubicBezTo>
                    <a:pt x="22361" y="197470"/>
                    <a:pt x="27622" y="213267"/>
                    <a:pt x="35515" y="227748"/>
                  </a:cubicBezTo>
                  <a:cubicBezTo>
                    <a:pt x="38145" y="219850"/>
                    <a:pt x="49984" y="192204"/>
                    <a:pt x="59191" y="190887"/>
                  </a:cubicBezTo>
                  <a:cubicBezTo>
                    <a:pt x="69714" y="188254"/>
                    <a:pt x="78921" y="185621"/>
                    <a:pt x="89444" y="198786"/>
                  </a:cubicBezTo>
                  <a:cubicBezTo>
                    <a:pt x="99967" y="211951"/>
                    <a:pt x="114436" y="215900"/>
                    <a:pt x="122328" y="215900"/>
                  </a:cubicBezTo>
                  <a:cubicBezTo>
                    <a:pt x="130220" y="215900"/>
                    <a:pt x="121013" y="243546"/>
                    <a:pt x="96021" y="248812"/>
                  </a:cubicBezTo>
                  <a:cubicBezTo>
                    <a:pt x="72345" y="252761"/>
                    <a:pt x="106544" y="283040"/>
                    <a:pt x="86814" y="283040"/>
                  </a:cubicBezTo>
                  <a:cubicBezTo>
                    <a:pt x="109175" y="296204"/>
                    <a:pt x="134167" y="304103"/>
                    <a:pt x="160474" y="304103"/>
                  </a:cubicBezTo>
                  <a:cubicBezTo>
                    <a:pt x="163105" y="304103"/>
                    <a:pt x="165735" y="302787"/>
                    <a:pt x="167051" y="302787"/>
                  </a:cubicBezTo>
                  <a:cubicBezTo>
                    <a:pt x="167051" y="302787"/>
                    <a:pt x="167051" y="302787"/>
                    <a:pt x="170997" y="322534"/>
                  </a:cubicBezTo>
                  <a:cubicBezTo>
                    <a:pt x="168366" y="322534"/>
                    <a:pt x="164420" y="323850"/>
                    <a:pt x="160474" y="323850"/>
                  </a:cubicBezTo>
                  <a:cubicBezTo>
                    <a:pt x="72345" y="323850"/>
                    <a:pt x="0" y="251445"/>
                    <a:pt x="0" y="161925"/>
                  </a:cubicBezTo>
                  <a:cubicBezTo>
                    <a:pt x="0" y="72405"/>
                    <a:pt x="72345" y="0"/>
                    <a:pt x="160474" y="0"/>
                  </a:cubicBezTo>
                  <a:close/>
                </a:path>
              </a:pathLst>
            </a:custGeom>
            <a:solidFill>
              <a:srgbClr val="62FFFF"/>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1600">
                <a:solidFill>
                  <a:srgbClr val="0070C0"/>
                </a:solidFill>
              </a:endParaRPr>
            </a:p>
          </p:txBody>
        </p:sp>
        <p:sp>
          <p:nvSpPr>
            <p:cNvPr id="18" name="矩形: 圆角 10"/>
            <p:cNvSpPr/>
            <p:nvPr>
              <p:custDataLst>
                <p:tags r:id="rId13"/>
              </p:custDataLst>
            </p:nvPr>
          </p:nvSpPr>
          <p:spPr>
            <a:xfrm>
              <a:off x="520956" y="3258099"/>
              <a:ext cx="684468" cy="691752"/>
            </a:xfrm>
            <a:prstGeom prst="roundRect">
              <a:avLst/>
            </a:prstGeom>
            <a:noFill/>
            <a:ln w="34925">
              <a:gradFill>
                <a:gsLst>
                  <a:gs pos="0">
                    <a:srgbClr val="62FFFF"/>
                  </a:gs>
                  <a:gs pos="68000">
                    <a:srgbClr val="0D69FF"/>
                  </a:gs>
                  <a:gs pos="43000">
                    <a:srgbClr val="0D69FF"/>
                  </a:gs>
                  <a:gs pos="100000">
                    <a:srgbClr val="62FFFF"/>
                  </a:gs>
                </a:gsLst>
                <a:lin ang="5400000" scaled="1"/>
              </a:gra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sz="1600">
                <a:solidFill>
                  <a:srgbClr val="0070C0"/>
                </a:solidFill>
              </a:endParaRPr>
            </a:p>
          </p:txBody>
        </p:sp>
        <p:sp>
          <p:nvSpPr>
            <p:cNvPr id="19" name="文本框 18"/>
            <p:cNvSpPr txBox="1"/>
            <p:nvPr>
              <p:custDataLst>
                <p:tags r:id="rId14"/>
              </p:custDataLst>
            </p:nvPr>
          </p:nvSpPr>
          <p:spPr>
            <a:xfrm>
              <a:off x="1302405" y="3351814"/>
              <a:ext cx="9415754" cy="534987"/>
            </a:xfrm>
            <a:prstGeom prst="rect">
              <a:avLst/>
            </a:prstGeom>
            <a:noFill/>
          </p:spPr>
          <p:txBody>
            <a:bodyPr wrap="square" rtlCol="0">
              <a:spAutoFit/>
              <a:scene3d>
                <a:camera prst="orthographicFront"/>
                <a:lightRig rig="threePt" dir="t"/>
              </a:scene3d>
              <a:sp3d contourW="12700"/>
            </a:bodyPr>
            <a:p>
              <a:pPr marR="0" lvl="0" algn="l" defTabSz="914400" rtl="0" eaLnBrk="1" fontAlgn="auto" latinLnBrk="0" hangingPunct="1">
                <a:lnSpc>
                  <a:spcPct val="100000"/>
                </a:lnSpc>
                <a:spcBef>
                  <a:spcPts val="0"/>
                </a:spcBef>
                <a:spcAft>
                  <a:spcPts val="0"/>
                </a:spcAft>
                <a:buClrTx/>
                <a:buSzTx/>
                <a:defRPr/>
              </a:pPr>
              <a:r>
                <a:rPr kumimoji="0" lang="zh-CN" altLang="en-US" sz="2400" b="1" i="0" u="none" strike="noStrike" kern="1200" cap="none" spc="0" normalizeH="0" baseline="0" noProof="0" dirty="0">
                  <a:ln>
                    <a:noFill/>
                  </a:ln>
                  <a:solidFill>
                    <a:srgbClr val="0070C0"/>
                  </a:solidFill>
                  <a:effectLst/>
                  <a:uLnTx/>
                  <a:uFillTx/>
                  <a:latin typeface="微软雅黑" panose="020B0503020204020204" pitchFamily="34" charset="-122"/>
                  <a:ea typeface="微软雅黑" panose="020B0503020204020204" pitchFamily="34" charset="-122"/>
                  <a:cs typeface="+mn-cs"/>
                </a:rPr>
                <a:t>任务五 数组存取</a:t>
              </a:r>
              <a:endParaRPr kumimoji="0" lang="zh-CN" altLang="en-US" sz="2400" b="1" i="0" u="none" strike="noStrike" kern="1200" cap="none" spc="0" normalizeH="0" baseline="0" noProof="0" dirty="0">
                <a:ln>
                  <a:noFill/>
                </a:ln>
                <a:solidFill>
                  <a:srgbClr val="0070C0"/>
                </a:solidFill>
                <a:effectLst/>
                <a:uLnTx/>
                <a:uFillTx/>
                <a:latin typeface="微软雅黑" panose="020B0503020204020204" pitchFamily="34" charset="-122"/>
                <a:ea typeface="微软雅黑" panose="020B0503020204020204" pitchFamily="34" charset="-122"/>
                <a:cs typeface="+mn-cs"/>
              </a:endParaRPr>
            </a:p>
          </p:txBody>
        </p:sp>
        <p:sp>
          <p:nvSpPr>
            <p:cNvPr id="20" name="椭圆 106"/>
            <p:cNvSpPr/>
            <p:nvPr>
              <p:custDataLst>
                <p:tags r:id="rId15"/>
              </p:custDataLst>
            </p:nvPr>
          </p:nvSpPr>
          <p:spPr>
            <a:xfrm>
              <a:off x="660456" y="3395711"/>
              <a:ext cx="406944" cy="419480"/>
            </a:xfrm>
            <a:custGeom>
              <a:avLst/>
              <a:gdLst>
                <a:gd name="connsiteX0" fmla="*/ 157951 w 327026"/>
                <a:gd name="connsiteY0" fmla="*/ 134938 h 337100"/>
                <a:gd name="connsiteX1" fmla="*/ 327026 w 327026"/>
                <a:gd name="connsiteY1" fmla="*/ 239958 h 337100"/>
                <a:gd name="connsiteX2" fmla="*/ 259660 w 327026"/>
                <a:gd name="connsiteY2" fmla="*/ 254398 h 337100"/>
                <a:gd name="connsiteX3" fmla="*/ 295325 w 327026"/>
                <a:gd name="connsiteY3" fmla="*/ 305595 h 337100"/>
                <a:gd name="connsiteX4" fmla="*/ 292683 w 327026"/>
                <a:gd name="connsiteY4" fmla="*/ 334475 h 337100"/>
                <a:gd name="connsiteX5" fmla="*/ 263623 w 327026"/>
                <a:gd name="connsiteY5" fmla="*/ 326599 h 337100"/>
                <a:gd name="connsiteX6" fmla="*/ 227959 w 327026"/>
                <a:gd name="connsiteY6" fmla="*/ 275402 h 337100"/>
                <a:gd name="connsiteX7" fmla="*/ 192294 w 327026"/>
                <a:gd name="connsiteY7" fmla="*/ 333162 h 337100"/>
                <a:gd name="connsiteX8" fmla="*/ 153988 w 327026"/>
                <a:gd name="connsiteY8" fmla="*/ 137564 h 337100"/>
                <a:gd name="connsiteX9" fmla="*/ 157951 w 327026"/>
                <a:gd name="connsiteY9" fmla="*/ 134938 h 337100"/>
                <a:gd name="connsiteX10" fmla="*/ 287448 w 327026"/>
                <a:gd name="connsiteY10" fmla="*/ 96838 h 337100"/>
                <a:gd name="connsiteX11" fmla="*/ 270368 w 327026"/>
                <a:gd name="connsiteY11" fmla="*/ 108528 h 337100"/>
                <a:gd name="connsiteX12" fmla="*/ 280879 w 327026"/>
                <a:gd name="connsiteY12" fmla="*/ 150092 h 337100"/>
                <a:gd name="connsiteX13" fmla="*/ 301899 w 327026"/>
                <a:gd name="connsiteY13" fmla="*/ 182563 h 337100"/>
                <a:gd name="connsiteX14" fmla="*/ 303213 w 327026"/>
                <a:gd name="connsiteY14" fmla="*/ 161781 h 337100"/>
                <a:gd name="connsiteX15" fmla="*/ 287448 w 327026"/>
                <a:gd name="connsiteY15" fmla="*/ 96838 h 337100"/>
                <a:gd name="connsiteX16" fmla="*/ 160474 w 327026"/>
                <a:gd name="connsiteY16" fmla="*/ 0 h 337100"/>
                <a:gd name="connsiteX17" fmla="*/ 322263 w 327026"/>
                <a:gd name="connsiteY17" fmla="*/ 161925 h 337100"/>
                <a:gd name="connsiteX18" fmla="*/ 314371 w 327026"/>
                <a:gd name="connsiteY18" fmla="*/ 211951 h 337100"/>
                <a:gd name="connsiteX19" fmla="*/ 242026 w 327026"/>
                <a:gd name="connsiteY19" fmla="*/ 165875 h 337100"/>
                <a:gd name="connsiteX20" fmla="*/ 259126 w 327026"/>
                <a:gd name="connsiteY20" fmla="*/ 139545 h 337100"/>
                <a:gd name="connsiteX21" fmla="*/ 244657 w 327026"/>
                <a:gd name="connsiteY21" fmla="*/ 94785 h 337100"/>
                <a:gd name="connsiteX22" fmla="*/ 203881 w 327026"/>
                <a:gd name="connsiteY22" fmla="*/ 63190 h 337100"/>
                <a:gd name="connsiteX23" fmla="*/ 186781 w 327026"/>
                <a:gd name="connsiteY23" fmla="*/ 22380 h 337100"/>
                <a:gd name="connsiteX24" fmla="*/ 160474 w 327026"/>
                <a:gd name="connsiteY24" fmla="*/ 19747 h 337100"/>
                <a:gd name="connsiteX25" fmla="*/ 74975 w 327026"/>
                <a:gd name="connsiteY25" fmla="*/ 48709 h 337100"/>
                <a:gd name="connsiteX26" fmla="*/ 86814 w 327026"/>
                <a:gd name="connsiteY26" fmla="*/ 86886 h 337100"/>
                <a:gd name="connsiteX27" fmla="*/ 53930 w 327026"/>
                <a:gd name="connsiteY27" fmla="*/ 111899 h 337100"/>
                <a:gd name="connsiteX28" fmla="*/ 53930 w 327026"/>
                <a:gd name="connsiteY28" fmla="*/ 140862 h 337100"/>
                <a:gd name="connsiteX29" fmla="*/ 59191 w 327026"/>
                <a:gd name="connsiteY29" fmla="*/ 157976 h 337100"/>
                <a:gd name="connsiteX30" fmla="*/ 21046 w 327026"/>
                <a:gd name="connsiteY30" fmla="*/ 181672 h 337100"/>
                <a:gd name="connsiteX31" fmla="*/ 35515 w 327026"/>
                <a:gd name="connsiteY31" fmla="*/ 227748 h 337100"/>
                <a:gd name="connsiteX32" fmla="*/ 59191 w 327026"/>
                <a:gd name="connsiteY32" fmla="*/ 190887 h 337100"/>
                <a:gd name="connsiteX33" fmla="*/ 89444 w 327026"/>
                <a:gd name="connsiteY33" fmla="*/ 198786 h 337100"/>
                <a:gd name="connsiteX34" fmla="*/ 122328 w 327026"/>
                <a:gd name="connsiteY34" fmla="*/ 215900 h 337100"/>
                <a:gd name="connsiteX35" fmla="*/ 96021 w 327026"/>
                <a:gd name="connsiteY35" fmla="*/ 248812 h 337100"/>
                <a:gd name="connsiteX36" fmla="*/ 86814 w 327026"/>
                <a:gd name="connsiteY36" fmla="*/ 283040 h 337100"/>
                <a:gd name="connsiteX37" fmla="*/ 160474 w 327026"/>
                <a:gd name="connsiteY37" fmla="*/ 304103 h 337100"/>
                <a:gd name="connsiteX38" fmla="*/ 167051 w 327026"/>
                <a:gd name="connsiteY38" fmla="*/ 302787 h 337100"/>
                <a:gd name="connsiteX39" fmla="*/ 170997 w 327026"/>
                <a:gd name="connsiteY39" fmla="*/ 322534 h 337100"/>
                <a:gd name="connsiteX40" fmla="*/ 160474 w 327026"/>
                <a:gd name="connsiteY40" fmla="*/ 323850 h 337100"/>
                <a:gd name="connsiteX41" fmla="*/ 0 w 327026"/>
                <a:gd name="connsiteY41" fmla="*/ 161925 h 337100"/>
                <a:gd name="connsiteX42" fmla="*/ 160474 w 327026"/>
                <a:gd name="connsiteY42" fmla="*/ 0 h 337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327026" h="337100">
                  <a:moveTo>
                    <a:pt x="157951" y="134938"/>
                  </a:moveTo>
                  <a:cubicBezTo>
                    <a:pt x="157951" y="134938"/>
                    <a:pt x="157951" y="134938"/>
                    <a:pt x="327026" y="239958"/>
                  </a:cubicBezTo>
                  <a:cubicBezTo>
                    <a:pt x="327026" y="239958"/>
                    <a:pt x="327026" y="239958"/>
                    <a:pt x="259660" y="254398"/>
                  </a:cubicBezTo>
                  <a:lnTo>
                    <a:pt x="295325" y="305595"/>
                  </a:lnTo>
                  <a:cubicBezTo>
                    <a:pt x="301929" y="316097"/>
                    <a:pt x="300608" y="327911"/>
                    <a:pt x="292683" y="334475"/>
                  </a:cubicBezTo>
                  <a:cubicBezTo>
                    <a:pt x="283436" y="339726"/>
                    <a:pt x="271548" y="337101"/>
                    <a:pt x="263623" y="326599"/>
                  </a:cubicBezTo>
                  <a:cubicBezTo>
                    <a:pt x="263623" y="326599"/>
                    <a:pt x="263623" y="326599"/>
                    <a:pt x="227959" y="275402"/>
                  </a:cubicBezTo>
                  <a:cubicBezTo>
                    <a:pt x="227959" y="275402"/>
                    <a:pt x="227959" y="275402"/>
                    <a:pt x="192294" y="333162"/>
                  </a:cubicBezTo>
                  <a:cubicBezTo>
                    <a:pt x="192294" y="333162"/>
                    <a:pt x="192294" y="333162"/>
                    <a:pt x="153988" y="137564"/>
                  </a:cubicBezTo>
                  <a:cubicBezTo>
                    <a:pt x="153988" y="137564"/>
                    <a:pt x="153988" y="137564"/>
                    <a:pt x="157951" y="134938"/>
                  </a:cubicBezTo>
                  <a:close/>
                  <a:moveTo>
                    <a:pt x="287448" y="96838"/>
                  </a:moveTo>
                  <a:cubicBezTo>
                    <a:pt x="280879" y="99436"/>
                    <a:pt x="272996" y="103332"/>
                    <a:pt x="270368" y="108528"/>
                  </a:cubicBezTo>
                  <a:cubicBezTo>
                    <a:pt x="265113" y="117620"/>
                    <a:pt x="271682" y="143597"/>
                    <a:pt x="280879" y="150092"/>
                  </a:cubicBezTo>
                  <a:cubicBezTo>
                    <a:pt x="292703" y="159184"/>
                    <a:pt x="299272" y="170873"/>
                    <a:pt x="301899" y="182563"/>
                  </a:cubicBezTo>
                  <a:cubicBezTo>
                    <a:pt x="303213" y="176069"/>
                    <a:pt x="303213" y="168276"/>
                    <a:pt x="303213" y="161781"/>
                  </a:cubicBezTo>
                  <a:cubicBezTo>
                    <a:pt x="303213" y="138402"/>
                    <a:pt x="297958" y="116321"/>
                    <a:pt x="287448" y="96838"/>
                  </a:cubicBezTo>
                  <a:close/>
                  <a:moveTo>
                    <a:pt x="160474" y="0"/>
                  </a:moveTo>
                  <a:cubicBezTo>
                    <a:pt x="249918" y="0"/>
                    <a:pt x="322263" y="72405"/>
                    <a:pt x="322263" y="161925"/>
                  </a:cubicBezTo>
                  <a:cubicBezTo>
                    <a:pt x="322263" y="179039"/>
                    <a:pt x="319632" y="196153"/>
                    <a:pt x="314371" y="211951"/>
                  </a:cubicBezTo>
                  <a:cubicBezTo>
                    <a:pt x="314371" y="211951"/>
                    <a:pt x="314371" y="211951"/>
                    <a:pt x="242026" y="165875"/>
                  </a:cubicBezTo>
                  <a:cubicBezTo>
                    <a:pt x="247288" y="157976"/>
                    <a:pt x="257811" y="147444"/>
                    <a:pt x="259126" y="139545"/>
                  </a:cubicBezTo>
                  <a:cubicBezTo>
                    <a:pt x="260441" y="127697"/>
                    <a:pt x="251234" y="97418"/>
                    <a:pt x="244657" y="94785"/>
                  </a:cubicBezTo>
                  <a:cubicBezTo>
                    <a:pt x="238080" y="90836"/>
                    <a:pt x="218350" y="71089"/>
                    <a:pt x="203881" y="63190"/>
                  </a:cubicBezTo>
                  <a:cubicBezTo>
                    <a:pt x="193358" y="57924"/>
                    <a:pt x="188096" y="36861"/>
                    <a:pt x="186781" y="22380"/>
                  </a:cubicBezTo>
                  <a:cubicBezTo>
                    <a:pt x="177574" y="21063"/>
                    <a:pt x="169681" y="19747"/>
                    <a:pt x="160474" y="19747"/>
                  </a:cubicBezTo>
                  <a:cubicBezTo>
                    <a:pt x="128905" y="19747"/>
                    <a:pt x="98652" y="30279"/>
                    <a:pt x="74975" y="48709"/>
                  </a:cubicBezTo>
                  <a:cubicBezTo>
                    <a:pt x="81552" y="59241"/>
                    <a:pt x="93390" y="78988"/>
                    <a:pt x="86814" y="86886"/>
                  </a:cubicBezTo>
                  <a:cubicBezTo>
                    <a:pt x="78921" y="100051"/>
                    <a:pt x="53930" y="100051"/>
                    <a:pt x="53930" y="111899"/>
                  </a:cubicBezTo>
                  <a:cubicBezTo>
                    <a:pt x="53930" y="123747"/>
                    <a:pt x="52614" y="135596"/>
                    <a:pt x="53930" y="140862"/>
                  </a:cubicBezTo>
                  <a:cubicBezTo>
                    <a:pt x="55245" y="146128"/>
                    <a:pt x="69714" y="150077"/>
                    <a:pt x="59191" y="157976"/>
                  </a:cubicBezTo>
                  <a:cubicBezTo>
                    <a:pt x="52614" y="164558"/>
                    <a:pt x="32884" y="175090"/>
                    <a:pt x="21046" y="181672"/>
                  </a:cubicBezTo>
                  <a:cubicBezTo>
                    <a:pt x="22361" y="197470"/>
                    <a:pt x="27622" y="213267"/>
                    <a:pt x="35515" y="227748"/>
                  </a:cubicBezTo>
                  <a:cubicBezTo>
                    <a:pt x="38145" y="219850"/>
                    <a:pt x="49984" y="192204"/>
                    <a:pt x="59191" y="190887"/>
                  </a:cubicBezTo>
                  <a:cubicBezTo>
                    <a:pt x="69714" y="188254"/>
                    <a:pt x="78921" y="185621"/>
                    <a:pt x="89444" y="198786"/>
                  </a:cubicBezTo>
                  <a:cubicBezTo>
                    <a:pt x="99967" y="211951"/>
                    <a:pt x="114436" y="215900"/>
                    <a:pt x="122328" y="215900"/>
                  </a:cubicBezTo>
                  <a:cubicBezTo>
                    <a:pt x="130220" y="215900"/>
                    <a:pt x="121013" y="243546"/>
                    <a:pt x="96021" y="248812"/>
                  </a:cubicBezTo>
                  <a:cubicBezTo>
                    <a:pt x="72345" y="252761"/>
                    <a:pt x="106544" y="283040"/>
                    <a:pt x="86814" y="283040"/>
                  </a:cubicBezTo>
                  <a:cubicBezTo>
                    <a:pt x="109175" y="296204"/>
                    <a:pt x="134167" y="304103"/>
                    <a:pt x="160474" y="304103"/>
                  </a:cubicBezTo>
                  <a:cubicBezTo>
                    <a:pt x="163105" y="304103"/>
                    <a:pt x="165735" y="302787"/>
                    <a:pt x="167051" y="302787"/>
                  </a:cubicBezTo>
                  <a:cubicBezTo>
                    <a:pt x="167051" y="302787"/>
                    <a:pt x="167051" y="302787"/>
                    <a:pt x="170997" y="322534"/>
                  </a:cubicBezTo>
                  <a:cubicBezTo>
                    <a:pt x="168366" y="322534"/>
                    <a:pt x="164420" y="323850"/>
                    <a:pt x="160474" y="323850"/>
                  </a:cubicBezTo>
                  <a:cubicBezTo>
                    <a:pt x="72345" y="323850"/>
                    <a:pt x="0" y="251445"/>
                    <a:pt x="0" y="161925"/>
                  </a:cubicBezTo>
                  <a:cubicBezTo>
                    <a:pt x="0" y="72405"/>
                    <a:pt x="72345" y="0"/>
                    <a:pt x="160474" y="0"/>
                  </a:cubicBezTo>
                  <a:close/>
                </a:path>
              </a:pathLst>
            </a:custGeom>
            <a:solidFill>
              <a:srgbClr val="62FFFF"/>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1600">
                <a:solidFill>
                  <a:srgbClr val="0070C0"/>
                </a:solidFill>
              </a:endParaRPr>
            </a:p>
          </p:txBody>
        </p:sp>
        <p:sp>
          <p:nvSpPr>
            <p:cNvPr id="21" name="矩形: 圆角 10"/>
            <p:cNvSpPr/>
            <p:nvPr>
              <p:custDataLst>
                <p:tags r:id="rId16"/>
              </p:custDataLst>
            </p:nvPr>
          </p:nvSpPr>
          <p:spPr>
            <a:xfrm>
              <a:off x="520956" y="4334714"/>
              <a:ext cx="684468" cy="691752"/>
            </a:xfrm>
            <a:prstGeom prst="roundRect">
              <a:avLst/>
            </a:prstGeom>
            <a:noFill/>
            <a:ln w="34925">
              <a:gradFill>
                <a:gsLst>
                  <a:gs pos="0">
                    <a:srgbClr val="62FFFF"/>
                  </a:gs>
                  <a:gs pos="68000">
                    <a:srgbClr val="0D69FF"/>
                  </a:gs>
                  <a:gs pos="43000">
                    <a:srgbClr val="0D69FF"/>
                  </a:gs>
                  <a:gs pos="100000">
                    <a:srgbClr val="62FFFF"/>
                  </a:gs>
                </a:gsLst>
                <a:lin ang="5400000" scaled="1"/>
              </a:gra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sz="1600">
                <a:solidFill>
                  <a:srgbClr val="0070C0"/>
                </a:solidFill>
              </a:endParaRPr>
            </a:p>
          </p:txBody>
        </p:sp>
        <p:sp>
          <p:nvSpPr>
            <p:cNvPr id="22" name="文本框 21"/>
            <p:cNvSpPr txBox="1"/>
            <p:nvPr>
              <p:custDataLst>
                <p:tags r:id="rId17"/>
              </p:custDataLst>
            </p:nvPr>
          </p:nvSpPr>
          <p:spPr>
            <a:xfrm>
              <a:off x="1302405" y="4428429"/>
              <a:ext cx="9415754" cy="534987"/>
            </a:xfrm>
            <a:prstGeom prst="rect">
              <a:avLst/>
            </a:prstGeom>
            <a:noFill/>
          </p:spPr>
          <p:txBody>
            <a:bodyPr wrap="square" rtlCol="0">
              <a:spAutoFit/>
              <a:scene3d>
                <a:camera prst="orthographicFront"/>
                <a:lightRig rig="threePt" dir="t"/>
              </a:scene3d>
              <a:sp3d contourW="12700"/>
            </a:bodyPr>
            <a:p>
              <a:pPr marR="0" lvl="0" algn="l" defTabSz="914400" rtl="0" eaLnBrk="1" fontAlgn="auto" latinLnBrk="0" hangingPunct="1">
                <a:lnSpc>
                  <a:spcPct val="100000"/>
                </a:lnSpc>
                <a:spcBef>
                  <a:spcPts val="0"/>
                </a:spcBef>
                <a:spcAft>
                  <a:spcPts val="0"/>
                </a:spcAft>
                <a:buClrTx/>
                <a:buSzTx/>
                <a:defRPr/>
              </a:pPr>
              <a:r>
                <a:rPr kumimoji="0" lang="zh-CN" altLang="en-US" sz="2400" b="1" i="0" u="none" strike="noStrike" kern="1200" cap="none" spc="0" normalizeH="0" baseline="0" noProof="0" dirty="0">
                  <a:ln>
                    <a:noFill/>
                  </a:ln>
                  <a:solidFill>
                    <a:srgbClr val="0070C0"/>
                  </a:solidFill>
                  <a:effectLst/>
                  <a:uLnTx/>
                  <a:uFillTx/>
                  <a:latin typeface="微软雅黑" panose="020B0503020204020204" pitchFamily="34" charset="-122"/>
                  <a:ea typeface="微软雅黑" panose="020B0503020204020204" pitchFamily="34" charset="-122"/>
                  <a:cs typeface="+mn-cs"/>
                </a:rPr>
                <a:t>任务六 图像处理</a:t>
              </a:r>
              <a:endParaRPr kumimoji="0" lang="zh-CN" altLang="en-US" sz="2400" b="1" i="0" u="none" strike="noStrike" kern="1200" cap="none" spc="0" normalizeH="0" baseline="0" noProof="0" dirty="0">
                <a:ln>
                  <a:noFill/>
                </a:ln>
                <a:solidFill>
                  <a:srgbClr val="0070C0"/>
                </a:solidFill>
                <a:effectLst/>
                <a:uLnTx/>
                <a:uFillTx/>
                <a:latin typeface="微软雅黑" panose="020B0503020204020204" pitchFamily="34" charset="-122"/>
                <a:ea typeface="微软雅黑" panose="020B0503020204020204" pitchFamily="34" charset="-122"/>
                <a:cs typeface="+mn-cs"/>
              </a:endParaRPr>
            </a:p>
          </p:txBody>
        </p:sp>
        <p:sp>
          <p:nvSpPr>
            <p:cNvPr id="23" name="椭圆 106"/>
            <p:cNvSpPr/>
            <p:nvPr>
              <p:custDataLst>
                <p:tags r:id="rId18"/>
              </p:custDataLst>
            </p:nvPr>
          </p:nvSpPr>
          <p:spPr>
            <a:xfrm>
              <a:off x="660456" y="4472326"/>
              <a:ext cx="406944" cy="419480"/>
            </a:xfrm>
            <a:custGeom>
              <a:avLst/>
              <a:gdLst>
                <a:gd name="connsiteX0" fmla="*/ 157951 w 327026"/>
                <a:gd name="connsiteY0" fmla="*/ 134938 h 337100"/>
                <a:gd name="connsiteX1" fmla="*/ 327026 w 327026"/>
                <a:gd name="connsiteY1" fmla="*/ 239958 h 337100"/>
                <a:gd name="connsiteX2" fmla="*/ 259660 w 327026"/>
                <a:gd name="connsiteY2" fmla="*/ 254398 h 337100"/>
                <a:gd name="connsiteX3" fmla="*/ 295325 w 327026"/>
                <a:gd name="connsiteY3" fmla="*/ 305595 h 337100"/>
                <a:gd name="connsiteX4" fmla="*/ 292683 w 327026"/>
                <a:gd name="connsiteY4" fmla="*/ 334475 h 337100"/>
                <a:gd name="connsiteX5" fmla="*/ 263623 w 327026"/>
                <a:gd name="connsiteY5" fmla="*/ 326599 h 337100"/>
                <a:gd name="connsiteX6" fmla="*/ 227959 w 327026"/>
                <a:gd name="connsiteY6" fmla="*/ 275402 h 337100"/>
                <a:gd name="connsiteX7" fmla="*/ 192294 w 327026"/>
                <a:gd name="connsiteY7" fmla="*/ 333162 h 337100"/>
                <a:gd name="connsiteX8" fmla="*/ 153988 w 327026"/>
                <a:gd name="connsiteY8" fmla="*/ 137564 h 337100"/>
                <a:gd name="connsiteX9" fmla="*/ 157951 w 327026"/>
                <a:gd name="connsiteY9" fmla="*/ 134938 h 337100"/>
                <a:gd name="connsiteX10" fmla="*/ 287448 w 327026"/>
                <a:gd name="connsiteY10" fmla="*/ 96838 h 337100"/>
                <a:gd name="connsiteX11" fmla="*/ 270368 w 327026"/>
                <a:gd name="connsiteY11" fmla="*/ 108528 h 337100"/>
                <a:gd name="connsiteX12" fmla="*/ 280879 w 327026"/>
                <a:gd name="connsiteY12" fmla="*/ 150092 h 337100"/>
                <a:gd name="connsiteX13" fmla="*/ 301899 w 327026"/>
                <a:gd name="connsiteY13" fmla="*/ 182563 h 337100"/>
                <a:gd name="connsiteX14" fmla="*/ 303213 w 327026"/>
                <a:gd name="connsiteY14" fmla="*/ 161781 h 337100"/>
                <a:gd name="connsiteX15" fmla="*/ 287448 w 327026"/>
                <a:gd name="connsiteY15" fmla="*/ 96838 h 337100"/>
                <a:gd name="connsiteX16" fmla="*/ 160474 w 327026"/>
                <a:gd name="connsiteY16" fmla="*/ 0 h 337100"/>
                <a:gd name="connsiteX17" fmla="*/ 322263 w 327026"/>
                <a:gd name="connsiteY17" fmla="*/ 161925 h 337100"/>
                <a:gd name="connsiteX18" fmla="*/ 314371 w 327026"/>
                <a:gd name="connsiteY18" fmla="*/ 211951 h 337100"/>
                <a:gd name="connsiteX19" fmla="*/ 242026 w 327026"/>
                <a:gd name="connsiteY19" fmla="*/ 165875 h 337100"/>
                <a:gd name="connsiteX20" fmla="*/ 259126 w 327026"/>
                <a:gd name="connsiteY20" fmla="*/ 139545 h 337100"/>
                <a:gd name="connsiteX21" fmla="*/ 244657 w 327026"/>
                <a:gd name="connsiteY21" fmla="*/ 94785 h 337100"/>
                <a:gd name="connsiteX22" fmla="*/ 203881 w 327026"/>
                <a:gd name="connsiteY22" fmla="*/ 63190 h 337100"/>
                <a:gd name="connsiteX23" fmla="*/ 186781 w 327026"/>
                <a:gd name="connsiteY23" fmla="*/ 22380 h 337100"/>
                <a:gd name="connsiteX24" fmla="*/ 160474 w 327026"/>
                <a:gd name="connsiteY24" fmla="*/ 19747 h 337100"/>
                <a:gd name="connsiteX25" fmla="*/ 74975 w 327026"/>
                <a:gd name="connsiteY25" fmla="*/ 48709 h 337100"/>
                <a:gd name="connsiteX26" fmla="*/ 86814 w 327026"/>
                <a:gd name="connsiteY26" fmla="*/ 86886 h 337100"/>
                <a:gd name="connsiteX27" fmla="*/ 53930 w 327026"/>
                <a:gd name="connsiteY27" fmla="*/ 111899 h 337100"/>
                <a:gd name="connsiteX28" fmla="*/ 53930 w 327026"/>
                <a:gd name="connsiteY28" fmla="*/ 140862 h 337100"/>
                <a:gd name="connsiteX29" fmla="*/ 59191 w 327026"/>
                <a:gd name="connsiteY29" fmla="*/ 157976 h 337100"/>
                <a:gd name="connsiteX30" fmla="*/ 21046 w 327026"/>
                <a:gd name="connsiteY30" fmla="*/ 181672 h 337100"/>
                <a:gd name="connsiteX31" fmla="*/ 35515 w 327026"/>
                <a:gd name="connsiteY31" fmla="*/ 227748 h 337100"/>
                <a:gd name="connsiteX32" fmla="*/ 59191 w 327026"/>
                <a:gd name="connsiteY32" fmla="*/ 190887 h 337100"/>
                <a:gd name="connsiteX33" fmla="*/ 89444 w 327026"/>
                <a:gd name="connsiteY33" fmla="*/ 198786 h 337100"/>
                <a:gd name="connsiteX34" fmla="*/ 122328 w 327026"/>
                <a:gd name="connsiteY34" fmla="*/ 215900 h 337100"/>
                <a:gd name="connsiteX35" fmla="*/ 96021 w 327026"/>
                <a:gd name="connsiteY35" fmla="*/ 248812 h 337100"/>
                <a:gd name="connsiteX36" fmla="*/ 86814 w 327026"/>
                <a:gd name="connsiteY36" fmla="*/ 283040 h 337100"/>
                <a:gd name="connsiteX37" fmla="*/ 160474 w 327026"/>
                <a:gd name="connsiteY37" fmla="*/ 304103 h 337100"/>
                <a:gd name="connsiteX38" fmla="*/ 167051 w 327026"/>
                <a:gd name="connsiteY38" fmla="*/ 302787 h 337100"/>
                <a:gd name="connsiteX39" fmla="*/ 170997 w 327026"/>
                <a:gd name="connsiteY39" fmla="*/ 322534 h 337100"/>
                <a:gd name="connsiteX40" fmla="*/ 160474 w 327026"/>
                <a:gd name="connsiteY40" fmla="*/ 323850 h 337100"/>
                <a:gd name="connsiteX41" fmla="*/ 0 w 327026"/>
                <a:gd name="connsiteY41" fmla="*/ 161925 h 337100"/>
                <a:gd name="connsiteX42" fmla="*/ 160474 w 327026"/>
                <a:gd name="connsiteY42" fmla="*/ 0 h 337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327026" h="337100">
                  <a:moveTo>
                    <a:pt x="157951" y="134938"/>
                  </a:moveTo>
                  <a:cubicBezTo>
                    <a:pt x="157951" y="134938"/>
                    <a:pt x="157951" y="134938"/>
                    <a:pt x="327026" y="239958"/>
                  </a:cubicBezTo>
                  <a:cubicBezTo>
                    <a:pt x="327026" y="239958"/>
                    <a:pt x="327026" y="239958"/>
                    <a:pt x="259660" y="254398"/>
                  </a:cubicBezTo>
                  <a:lnTo>
                    <a:pt x="295325" y="305595"/>
                  </a:lnTo>
                  <a:cubicBezTo>
                    <a:pt x="301929" y="316097"/>
                    <a:pt x="300608" y="327911"/>
                    <a:pt x="292683" y="334475"/>
                  </a:cubicBezTo>
                  <a:cubicBezTo>
                    <a:pt x="283436" y="339726"/>
                    <a:pt x="271548" y="337101"/>
                    <a:pt x="263623" y="326599"/>
                  </a:cubicBezTo>
                  <a:cubicBezTo>
                    <a:pt x="263623" y="326599"/>
                    <a:pt x="263623" y="326599"/>
                    <a:pt x="227959" y="275402"/>
                  </a:cubicBezTo>
                  <a:cubicBezTo>
                    <a:pt x="227959" y="275402"/>
                    <a:pt x="227959" y="275402"/>
                    <a:pt x="192294" y="333162"/>
                  </a:cubicBezTo>
                  <a:cubicBezTo>
                    <a:pt x="192294" y="333162"/>
                    <a:pt x="192294" y="333162"/>
                    <a:pt x="153988" y="137564"/>
                  </a:cubicBezTo>
                  <a:cubicBezTo>
                    <a:pt x="153988" y="137564"/>
                    <a:pt x="153988" y="137564"/>
                    <a:pt x="157951" y="134938"/>
                  </a:cubicBezTo>
                  <a:close/>
                  <a:moveTo>
                    <a:pt x="287448" y="96838"/>
                  </a:moveTo>
                  <a:cubicBezTo>
                    <a:pt x="280879" y="99436"/>
                    <a:pt x="272996" y="103332"/>
                    <a:pt x="270368" y="108528"/>
                  </a:cubicBezTo>
                  <a:cubicBezTo>
                    <a:pt x="265113" y="117620"/>
                    <a:pt x="271682" y="143597"/>
                    <a:pt x="280879" y="150092"/>
                  </a:cubicBezTo>
                  <a:cubicBezTo>
                    <a:pt x="292703" y="159184"/>
                    <a:pt x="299272" y="170873"/>
                    <a:pt x="301899" y="182563"/>
                  </a:cubicBezTo>
                  <a:cubicBezTo>
                    <a:pt x="303213" y="176069"/>
                    <a:pt x="303213" y="168276"/>
                    <a:pt x="303213" y="161781"/>
                  </a:cubicBezTo>
                  <a:cubicBezTo>
                    <a:pt x="303213" y="138402"/>
                    <a:pt x="297958" y="116321"/>
                    <a:pt x="287448" y="96838"/>
                  </a:cubicBezTo>
                  <a:close/>
                  <a:moveTo>
                    <a:pt x="160474" y="0"/>
                  </a:moveTo>
                  <a:cubicBezTo>
                    <a:pt x="249918" y="0"/>
                    <a:pt x="322263" y="72405"/>
                    <a:pt x="322263" y="161925"/>
                  </a:cubicBezTo>
                  <a:cubicBezTo>
                    <a:pt x="322263" y="179039"/>
                    <a:pt x="319632" y="196153"/>
                    <a:pt x="314371" y="211951"/>
                  </a:cubicBezTo>
                  <a:cubicBezTo>
                    <a:pt x="314371" y="211951"/>
                    <a:pt x="314371" y="211951"/>
                    <a:pt x="242026" y="165875"/>
                  </a:cubicBezTo>
                  <a:cubicBezTo>
                    <a:pt x="247288" y="157976"/>
                    <a:pt x="257811" y="147444"/>
                    <a:pt x="259126" y="139545"/>
                  </a:cubicBezTo>
                  <a:cubicBezTo>
                    <a:pt x="260441" y="127697"/>
                    <a:pt x="251234" y="97418"/>
                    <a:pt x="244657" y="94785"/>
                  </a:cubicBezTo>
                  <a:cubicBezTo>
                    <a:pt x="238080" y="90836"/>
                    <a:pt x="218350" y="71089"/>
                    <a:pt x="203881" y="63190"/>
                  </a:cubicBezTo>
                  <a:cubicBezTo>
                    <a:pt x="193358" y="57924"/>
                    <a:pt x="188096" y="36861"/>
                    <a:pt x="186781" y="22380"/>
                  </a:cubicBezTo>
                  <a:cubicBezTo>
                    <a:pt x="177574" y="21063"/>
                    <a:pt x="169681" y="19747"/>
                    <a:pt x="160474" y="19747"/>
                  </a:cubicBezTo>
                  <a:cubicBezTo>
                    <a:pt x="128905" y="19747"/>
                    <a:pt x="98652" y="30279"/>
                    <a:pt x="74975" y="48709"/>
                  </a:cubicBezTo>
                  <a:cubicBezTo>
                    <a:pt x="81552" y="59241"/>
                    <a:pt x="93390" y="78988"/>
                    <a:pt x="86814" y="86886"/>
                  </a:cubicBezTo>
                  <a:cubicBezTo>
                    <a:pt x="78921" y="100051"/>
                    <a:pt x="53930" y="100051"/>
                    <a:pt x="53930" y="111899"/>
                  </a:cubicBezTo>
                  <a:cubicBezTo>
                    <a:pt x="53930" y="123747"/>
                    <a:pt x="52614" y="135596"/>
                    <a:pt x="53930" y="140862"/>
                  </a:cubicBezTo>
                  <a:cubicBezTo>
                    <a:pt x="55245" y="146128"/>
                    <a:pt x="69714" y="150077"/>
                    <a:pt x="59191" y="157976"/>
                  </a:cubicBezTo>
                  <a:cubicBezTo>
                    <a:pt x="52614" y="164558"/>
                    <a:pt x="32884" y="175090"/>
                    <a:pt x="21046" y="181672"/>
                  </a:cubicBezTo>
                  <a:cubicBezTo>
                    <a:pt x="22361" y="197470"/>
                    <a:pt x="27622" y="213267"/>
                    <a:pt x="35515" y="227748"/>
                  </a:cubicBezTo>
                  <a:cubicBezTo>
                    <a:pt x="38145" y="219850"/>
                    <a:pt x="49984" y="192204"/>
                    <a:pt x="59191" y="190887"/>
                  </a:cubicBezTo>
                  <a:cubicBezTo>
                    <a:pt x="69714" y="188254"/>
                    <a:pt x="78921" y="185621"/>
                    <a:pt x="89444" y="198786"/>
                  </a:cubicBezTo>
                  <a:cubicBezTo>
                    <a:pt x="99967" y="211951"/>
                    <a:pt x="114436" y="215900"/>
                    <a:pt x="122328" y="215900"/>
                  </a:cubicBezTo>
                  <a:cubicBezTo>
                    <a:pt x="130220" y="215900"/>
                    <a:pt x="121013" y="243546"/>
                    <a:pt x="96021" y="248812"/>
                  </a:cubicBezTo>
                  <a:cubicBezTo>
                    <a:pt x="72345" y="252761"/>
                    <a:pt x="106544" y="283040"/>
                    <a:pt x="86814" y="283040"/>
                  </a:cubicBezTo>
                  <a:cubicBezTo>
                    <a:pt x="109175" y="296204"/>
                    <a:pt x="134167" y="304103"/>
                    <a:pt x="160474" y="304103"/>
                  </a:cubicBezTo>
                  <a:cubicBezTo>
                    <a:pt x="163105" y="304103"/>
                    <a:pt x="165735" y="302787"/>
                    <a:pt x="167051" y="302787"/>
                  </a:cubicBezTo>
                  <a:cubicBezTo>
                    <a:pt x="167051" y="302787"/>
                    <a:pt x="167051" y="302787"/>
                    <a:pt x="170997" y="322534"/>
                  </a:cubicBezTo>
                  <a:cubicBezTo>
                    <a:pt x="168366" y="322534"/>
                    <a:pt x="164420" y="323850"/>
                    <a:pt x="160474" y="323850"/>
                  </a:cubicBezTo>
                  <a:cubicBezTo>
                    <a:pt x="72345" y="323850"/>
                    <a:pt x="0" y="251445"/>
                    <a:pt x="0" y="161925"/>
                  </a:cubicBezTo>
                  <a:cubicBezTo>
                    <a:pt x="0" y="72405"/>
                    <a:pt x="72345" y="0"/>
                    <a:pt x="160474" y="0"/>
                  </a:cubicBezTo>
                  <a:close/>
                </a:path>
              </a:pathLst>
            </a:custGeom>
            <a:solidFill>
              <a:srgbClr val="62FFFF"/>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1600">
                <a:solidFill>
                  <a:srgbClr val="0070C0"/>
                </a:solidFill>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p:tgtEl>
                                          <p:spTgt spid="4"/>
                                        </p:tgtEl>
                                        <p:attrNameLst>
                                          <p:attrName>ppt_x</p:attrName>
                                        </p:attrNameLst>
                                      </p:cBhvr>
                                      <p:tavLst>
                                        <p:tav tm="0">
                                          <p:val>
                                            <p:strVal val="#ppt_x-#ppt_w*1.125000"/>
                                          </p:val>
                                        </p:tav>
                                        <p:tav tm="100000">
                                          <p:val>
                                            <p:strVal val="#ppt_x"/>
                                          </p:val>
                                        </p:tav>
                                      </p:tavLst>
                                    </p:anim>
                                    <p:animEffect transition="in" filter="wipe(right)">
                                      <p:cBhvr>
                                        <p:cTn id="8" dur="500"/>
                                        <p:tgtEl>
                                          <p:spTgt spid="4"/>
                                        </p:tgtEl>
                                      </p:cBhvr>
                                    </p:animEffect>
                                  </p:childTnLst>
                                </p:cTn>
                              </p:par>
                              <p:par>
                                <p:cTn id="9" presetID="12" presetClass="entr" presetSubtype="8" fill="hold" nodeType="withEffect">
                                  <p:stCondLst>
                                    <p:cond delay="500"/>
                                  </p:stCondLst>
                                  <p:childTnLst>
                                    <p:set>
                                      <p:cBhvr>
                                        <p:cTn id="10" dur="1" fill="hold">
                                          <p:stCondLst>
                                            <p:cond delay="0"/>
                                          </p:stCondLst>
                                        </p:cTn>
                                        <p:tgtEl>
                                          <p:spTgt spid="10"/>
                                        </p:tgtEl>
                                        <p:attrNameLst>
                                          <p:attrName>style.visibility</p:attrName>
                                        </p:attrNameLst>
                                      </p:cBhvr>
                                      <p:to>
                                        <p:strVal val="visible"/>
                                      </p:to>
                                    </p:set>
                                    <p:anim calcmode="lin" valueType="num">
                                      <p:cBhvr additive="base">
                                        <p:cTn id="11" dur="500"/>
                                        <p:tgtEl>
                                          <p:spTgt spid="10"/>
                                        </p:tgtEl>
                                        <p:attrNameLst>
                                          <p:attrName>ppt_x</p:attrName>
                                        </p:attrNameLst>
                                      </p:cBhvr>
                                      <p:tavLst>
                                        <p:tav tm="0">
                                          <p:val>
                                            <p:strVal val="#ppt_x-#ppt_w*1.125000"/>
                                          </p:val>
                                        </p:tav>
                                        <p:tav tm="100000">
                                          <p:val>
                                            <p:strVal val="#ppt_x"/>
                                          </p:val>
                                        </p:tav>
                                      </p:tavLst>
                                    </p:anim>
                                    <p:animEffect transition="in" filter="wipe(right)">
                                      <p:cBhvr>
                                        <p:cTn id="12"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bwMode="auto">
          <a:xfrm>
            <a:off x="0" y="969484"/>
            <a:ext cx="9144000" cy="792641"/>
          </a:xfrm>
          <a:prstGeom prst="rect">
            <a:avLst/>
          </a:prstGeom>
          <a:gradFill>
            <a:gsLst>
              <a:gs pos="100000">
                <a:srgbClr val="00B0F0">
                  <a:alpha val="0"/>
                </a:srgbClr>
              </a:gs>
              <a:gs pos="0">
                <a:srgbClr val="D1ECFF">
                  <a:alpha val="0"/>
                </a:srgbClr>
              </a:gs>
              <a:gs pos="49000">
                <a:srgbClr val="D1ECFF"/>
              </a:gs>
            </a:gsLst>
            <a:lin ang="0" scaled="0"/>
          </a:gradFill>
          <a:ln w="28575" cap="flat" cmpd="sng" algn="ctr">
            <a:noFill/>
            <a:prstDash val="solid"/>
            <a:round/>
            <a:headEnd type="none" w="med" len="med"/>
            <a:tailEnd type="none" w="med" len="med"/>
          </a:ln>
          <a:effectLst/>
        </p:spPr>
        <p:txBody>
          <a:bodyPr/>
          <a:lstStyle/>
          <a:p>
            <a:pPr eaLnBrk="1" hangingPunct="1">
              <a:buFont typeface="Arial" panose="020B0604020202020204" pitchFamily="34" charset="0"/>
              <a:buNone/>
              <a:defRPr/>
            </a:pPr>
            <a:endParaRPr lang="zh-CN" altLang="en-US" dirty="0">
              <a:latin typeface="Arial" panose="020B0604020202020204" pitchFamily="34" charset="0"/>
            </a:endParaRPr>
          </a:p>
        </p:txBody>
      </p:sp>
      <p:sp>
        <p:nvSpPr>
          <p:cNvPr id="11" name="文本框 2"/>
          <p:cNvSpPr txBox="1"/>
          <p:nvPr/>
        </p:nvSpPr>
        <p:spPr>
          <a:xfrm>
            <a:off x="566928" y="1134971"/>
            <a:ext cx="2011680" cy="460375"/>
          </a:xfrm>
          <a:prstGeom prst="rect">
            <a:avLst/>
          </a:prstGeom>
          <a:noFill/>
        </p:spPr>
        <p:txBody>
          <a:bodyPr wrap="none" rtlCol="0">
            <a:spAutoFit/>
          </a:bodyPr>
          <a:lstStyle/>
          <a:p>
            <a:r>
              <a:rPr lang="zh-CN" altLang="en-US" sz="2400" dirty="0">
                <a:latin typeface="微软雅黑" panose="020B0503020204020204" pitchFamily="34" charset="-122"/>
                <a:ea typeface="微软雅黑" panose="020B0503020204020204" pitchFamily="34" charset="-122"/>
              </a:rPr>
              <a:t>数组连接操作</a:t>
            </a:r>
            <a:endParaRPr lang="zh-CN" altLang="en-US" sz="2400" dirty="0">
              <a:latin typeface="微软雅黑" panose="020B0503020204020204" pitchFamily="34" charset="-122"/>
              <a:ea typeface="微软雅黑" panose="020B0503020204020204" pitchFamily="34" charset="-122"/>
            </a:endParaRPr>
          </a:p>
        </p:txBody>
      </p:sp>
      <p:sp>
        <p:nvSpPr>
          <p:cNvPr id="12" name="TextBox 5"/>
          <p:cNvSpPr txBox="1">
            <a:spLocks noChangeArrowheads="1"/>
          </p:cNvSpPr>
          <p:nvPr/>
        </p:nvSpPr>
        <p:spPr bwMode="auto">
          <a:xfrm>
            <a:off x="725805" y="1863725"/>
            <a:ext cx="5517515" cy="3784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363855" indent="-285750">
              <a:spcBef>
                <a:spcPct val="20000"/>
              </a:spcBef>
              <a:buClr>
                <a:srgbClr val="000066"/>
              </a:buClr>
              <a:buFont typeface="Wingdings" panose="05000000000000000000" pitchFamily="2" charset="2"/>
              <a:buChar char="n"/>
              <a:defRPr kumimoji="1" sz="21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kumimoji="1" sz="29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kumimoji="1" sz="25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kumimoji="1" sz="21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kumimoji="1" sz="21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kumimoji="1" sz="21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kumimoji="1" sz="21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kumimoji="1" sz="21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kumimoji="1" sz="2100">
                <a:solidFill>
                  <a:schemeClr val="tx1"/>
                </a:solidFill>
                <a:latin typeface="Calibri" panose="020F0502020204030204" pitchFamily="34" charset="0"/>
                <a:ea typeface="宋体" panose="02010600030101010101" pitchFamily="2" charset="-122"/>
              </a:defRPr>
            </a:lvl9pPr>
          </a:lstStyle>
          <a:p>
            <a:pPr eaLnBrk="1" hangingPunct="1">
              <a:lnSpc>
                <a:spcPct val="150000"/>
              </a:lnSpc>
              <a:spcBef>
                <a:spcPct val="0"/>
              </a:spcBef>
              <a:buClr>
                <a:schemeClr val="tx2"/>
              </a:buClr>
              <a:buFont typeface="Wingdings" panose="05000000000000000000" pitchFamily="2" charset="2"/>
              <a:buChar char="Ø"/>
            </a:pPr>
            <a:r>
              <a:rPr kumimoji="0" sz="2000" dirty="0">
                <a:solidFill>
                  <a:srgbClr val="000000"/>
                </a:solidFill>
                <a:latin typeface="微软雅黑" panose="020B0503020204020204" pitchFamily="34" charset="-122"/>
                <a:ea typeface="微软雅黑" panose="020B0503020204020204" pitchFamily="34" charset="-122"/>
              </a:rPr>
              <a:t>在数据处理过程中，经常会出现多个数组进行连接的操作。数组间的连接操作主要包括水平连接和垂直连接两种情况。NumPy提供了</a:t>
            </a:r>
            <a:r>
              <a:rPr kumimoji="0" sz="2000" b="1" dirty="0">
                <a:solidFill>
                  <a:schemeClr val="accent1"/>
                </a:solidFill>
                <a:latin typeface="微软雅黑" panose="020B0503020204020204" pitchFamily="34" charset="-122"/>
                <a:ea typeface="微软雅黑" panose="020B0503020204020204" pitchFamily="34" charset="-122"/>
              </a:rPr>
              <a:t>concatenate</a:t>
            </a:r>
            <a:r>
              <a:rPr kumimoji="0" sz="2000" dirty="0">
                <a:solidFill>
                  <a:srgbClr val="000000"/>
                </a:solidFill>
                <a:latin typeface="微软雅黑" panose="020B0503020204020204" pitchFamily="34" charset="-122"/>
                <a:ea typeface="微软雅黑" panose="020B0503020204020204" pitchFamily="34" charset="-122"/>
              </a:rPr>
              <a:t>函数通过指定轴方向，将多个数组进行连接。</a:t>
            </a:r>
            <a:endParaRPr kumimoji="0" sz="2000" dirty="0">
              <a:solidFill>
                <a:srgbClr val="000000"/>
              </a:solidFill>
              <a:latin typeface="微软雅黑" panose="020B0503020204020204" pitchFamily="34" charset="-122"/>
              <a:ea typeface="微软雅黑" panose="020B0503020204020204" pitchFamily="34" charset="-122"/>
            </a:endParaRPr>
          </a:p>
          <a:p>
            <a:pPr eaLnBrk="1" hangingPunct="1">
              <a:lnSpc>
                <a:spcPct val="150000"/>
              </a:lnSpc>
              <a:spcBef>
                <a:spcPct val="0"/>
              </a:spcBef>
              <a:buClr>
                <a:schemeClr val="tx2"/>
              </a:buClr>
              <a:buFont typeface="Wingdings" panose="05000000000000000000" pitchFamily="2" charset="2"/>
              <a:buChar char="Ø"/>
            </a:pPr>
            <a:r>
              <a:rPr kumimoji="0" sz="2000" dirty="0">
                <a:solidFill>
                  <a:srgbClr val="000000"/>
                </a:solidFill>
                <a:latin typeface="微软雅黑" panose="020B0503020204020204" pitchFamily="34" charset="-122"/>
                <a:ea typeface="微软雅黑" panose="020B0503020204020204" pitchFamily="34" charset="-122"/>
              </a:rPr>
              <a:t>axis=0相当于沿着行的方向垂直向下，在这里体现为垂直连接，axis=1相当于沿着列的方向水平延伸，在这里提现为水平连接。</a:t>
            </a:r>
            <a:endParaRPr kumimoji="0" sz="2000" dirty="0">
              <a:solidFill>
                <a:srgbClr val="000000"/>
              </a:solidFill>
              <a:latin typeface="微软雅黑" panose="020B0503020204020204" pitchFamily="34" charset="-122"/>
              <a:ea typeface="微软雅黑" panose="020B0503020204020204" pitchFamily="34" charset="-122"/>
            </a:endParaRPr>
          </a:p>
        </p:txBody>
      </p:sp>
      <p:sp>
        <p:nvSpPr>
          <p:cNvPr id="3" name="标题 2"/>
          <p:cNvSpPr txBox="1"/>
          <p:nvPr>
            <p:custDataLst>
              <p:tags r:id="rId1"/>
            </p:custDataLst>
          </p:nvPr>
        </p:nvSpPr>
        <p:spPr bwMode="auto">
          <a:xfrm>
            <a:off x="0" y="358775"/>
            <a:ext cx="10972800" cy="528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algn="l" rtl="0" eaLnBrk="0" fontAlgn="base" hangingPunct="0">
              <a:spcBef>
                <a:spcPct val="0"/>
              </a:spcBef>
              <a:spcAft>
                <a:spcPct val="0"/>
              </a:spcAft>
              <a:defRPr kumimoji="1" sz="2500">
                <a:solidFill>
                  <a:schemeClr val="tx1"/>
                </a:solidFill>
                <a:latin typeface="+mj-lt"/>
                <a:ea typeface="微软雅黑" panose="020B0503020204020204" pitchFamily="34" charset="-122"/>
                <a:cs typeface="微软雅黑" panose="020B0503020204020204" pitchFamily="34" charset="-122"/>
              </a:defRPr>
            </a:lvl1pPr>
            <a:lvl2pPr algn="l" rtl="0" eaLnBrk="0" fontAlgn="base" hangingPunct="0">
              <a:spcBef>
                <a:spcPct val="0"/>
              </a:spcBef>
              <a:spcAft>
                <a:spcPct val="0"/>
              </a:spcAft>
              <a:defRPr kumimoji="1" sz="2500">
                <a:solidFill>
                  <a:schemeClr val="tx1"/>
                </a:solidFill>
                <a:latin typeface="Calibri" panose="020F0502020204030204" pitchFamily="34" charset="0"/>
                <a:ea typeface="微软雅黑" panose="020B0503020204020204" pitchFamily="34" charset="-122"/>
                <a:cs typeface="微软雅黑" panose="020B0503020204020204" pitchFamily="34" charset="-122"/>
              </a:defRPr>
            </a:lvl2pPr>
            <a:lvl3pPr algn="l" rtl="0" eaLnBrk="0" fontAlgn="base" hangingPunct="0">
              <a:spcBef>
                <a:spcPct val="0"/>
              </a:spcBef>
              <a:spcAft>
                <a:spcPct val="0"/>
              </a:spcAft>
              <a:defRPr kumimoji="1" sz="2500">
                <a:solidFill>
                  <a:schemeClr val="tx1"/>
                </a:solidFill>
                <a:latin typeface="Calibri" panose="020F0502020204030204" pitchFamily="34" charset="0"/>
                <a:ea typeface="微软雅黑" panose="020B0503020204020204" pitchFamily="34" charset="-122"/>
                <a:cs typeface="微软雅黑" panose="020B0503020204020204" pitchFamily="34" charset="-122"/>
              </a:defRPr>
            </a:lvl3pPr>
            <a:lvl4pPr algn="l" rtl="0" eaLnBrk="0" fontAlgn="base" hangingPunct="0">
              <a:spcBef>
                <a:spcPct val="0"/>
              </a:spcBef>
              <a:spcAft>
                <a:spcPct val="0"/>
              </a:spcAft>
              <a:defRPr kumimoji="1" sz="2500">
                <a:solidFill>
                  <a:schemeClr val="tx1"/>
                </a:solidFill>
                <a:latin typeface="Calibri" panose="020F0502020204030204" pitchFamily="34" charset="0"/>
                <a:ea typeface="微软雅黑" panose="020B0503020204020204" pitchFamily="34" charset="-122"/>
                <a:cs typeface="微软雅黑" panose="020B0503020204020204" pitchFamily="34" charset="-122"/>
              </a:defRPr>
            </a:lvl4pPr>
            <a:lvl5pPr algn="l" rtl="0" eaLnBrk="0" fontAlgn="base" hangingPunct="0">
              <a:spcBef>
                <a:spcPct val="0"/>
              </a:spcBef>
              <a:spcAft>
                <a:spcPct val="0"/>
              </a:spcAft>
              <a:defRPr kumimoji="1" sz="2500">
                <a:solidFill>
                  <a:schemeClr val="tx1"/>
                </a:solidFill>
                <a:latin typeface="Calibri" panose="020F0502020204030204" pitchFamily="34" charset="0"/>
                <a:ea typeface="微软雅黑" panose="020B0503020204020204" pitchFamily="34" charset="-122"/>
                <a:cs typeface="微软雅黑" panose="020B0503020204020204" pitchFamily="34" charset="-122"/>
              </a:defRPr>
            </a:lvl5pPr>
            <a:lvl6pPr marL="483870" algn="l" rtl="0" eaLnBrk="0" fontAlgn="base" hangingPunct="0">
              <a:spcBef>
                <a:spcPct val="0"/>
              </a:spcBef>
              <a:spcAft>
                <a:spcPct val="0"/>
              </a:spcAft>
              <a:defRPr sz="2540">
                <a:solidFill>
                  <a:schemeClr val="tx1"/>
                </a:solidFill>
                <a:latin typeface="Calibri" panose="020F0502020204030204" pitchFamily="34" charset="0"/>
                <a:ea typeface="黑体" panose="02010609060101010101" pitchFamily="2" charset="-122"/>
              </a:defRPr>
            </a:lvl6pPr>
            <a:lvl7pPr marL="967740" algn="l" rtl="0" eaLnBrk="0" fontAlgn="base" hangingPunct="0">
              <a:spcBef>
                <a:spcPct val="0"/>
              </a:spcBef>
              <a:spcAft>
                <a:spcPct val="0"/>
              </a:spcAft>
              <a:defRPr sz="2540">
                <a:solidFill>
                  <a:schemeClr val="tx1"/>
                </a:solidFill>
                <a:latin typeface="Calibri" panose="020F0502020204030204" pitchFamily="34" charset="0"/>
                <a:ea typeface="黑体" panose="02010609060101010101" pitchFamily="2" charset="-122"/>
              </a:defRPr>
            </a:lvl7pPr>
            <a:lvl8pPr marL="1450975" algn="l" rtl="0" eaLnBrk="0" fontAlgn="base" hangingPunct="0">
              <a:spcBef>
                <a:spcPct val="0"/>
              </a:spcBef>
              <a:spcAft>
                <a:spcPct val="0"/>
              </a:spcAft>
              <a:defRPr sz="2540">
                <a:solidFill>
                  <a:schemeClr val="tx1"/>
                </a:solidFill>
                <a:latin typeface="Calibri" panose="020F0502020204030204" pitchFamily="34" charset="0"/>
                <a:ea typeface="黑体" panose="02010609060101010101" pitchFamily="2" charset="-122"/>
              </a:defRPr>
            </a:lvl8pPr>
            <a:lvl9pPr marL="1934845" algn="l" rtl="0" eaLnBrk="0" fontAlgn="base" hangingPunct="0">
              <a:spcBef>
                <a:spcPct val="0"/>
              </a:spcBef>
              <a:spcAft>
                <a:spcPct val="0"/>
              </a:spcAft>
              <a:defRPr sz="2540">
                <a:solidFill>
                  <a:schemeClr val="tx1"/>
                </a:solidFill>
                <a:latin typeface="Calibri" panose="020F0502020204030204" pitchFamily="34" charset="0"/>
                <a:ea typeface="黑体" panose="02010609060101010101" pitchFamily="2" charset="-122"/>
              </a:defRPr>
            </a:lvl9pPr>
          </a:lstStyle>
          <a:p>
            <a:r>
              <a:rPr lang="en-US" altLang="zh-CN" smtClean="0"/>
              <a:t>   1 </a:t>
            </a:r>
            <a:r>
              <a:rPr lang="zh-CN" altLang="en-US" smtClean="0"/>
              <a:t>理解数组连接操作</a:t>
            </a:r>
            <a:endParaRPr lang="zh-CN" altLang="en-US" smtClean="0"/>
          </a:p>
        </p:txBody>
      </p:sp>
      <p:pic>
        <p:nvPicPr>
          <p:cNvPr id="1269" name="图片 1269"/>
          <p:cNvPicPr>
            <a:picLocks noChangeAspect="1"/>
          </p:cNvPicPr>
          <p:nvPr>
            <p:custDataLst>
              <p:tags r:id="rId2"/>
            </p:custDataLst>
          </p:nvPr>
        </p:nvPicPr>
        <p:blipFill>
          <a:blip r:embed="rId3"/>
          <a:stretch>
            <a:fillRect/>
          </a:stretch>
        </p:blipFill>
        <p:spPr>
          <a:xfrm>
            <a:off x="8535670" y="4752975"/>
            <a:ext cx="3571240" cy="1965960"/>
          </a:xfrm>
          <a:prstGeom prst="rect">
            <a:avLst/>
          </a:prstGeom>
        </p:spPr>
      </p:pic>
      <p:pic>
        <p:nvPicPr>
          <p:cNvPr id="490" name="图片 490"/>
          <p:cNvPicPr>
            <a:picLocks noChangeAspect="1"/>
          </p:cNvPicPr>
          <p:nvPr>
            <p:custDataLst>
              <p:tags r:id="rId4"/>
            </p:custDataLst>
          </p:nvPr>
        </p:nvPicPr>
        <p:blipFill>
          <a:blip r:embed="rId5"/>
          <a:stretch>
            <a:fillRect/>
          </a:stretch>
        </p:blipFill>
        <p:spPr>
          <a:xfrm>
            <a:off x="6322695" y="1762125"/>
            <a:ext cx="2647950" cy="3117850"/>
          </a:xfrm>
          <a:prstGeom prst="rect">
            <a:avLst/>
          </a:prstGeom>
        </p:spPr>
      </p:pic>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bwMode="auto">
          <a:xfrm>
            <a:off x="0" y="969484"/>
            <a:ext cx="9144000" cy="792641"/>
          </a:xfrm>
          <a:prstGeom prst="rect">
            <a:avLst/>
          </a:prstGeom>
          <a:gradFill>
            <a:gsLst>
              <a:gs pos="100000">
                <a:srgbClr val="00B0F0">
                  <a:alpha val="0"/>
                </a:srgbClr>
              </a:gs>
              <a:gs pos="0">
                <a:srgbClr val="D1ECFF">
                  <a:alpha val="0"/>
                </a:srgbClr>
              </a:gs>
              <a:gs pos="49000">
                <a:srgbClr val="D1ECFF"/>
              </a:gs>
            </a:gsLst>
            <a:lin ang="0" scaled="0"/>
          </a:gradFill>
          <a:ln w="28575" cap="flat" cmpd="sng" algn="ctr">
            <a:noFill/>
            <a:prstDash val="solid"/>
            <a:round/>
            <a:headEnd type="none" w="med" len="med"/>
            <a:tailEnd type="none" w="med" len="med"/>
          </a:ln>
          <a:effectLst/>
        </p:spPr>
        <p:txBody>
          <a:bodyPr/>
          <a:lstStyle/>
          <a:p>
            <a:pPr eaLnBrk="1" hangingPunct="1">
              <a:buFont typeface="Arial" panose="020B0604020202020204" pitchFamily="34" charset="0"/>
              <a:buNone/>
              <a:defRPr/>
            </a:pPr>
            <a:endParaRPr lang="zh-CN" altLang="en-US" dirty="0">
              <a:latin typeface="Arial" panose="020B0604020202020204" pitchFamily="34" charset="0"/>
            </a:endParaRPr>
          </a:p>
        </p:txBody>
      </p:sp>
      <p:sp>
        <p:nvSpPr>
          <p:cNvPr id="11" name="文本框 2"/>
          <p:cNvSpPr txBox="1"/>
          <p:nvPr/>
        </p:nvSpPr>
        <p:spPr>
          <a:xfrm>
            <a:off x="566928" y="1134971"/>
            <a:ext cx="2011680" cy="460375"/>
          </a:xfrm>
          <a:prstGeom prst="rect">
            <a:avLst/>
          </a:prstGeom>
          <a:noFill/>
        </p:spPr>
        <p:txBody>
          <a:bodyPr wrap="none" rtlCol="0">
            <a:spAutoFit/>
          </a:bodyPr>
          <a:lstStyle/>
          <a:p>
            <a:r>
              <a:rPr lang="zh-CN" altLang="en-US" sz="2400" dirty="0">
                <a:latin typeface="微软雅黑" panose="020B0503020204020204" pitchFamily="34" charset="-122"/>
                <a:ea typeface="微软雅黑" panose="020B0503020204020204" pitchFamily="34" charset="-122"/>
              </a:rPr>
              <a:t>数组连接操作</a:t>
            </a:r>
            <a:endParaRPr lang="zh-CN" altLang="en-US" sz="2400" dirty="0">
              <a:latin typeface="微软雅黑" panose="020B0503020204020204" pitchFamily="34" charset="-122"/>
              <a:ea typeface="微软雅黑" panose="020B0503020204020204" pitchFamily="34" charset="-122"/>
            </a:endParaRPr>
          </a:p>
        </p:txBody>
      </p:sp>
      <p:sp>
        <p:nvSpPr>
          <p:cNvPr id="12" name="TextBox 5"/>
          <p:cNvSpPr txBox="1">
            <a:spLocks noChangeArrowheads="1"/>
          </p:cNvSpPr>
          <p:nvPr/>
        </p:nvSpPr>
        <p:spPr bwMode="auto">
          <a:xfrm>
            <a:off x="725864" y="1863889"/>
            <a:ext cx="10605711" cy="19380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363855" indent="-285750">
              <a:spcBef>
                <a:spcPct val="20000"/>
              </a:spcBef>
              <a:buClr>
                <a:srgbClr val="000066"/>
              </a:buClr>
              <a:buFont typeface="Wingdings" panose="05000000000000000000" pitchFamily="2" charset="2"/>
              <a:buChar char="n"/>
              <a:defRPr kumimoji="1" sz="21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kumimoji="1" sz="29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kumimoji="1" sz="25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kumimoji="1" sz="21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kumimoji="1" sz="21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kumimoji="1" sz="21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kumimoji="1" sz="21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kumimoji="1" sz="21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kumimoji="1" sz="2100">
                <a:solidFill>
                  <a:schemeClr val="tx1"/>
                </a:solidFill>
                <a:latin typeface="Calibri" panose="020F0502020204030204" pitchFamily="34" charset="0"/>
                <a:ea typeface="宋体" panose="02010600030101010101" pitchFamily="2" charset="-122"/>
              </a:defRPr>
            </a:lvl9pPr>
          </a:lstStyle>
          <a:p>
            <a:pPr eaLnBrk="1" hangingPunct="1">
              <a:lnSpc>
                <a:spcPct val="150000"/>
              </a:lnSpc>
              <a:spcBef>
                <a:spcPct val="0"/>
              </a:spcBef>
              <a:buClr>
                <a:schemeClr val="tx2"/>
              </a:buClr>
              <a:buFont typeface="Wingdings" panose="05000000000000000000" pitchFamily="2" charset="2"/>
              <a:buChar char="Ø"/>
            </a:pPr>
            <a:r>
              <a:rPr kumimoji="0" lang="zh-CN" altLang="en-US" sz="2000" dirty="0">
                <a:solidFill>
                  <a:srgbClr val="000000"/>
                </a:solidFill>
                <a:latin typeface="微软雅黑" panose="020B0503020204020204" pitchFamily="34" charset="-122"/>
                <a:ea typeface="微软雅黑" panose="020B0503020204020204" pitchFamily="34" charset="-122"/>
                <a:sym typeface="+mn-ea"/>
              </a:rPr>
              <a:t>除了使用</a:t>
            </a:r>
            <a:r>
              <a:rPr kumimoji="0" lang="en-US" altLang="zh-CN" sz="2000" dirty="0">
                <a:solidFill>
                  <a:srgbClr val="000000"/>
                </a:solidFill>
                <a:latin typeface="微软雅黑" panose="020B0503020204020204" pitchFamily="34" charset="-122"/>
                <a:ea typeface="微软雅黑" panose="020B0503020204020204" pitchFamily="34" charset="-122"/>
                <a:sym typeface="+mn-ea"/>
              </a:rPr>
              <a:t>concatenate</a:t>
            </a:r>
            <a:r>
              <a:rPr kumimoji="0" lang="zh-CN" altLang="en-US" sz="2000" dirty="0">
                <a:solidFill>
                  <a:srgbClr val="000000"/>
                </a:solidFill>
                <a:latin typeface="微软雅黑" panose="020B0503020204020204" pitchFamily="34" charset="-122"/>
                <a:ea typeface="微软雅黑" panose="020B0503020204020204" pitchFamily="34" charset="-122"/>
                <a:sym typeface="+mn-ea"/>
              </a:rPr>
              <a:t>函数进行数组连接，</a:t>
            </a:r>
            <a:r>
              <a:rPr kumimoji="0" lang="en-US" altLang="zh-CN" sz="2000" dirty="0" err="1">
                <a:solidFill>
                  <a:srgbClr val="000000"/>
                </a:solidFill>
                <a:latin typeface="微软雅黑" panose="020B0503020204020204" pitchFamily="34" charset="-122"/>
                <a:ea typeface="微软雅黑" panose="020B0503020204020204" pitchFamily="34" charset="-122"/>
                <a:sym typeface="+mn-ea"/>
              </a:rPr>
              <a:t>NumPy</a:t>
            </a:r>
            <a:r>
              <a:rPr kumimoji="0" lang="zh-CN" altLang="en-US" sz="2000" dirty="0">
                <a:solidFill>
                  <a:srgbClr val="000000"/>
                </a:solidFill>
                <a:latin typeface="微软雅黑" panose="020B0503020204020204" pitchFamily="34" charset="-122"/>
                <a:ea typeface="微软雅黑" panose="020B0503020204020204" pitchFamily="34" charset="-122"/>
                <a:sym typeface="+mn-ea"/>
              </a:rPr>
              <a:t>还提供了两个简单易懂的函数来进行数组的连接</a:t>
            </a:r>
            <a:r>
              <a:rPr kumimoji="0" lang="zh-CN" altLang="en-US" sz="2000" dirty="0" smtClean="0">
                <a:solidFill>
                  <a:srgbClr val="000000"/>
                </a:solidFill>
                <a:latin typeface="微软雅黑" panose="020B0503020204020204" pitchFamily="34" charset="-122"/>
                <a:ea typeface="微软雅黑" panose="020B0503020204020204" pitchFamily="34" charset="-122"/>
                <a:sym typeface="+mn-ea"/>
              </a:rPr>
              <a:t>。</a:t>
            </a:r>
            <a:endParaRPr kumimoji="0" lang="en-US" altLang="zh-CN" sz="2000" dirty="0" smtClean="0">
              <a:solidFill>
                <a:srgbClr val="000000"/>
              </a:solidFill>
              <a:latin typeface="微软雅黑" panose="020B0503020204020204" pitchFamily="34" charset="-122"/>
              <a:ea typeface="微软雅黑" panose="020B0503020204020204" pitchFamily="34" charset="-122"/>
            </a:endParaRPr>
          </a:p>
          <a:p>
            <a:pPr eaLnBrk="1" hangingPunct="1">
              <a:lnSpc>
                <a:spcPct val="150000"/>
              </a:lnSpc>
              <a:spcBef>
                <a:spcPct val="0"/>
              </a:spcBef>
              <a:buClr>
                <a:schemeClr val="tx2"/>
              </a:buClr>
              <a:buFont typeface="Wingdings" panose="05000000000000000000" pitchFamily="2" charset="2"/>
              <a:buChar char="Ø"/>
            </a:pPr>
            <a:r>
              <a:rPr kumimoji="0" lang="en-US" altLang="zh-CN" sz="2000" dirty="0" err="1" smtClean="0">
                <a:solidFill>
                  <a:srgbClr val="000000"/>
                </a:solidFill>
                <a:latin typeface="微软雅黑" panose="020B0503020204020204" pitchFamily="34" charset="-122"/>
                <a:ea typeface="微软雅黑" panose="020B0503020204020204" pitchFamily="34" charset="-122"/>
                <a:sym typeface="+mn-ea"/>
              </a:rPr>
              <a:t>vstack</a:t>
            </a:r>
            <a:r>
              <a:rPr kumimoji="0" lang="zh-CN" altLang="en-US" sz="2000" dirty="0">
                <a:solidFill>
                  <a:srgbClr val="000000"/>
                </a:solidFill>
                <a:latin typeface="微软雅黑" panose="020B0503020204020204" pitchFamily="34" charset="-122"/>
                <a:ea typeface="微软雅黑" panose="020B0503020204020204" pitchFamily="34" charset="-122"/>
                <a:sym typeface="+mn-ea"/>
              </a:rPr>
              <a:t>函数用来进行数组的</a:t>
            </a:r>
            <a:r>
              <a:rPr kumimoji="0" lang="zh-CN" altLang="en-US" sz="2000" b="1" dirty="0">
                <a:solidFill>
                  <a:srgbClr val="2165B6"/>
                </a:solidFill>
                <a:latin typeface="微软雅黑" panose="020B0503020204020204" pitchFamily="34" charset="-122"/>
                <a:ea typeface="微软雅黑" panose="020B0503020204020204" pitchFamily="34" charset="-122"/>
                <a:sym typeface="+mn-ea"/>
              </a:rPr>
              <a:t>垂直</a:t>
            </a:r>
            <a:r>
              <a:rPr kumimoji="0" lang="zh-CN" altLang="en-US" sz="2000" dirty="0" smtClean="0">
                <a:solidFill>
                  <a:srgbClr val="000000"/>
                </a:solidFill>
                <a:latin typeface="微软雅黑" panose="020B0503020204020204" pitchFamily="34" charset="-122"/>
                <a:ea typeface="微软雅黑" panose="020B0503020204020204" pitchFamily="34" charset="-122"/>
                <a:sym typeface="+mn-ea"/>
              </a:rPr>
              <a:t>连接。</a:t>
            </a:r>
            <a:endParaRPr kumimoji="0" lang="en-US" altLang="zh-CN" sz="2000" dirty="0" smtClean="0">
              <a:solidFill>
                <a:srgbClr val="000000"/>
              </a:solidFill>
              <a:latin typeface="微软雅黑" panose="020B0503020204020204" pitchFamily="34" charset="-122"/>
              <a:ea typeface="微软雅黑" panose="020B0503020204020204" pitchFamily="34" charset="-122"/>
            </a:endParaRPr>
          </a:p>
          <a:p>
            <a:pPr eaLnBrk="1" hangingPunct="1">
              <a:lnSpc>
                <a:spcPct val="150000"/>
              </a:lnSpc>
              <a:spcBef>
                <a:spcPct val="0"/>
              </a:spcBef>
              <a:buClr>
                <a:schemeClr val="tx2"/>
              </a:buClr>
              <a:buFont typeface="Wingdings" panose="05000000000000000000" pitchFamily="2" charset="2"/>
              <a:buChar char="Ø"/>
            </a:pPr>
            <a:r>
              <a:rPr kumimoji="0" lang="en-US" altLang="zh-CN" sz="2000" dirty="0" err="1" smtClean="0">
                <a:solidFill>
                  <a:srgbClr val="000000"/>
                </a:solidFill>
                <a:latin typeface="微软雅黑" panose="020B0503020204020204" pitchFamily="34" charset="-122"/>
                <a:ea typeface="微软雅黑" panose="020B0503020204020204" pitchFamily="34" charset="-122"/>
                <a:sym typeface="+mn-ea"/>
              </a:rPr>
              <a:t>hstack</a:t>
            </a:r>
            <a:r>
              <a:rPr kumimoji="0" lang="zh-CN" altLang="en-US" sz="2000" dirty="0">
                <a:solidFill>
                  <a:srgbClr val="000000"/>
                </a:solidFill>
                <a:latin typeface="微软雅黑" panose="020B0503020204020204" pitchFamily="34" charset="-122"/>
                <a:ea typeface="微软雅黑" panose="020B0503020204020204" pitchFamily="34" charset="-122"/>
                <a:sym typeface="+mn-ea"/>
              </a:rPr>
              <a:t>用来进行数组的</a:t>
            </a:r>
            <a:r>
              <a:rPr kumimoji="0" lang="zh-CN" altLang="en-US" sz="2000" b="1" dirty="0">
                <a:solidFill>
                  <a:srgbClr val="2165B6"/>
                </a:solidFill>
                <a:latin typeface="微软雅黑" panose="020B0503020204020204" pitchFamily="34" charset="-122"/>
                <a:ea typeface="微软雅黑" panose="020B0503020204020204" pitchFamily="34" charset="-122"/>
                <a:sym typeface="+mn-ea"/>
              </a:rPr>
              <a:t>水平</a:t>
            </a:r>
            <a:r>
              <a:rPr kumimoji="0" lang="zh-CN" altLang="en-US" sz="2000" dirty="0">
                <a:solidFill>
                  <a:srgbClr val="000000"/>
                </a:solidFill>
                <a:latin typeface="微软雅黑" panose="020B0503020204020204" pitchFamily="34" charset="-122"/>
                <a:ea typeface="微软雅黑" panose="020B0503020204020204" pitchFamily="34" charset="-122"/>
                <a:sym typeface="+mn-ea"/>
              </a:rPr>
              <a:t>连接。</a:t>
            </a:r>
            <a:endParaRPr kumimoji="0" sz="2000" dirty="0">
              <a:solidFill>
                <a:srgbClr val="000000"/>
              </a:solidFill>
              <a:latin typeface="微软雅黑" panose="020B0503020204020204" pitchFamily="34" charset="-122"/>
              <a:ea typeface="微软雅黑" panose="020B0503020204020204" pitchFamily="34" charset="-122"/>
            </a:endParaRPr>
          </a:p>
        </p:txBody>
      </p:sp>
      <p:sp>
        <p:nvSpPr>
          <p:cNvPr id="3" name="标题 2"/>
          <p:cNvSpPr txBox="1"/>
          <p:nvPr>
            <p:custDataLst>
              <p:tags r:id="rId1"/>
            </p:custDataLst>
          </p:nvPr>
        </p:nvSpPr>
        <p:spPr bwMode="auto">
          <a:xfrm>
            <a:off x="0" y="358775"/>
            <a:ext cx="10972800" cy="528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algn="l" rtl="0" eaLnBrk="0" fontAlgn="base" hangingPunct="0">
              <a:spcBef>
                <a:spcPct val="0"/>
              </a:spcBef>
              <a:spcAft>
                <a:spcPct val="0"/>
              </a:spcAft>
              <a:defRPr kumimoji="1" sz="2500">
                <a:solidFill>
                  <a:schemeClr val="tx1"/>
                </a:solidFill>
                <a:latin typeface="+mj-lt"/>
                <a:ea typeface="微软雅黑" panose="020B0503020204020204" pitchFamily="34" charset="-122"/>
                <a:cs typeface="微软雅黑" panose="020B0503020204020204" pitchFamily="34" charset="-122"/>
              </a:defRPr>
            </a:lvl1pPr>
            <a:lvl2pPr algn="l" rtl="0" eaLnBrk="0" fontAlgn="base" hangingPunct="0">
              <a:spcBef>
                <a:spcPct val="0"/>
              </a:spcBef>
              <a:spcAft>
                <a:spcPct val="0"/>
              </a:spcAft>
              <a:defRPr kumimoji="1" sz="2500">
                <a:solidFill>
                  <a:schemeClr val="tx1"/>
                </a:solidFill>
                <a:latin typeface="Calibri" panose="020F0502020204030204" pitchFamily="34" charset="0"/>
                <a:ea typeface="微软雅黑" panose="020B0503020204020204" pitchFamily="34" charset="-122"/>
                <a:cs typeface="微软雅黑" panose="020B0503020204020204" pitchFamily="34" charset="-122"/>
              </a:defRPr>
            </a:lvl2pPr>
            <a:lvl3pPr algn="l" rtl="0" eaLnBrk="0" fontAlgn="base" hangingPunct="0">
              <a:spcBef>
                <a:spcPct val="0"/>
              </a:spcBef>
              <a:spcAft>
                <a:spcPct val="0"/>
              </a:spcAft>
              <a:defRPr kumimoji="1" sz="2500">
                <a:solidFill>
                  <a:schemeClr val="tx1"/>
                </a:solidFill>
                <a:latin typeface="Calibri" panose="020F0502020204030204" pitchFamily="34" charset="0"/>
                <a:ea typeface="微软雅黑" panose="020B0503020204020204" pitchFamily="34" charset="-122"/>
                <a:cs typeface="微软雅黑" panose="020B0503020204020204" pitchFamily="34" charset="-122"/>
              </a:defRPr>
            </a:lvl3pPr>
            <a:lvl4pPr algn="l" rtl="0" eaLnBrk="0" fontAlgn="base" hangingPunct="0">
              <a:spcBef>
                <a:spcPct val="0"/>
              </a:spcBef>
              <a:spcAft>
                <a:spcPct val="0"/>
              </a:spcAft>
              <a:defRPr kumimoji="1" sz="2500">
                <a:solidFill>
                  <a:schemeClr val="tx1"/>
                </a:solidFill>
                <a:latin typeface="Calibri" panose="020F0502020204030204" pitchFamily="34" charset="0"/>
                <a:ea typeface="微软雅黑" panose="020B0503020204020204" pitchFamily="34" charset="-122"/>
                <a:cs typeface="微软雅黑" panose="020B0503020204020204" pitchFamily="34" charset="-122"/>
              </a:defRPr>
            </a:lvl4pPr>
            <a:lvl5pPr algn="l" rtl="0" eaLnBrk="0" fontAlgn="base" hangingPunct="0">
              <a:spcBef>
                <a:spcPct val="0"/>
              </a:spcBef>
              <a:spcAft>
                <a:spcPct val="0"/>
              </a:spcAft>
              <a:defRPr kumimoji="1" sz="2500">
                <a:solidFill>
                  <a:schemeClr val="tx1"/>
                </a:solidFill>
                <a:latin typeface="Calibri" panose="020F0502020204030204" pitchFamily="34" charset="0"/>
                <a:ea typeface="微软雅黑" panose="020B0503020204020204" pitchFamily="34" charset="-122"/>
                <a:cs typeface="微软雅黑" panose="020B0503020204020204" pitchFamily="34" charset="-122"/>
              </a:defRPr>
            </a:lvl5pPr>
            <a:lvl6pPr marL="483870" algn="l" rtl="0" eaLnBrk="0" fontAlgn="base" hangingPunct="0">
              <a:spcBef>
                <a:spcPct val="0"/>
              </a:spcBef>
              <a:spcAft>
                <a:spcPct val="0"/>
              </a:spcAft>
              <a:defRPr sz="2540">
                <a:solidFill>
                  <a:schemeClr val="tx1"/>
                </a:solidFill>
                <a:latin typeface="Calibri" panose="020F0502020204030204" pitchFamily="34" charset="0"/>
                <a:ea typeface="黑体" panose="02010609060101010101" pitchFamily="2" charset="-122"/>
              </a:defRPr>
            </a:lvl6pPr>
            <a:lvl7pPr marL="967740" algn="l" rtl="0" eaLnBrk="0" fontAlgn="base" hangingPunct="0">
              <a:spcBef>
                <a:spcPct val="0"/>
              </a:spcBef>
              <a:spcAft>
                <a:spcPct val="0"/>
              </a:spcAft>
              <a:defRPr sz="2540">
                <a:solidFill>
                  <a:schemeClr val="tx1"/>
                </a:solidFill>
                <a:latin typeface="Calibri" panose="020F0502020204030204" pitchFamily="34" charset="0"/>
                <a:ea typeface="黑体" panose="02010609060101010101" pitchFamily="2" charset="-122"/>
              </a:defRPr>
            </a:lvl7pPr>
            <a:lvl8pPr marL="1450975" algn="l" rtl="0" eaLnBrk="0" fontAlgn="base" hangingPunct="0">
              <a:spcBef>
                <a:spcPct val="0"/>
              </a:spcBef>
              <a:spcAft>
                <a:spcPct val="0"/>
              </a:spcAft>
              <a:defRPr sz="2540">
                <a:solidFill>
                  <a:schemeClr val="tx1"/>
                </a:solidFill>
                <a:latin typeface="Calibri" panose="020F0502020204030204" pitchFamily="34" charset="0"/>
                <a:ea typeface="黑体" panose="02010609060101010101" pitchFamily="2" charset="-122"/>
              </a:defRPr>
            </a:lvl8pPr>
            <a:lvl9pPr marL="1934845" algn="l" rtl="0" eaLnBrk="0" fontAlgn="base" hangingPunct="0">
              <a:spcBef>
                <a:spcPct val="0"/>
              </a:spcBef>
              <a:spcAft>
                <a:spcPct val="0"/>
              </a:spcAft>
              <a:defRPr sz="2540">
                <a:solidFill>
                  <a:schemeClr val="tx1"/>
                </a:solidFill>
                <a:latin typeface="Calibri" panose="020F0502020204030204" pitchFamily="34" charset="0"/>
                <a:ea typeface="黑体" panose="02010609060101010101" pitchFamily="2" charset="-122"/>
              </a:defRPr>
            </a:lvl9pPr>
          </a:lstStyle>
          <a:p>
            <a:r>
              <a:rPr lang="en-US" altLang="zh-CN" smtClean="0"/>
              <a:t>   1 </a:t>
            </a:r>
            <a:r>
              <a:rPr lang="zh-CN" altLang="en-US" smtClean="0"/>
              <a:t>理解数组连接操作</a:t>
            </a:r>
            <a:endParaRPr lang="zh-CN" altLang="en-US" smtClean="0"/>
          </a:p>
        </p:txBody>
      </p:sp>
      <p:pic>
        <p:nvPicPr>
          <p:cNvPr id="492" name="图片 492"/>
          <p:cNvPicPr>
            <a:picLocks noChangeAspect="1"/>
          </p:cNvPicPr>
          <p:nvPr>
            <p:custDataLst>
              <p:tags r:id="rId2"/>
            </p:custDataLst>
          </p:nvPr>
        </p:nvPicPr>
        <p:blipFill>
          <a:blip r:embed="rId3"/>
          <a:stretch>
            <a:fillRect/>
          </a:stretch>
        </p:blipFill>
        <p:spPr>
          <a:xfrm>
            <a:off x="6493193" y="2703513"/>
            <a:ext cx="3876675" cy="3312795"/>
          </a:xfrm>
          <a:prstGeom prst="rect">
            <a:avLst/>
          </a:prstGeom>
        </p:spPr>
      </p:pic>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bwMode="auto">
          <a:xfrm>
            <a:off x="0" y="969484"/>
            <a:ext cx="9144000" cy="792641"/>
          </a:xfrm>
          <a:prstGeom prst="rect">
            <a:avLst/>
          </a:prstGeom>
          <a:gradFill>
            <a:gsLst>
              <a:gs pos="100000">
                <a:srgbClr val="00B0F0">
                  <a:alpha val="0"/>
                </a:srgbClr>
              </a:gs>
              <a:gs pos="0">
                <a:srgbClr val="D1ECFF">
                  <a:alpha val="0"/>
                </a:srgbClr>
              </a:gs>
              <a:gs pos="49000">
                <a:srgbClr val="D1ECFF"/>
              </a:gs>
            </a:gsLst>
            <a:lin ang="0" scaled="0"/>
          </a:gradFill>
          <a:ln w="28575" cap="flat" cmpd="sng" algn="ctr">
            <a:noFill/>
            <a:prstDash val="solid"/>
            <a:round/>
            <a:headEnd type="none" w="med" len="med"/>
            <a:tailEnd type="none" w="med" len="med"/>
          </a:ln>
          <a:effectLst/>
        </p:spPr>
        <p:txBody>
          <a:bodyPr/>
          <a:lstStyle/>
          <a:p>
            <a:pPr eaLnBrk="1" hangingPunct="1">
              <a:buFont typeface="Arial" panose="020B0604020202020204" pitchFamily="34" charset="0"/>
              <a:buNone/>
              <a:defRPr/>
            </a:pPr>
            <a:endParaRPr lang="zh-CN" altLang="en-US" dirty="0">
              <a:latin typeface="Arial" panose="020B0604020202020204" pitchFamily="34" charset="0"/>
            </a:endParaRPr>
          </a:p>
        </p:txBody>
      </p:sp>
      <p:sp>
        <p:nvSpPr>
          <p:cNvPr id="11" name="文本框 2"/>
          <p:cNvSpPr txBox="1"/>
          <p:nvPr/>
        </p:nvSpPr>
        <p:spPr>
          <a:xfrm>
            <a:off x="566928" y="1134971"/>
            <a:ext cx="2011680" cy="460375"/>
          </a:xfrm>
          <a:prstGeom prst="rect">
            <a:avLst/>
          </a:prstGeom>
          <a:noFill/>
        </p:spPr>
        <p:txBody>
          <a:bodyPr wrap="none" rtlCol="0">
            <a:spAutoFit/>
          </a:bodyPr>
          <a:lstStyle/>
          <a:p>
            <a:r>
              <a:rPr lang="zh-CN" altLang="en-US" sz="2400" dirty="0">
                <a:latin typeface="微软雅黑" panose="020B0503020204020204" pitchFamily="34" charset="-122"/>
                <a:ea typeface="微软雅黑" panose="020B0503020204020204" pitchFamily="34" charset="-122"/>
              </a:rPr>
              <a:t>数组形态变换</a:t>
            </a:r>
            <a:endParaRPr lang="zh-CN" altLang="en-US" sz="2400" dirty="0">
              <a:latin typeface="微软雅黑" panose="020B0503020204020204" pitchFamily="34" charset="-122"/>
              <a:ea typeface="微软雅黑" panose="020B0503020204020204" pitchFamily="34" charset="-122"/>
            </a:endParaRPr>
          </a:p>
        </p:txBody>
      </p:sp>
      <p:sp>
        <p:nvSpPr>
          <p:cNvPr id="12" name="TextBox 5"/>
          <p:cNvSpPr txBox="1">
            <a:spLocks noChangeArrowheads="1"/>
          </p:cNvSpPr>
          <p:nvPr/>
        </p:nvSpPr>
        <p:spPr bwMode="auto">
          <a:xfrm>
            <a:off x="725864" y="1863889"/>
            <a:ext cx="10605711" cy="5530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363855" indent="-285750">
              <a:spcBef>
                <a:spcPct val="20000"/>
              </a:spcBef>
              <a:buClr>
                <a:srgbClr val="000066"/>
              </a:buClr>
              <a:buFont typeface="Wingdings" panose="05000000000000000000" pitchFamily="2" charset="2"/>
              <a:buChar char="n"/>
              <a:defRPr kumimoji="1" sz="21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kumimoji="1" sz="29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kumimoji="1" sz="25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kumimoji="1" sz="21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kumimoji="1" sz="21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kumimoji="1" sz="21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kumimoji="1" sz="21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kumimoji="1" sz="21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kumimoji="1" sz="2100">
                <a:solidFill>
                  <a:schemeClr val="tx1"/>
                </a:solidFill>
                <a:latin typeface="Calibri" panose="020F0502020204030204" pitchFamily="34" charset="0"/>
                <a:ea typeface="宋体" panose="02010600030101010101" pitchFamily="2" charset="-122"/>
              </a:defRPr>
            </a:lvl9pPr>
          </a:lstStyle>
          <a:p>
            <a:pPr eaLnBrk="1" hangingPunct="1">
              <a:lnSpc>
                <a:spcPct val="150000"/>
              </a:lnSpc>
              <a:spcBef>
                <a:spcPct val="0"/>
              </a:spcBef>
              <a:buClr>
                <a:schemeClr val="tx2"/>
              </a:buClr>
              <a:buFont typeface="Wingdings" panose="05000000000000000000" pitchFamily="2" charset="2"/>
              <a:buChar char="Ø"/>
            </a:pPr>
            <a:r>
              <a:rPr kumimoji="0" sz="2000">
                <a:solidFill>
                  <a:srgbClr val="000000"/>
                </a:solidFill>
                <a:latin typeface="微软雅黑" panose="020B0503020204020204" pitchFamily="34" charset="-122"/>
                <a:ea typeface="微软雅黑" panose="020B0503020204020204" pitchFamily="34" charset="-122"/>
                <a:sym typeface="+mn-ea"/>
              </a:rPr>
              <a:t>NumPy提供了reshape函数用于改变数组的形状，传入的参数是新的维度。</a:t>
            </a:r>
            <a:endParaRPr kumimoji="0" sz="2000">
              <a:solidFill>
                <a:srgbClr val="000000"/>
              </a:solidFill>
              <a:latin typeface="微软雅黑" panose="020B0503020204020204" pitchFamily="34" charset="-122"/>
              <a:ea typeface="微软雅黑" panose="020B0503020204020204" pitchFamily="34" charset="-122"/>
              <a:sym typeface="+mn-ea"/>
            </a:endParaRPr>
          </a:p>
        </p:txBody>
      </p:sp>
      <p:sp>
        <p:nvSpPr>
          <p:cNvPr id="3" name="标题 2"/>
          <p:cNvSpPr txBox="1"/>
          <p:nvPr>
            <p:custDataLst>
              <p:tags r:id="rId1"/>
            </p:custDataLst>
          </p:nvPr>
        </p:nvSpPr>
        <p:spPr bwMode="auto">
          <a:xfrm>
            <a:off x="0" y="358775"/>
            <a:ext cx="10972800" cy="528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algn="l" rtl="0" eaLnBrk="0" fontAlgn="base" hangingPunct="0">
              <a:spcBef>
                <a:spcPct val="0"/>
              </a:spcBef>
              <a:spcAft>
                <a:spcPct val="0"/>
              </a:spcAft>
              <a:defRPr kumimoji="1" sz="2500">
                <a:solidFill>
                  <a:schemeClr val="tx1"/>
                </a:solidFill>
                <a:latin typeface="+mj-lt"/>
                <a:ea typeface="微软雅黑" panose="020B0503020204020204" pitchFamily="34" charset="-122"/>
                <a:cs typeface="微软雅黑" panose="020B0503020204020204" pitchFamily="34" charset="-122"/>
              </a:defRPr>
            </a:lvl1pPr>
            <a:lvl2pPr algn="l" rtl="0" eaLnBrk="0" fontAlgn="base" hangingPunct="0">
              <a:spcBef>
                <a:spcPct val="0"/>
              </a:spcBef>
              <a:spcAft>
                <a:spcPct val="0"/>
              </a:spcAft>
              <a:defRPr kumimoji="1" sz="2500">
                <a:solidFill>
                  <a:schemeClr val="tx1"/>
                </a:solidFill>
                <a:latin typeface="Calibri" panose="020F0502020204030204" pitchFamily="34" charset="0"/>
                <a:ea typeface="微软雅黑" panose="020B0503020204020204" pitchFamily="34" charset="-122"/>
                <a:cs typeface="微软雅黑" panose="020B0503020204020204" pitchFamily="34" charset="-122"/>
              </a:defRPr>
            </a:lvl2pPr>
            <a:lvl3pPr algn="l" rtl="0" eaLnBrk="0" fontAlgn="base" hangingPunct="0">
              <a:spcBef>
                <a:spcPct val="0"/>
              </a:spcBef>
              <a:spcAft>
                <a:spcPct val="0"/>
              </a:spcAft>
              <a:defRPr kumimoji="1" sz="2500">
                <a:solidFill>
                  <a:schemeClr val="tx1"/>
                </a:solidFill>
                <a:latin typeface="Calibri" panose="020F0502020204030204" pitchFamily="34" charset="0"/>
                <a:ea typeface="微软雅黑" panose="020B0503020204020204" pitchFamily="34" charset="-122"/>
                <a:cs typeface="微软雅黑" panose="020B0503020204020204" pitchFamily="34" charset="-122"/>
              </a:defRPr>
            </a:lvl3pPr>
            <a:lvl4pPr algn="l" rtl="0" eaLnBrk="0" fontAlgn="base" hangingPunct="0">
              <a:spcBef>
                <a:spcPct val="0"/>
              </a:spcBef>
              <a:spcAft>
                <a:spcPct val="0"/>
              </a:spcAft>
              <a:defRPr kumimoji="1" sz="2500">
                <a:solidFill>
                  <a:schemeClr val="tx1"/>
                </a:solidFill>
                <a:latin typeface="Calibri" panose="020F0502020204030204" pitchFamily="34" charset="0"/>
                <a:ea typeface="微软雅黑" panose="020B0503020204020204" pitchFamily="34" charset="-122"/>
                <a:cs typeface="微软雅黑" panose="020B0503020204020204" pitchFamily="34" charset="-122"/>
              </a:defRPr>
            </a:lvl4pPr>
            <a:lvl5pPr algn="l" rtl="0" eaLnBrk="0" fontAlgn="base" hangingPunct="0">
              <a:spcBef>
                <a:spcPct val="0"/>
              </a:spcBef>
              <a:spcAft>
                <a:spcPct val="0"/>
              </a:spcAft>
              <a:defRPr kumimoji="1" sz="2500">
                <a:solidFill>
                  <a:schemeClr val="tx1"/>
                </a:solidFill>
                <a:latin typeface="Calibri" panose="020F0502020204030204" pitchFamily="34" charset="0"/>
                <a:ea typeface="微软雅黑" panose="020B0503020204020204" pitchFamily="34" charset="-122"/>
                <a:cs typeface="微软雅黑" panose="020B0503020204020204" pitchFamily="34" charset="-122"/>
              </a:defRPr>
            </a:lvl5pPr>
            <a:lvl6pPr marL="483870" algn="l" rtl="0" eaLnBrk="0" fontAlgn="base" hangingPunct="0">
              <a:spcBef>
                <a:spcPct val="0"/>
              </a:spcBef>
              <a:spcAft>
                <a:spcPct val="0"/>
              </a:spcAft>
              <a:defRPr sz="2540">
                <a:solidFill>
                  <a:schemeClr val="tx1"/>
                </a:solidFill>
                <a:latin typeface="Calibri" panose="020F0502020204030204" pitchFamily="34" charset="0"/>
                <a:ea typeface="黑体" panose="02010609060101010101" pitchFamily="2" charset="-122"/>
              </a:defRPr>
            </a:lvl6pPr>
            <a:lvl7pPr marL="967740" algn="l" rtl="0" eaLnBrk="0" fontAlgn="base" hangingPunct="0">
              <a:spcBef>
                <a:spcPct val="0"/>
              </a:spcBef>
              <a:spcAft>
                <a:spcPct val="0"/>
              </a:spcAft>
              <a:defRPr sz="2540">
                <a:solidFill>
                  <a:schemeClr val="tx1"/>
                </a:solidFill>
                <a:latin typeface="Calibri" panose="020F0502020204030204" pitchFamily="34" charset="0"/>
                <a:ea typeface="黑体" panose="02010609060101010101" pitchFamily="2" charset="-122"/>
              </a:defRPr>
            </a:lvl7pPr>
            <a:lvl8pPr marL="1450975" algn="l" rtl="0" eaLnBrk="0" fontAlgn="base" hangingPunct="0">
              <a:spcBef>
                <a:spcPct val="0"/>
              </a:spcBef>
              <a:spcAft>
                <a:spcPct val="0"/>
              </a:spcAft>
              <a:defRPr sz="2540">
                <a:solidFill>
                  <a:schemeClr val="tx1"/>
                </a:solidFill>
                <a:latin typeface="Calibri" panose="020F0502020204030204" pitchFamily="34" charset="0"/>
                <a:ea typeface="黑体" panose="02010609060101010101" pitchFamily="2" charset="-122"/>
              </a:defRPr>
            </a:lvl8pPr>
            <a:lvl9pPr marL="1934845" algn="l" rtl="0" eaLnBrk="0" fontAlgn="base" hangingPunct="0">
              <a:spcBef>
                <a:spcPct val="0"/>
              </a:spcBef>
              <a:spcAft>
                <a:spcPct val="0"/>
              </a:spcAft>
              <a:defRPr sz="2540">
                <a:solidFill>
                  <a:schemeClr val="tx1"/>
                </a:solidFill>
                <a:latin typeface="Calibri" panose="020F0502020204030204" pitchFamily="34" charset="0"/>
                <a:ea typeface="黑体" panose="02010609060101010101" pitchFamily="2" charset="-122"/>
              </a:defRPr>
            </a:lvl9pPr>
          </a:lstStyle>
          <a:p>
            <a:r>
              <a:rPr lang="en-US" altLang="zh-CN" smtClean="0"/>
              <a:t>   2 </a:t>
            </a:r>
            <a:r>
              <a:rPr lang="zh-CN" altLang="en-US" smtClean="0"/>
              <a:t>掌握数组形态变换</a:t>
            </a:r>
            <a:endParaRPr lang="zh-CN" altLang="en-US" smtClean="0"/>
          </a:p>
        </p:txBody>
      </p:sp>
      <p:pic>
        <p:nvPicPr>
          <p:cNvPr id="2" name="图片 1"/>
          <p:cNvPicPr/>
          <p:nvPr>
            <p:custDataLst>
              <p:tags r:id="rId2"/>
            </p:custDataLst>
          </p:nvPr>
        </p:nvPicPr>
        <p:blipFill>
          <a:blip r:embed="rId3"/>
          <a:stretch>
            <a:fillRect/>
          </a:stretch>
        </p:blipFill>
        <p:spPr>
          <a:xfrm>
            <a:off x="5848076" y="2939202"/>
            <a:ext cx="4992976" cy="2338171"/>
          </a:xfrm>
          <a:prstGeom prst="rect">
            <a:avLst/>
          </a:prstGeom>
        </p:spPr>
      </p:pic>
      <p:pic>
        <p:nvPicPr>
          <p:cNvPr id="1272" name="图片 1272"/>
          <p:cNvPicPr>
            <a:picLocks noChangeAspect="1"/>
          </p:cNvPicPr>
          <p:nvPr>
            <p:custDataLst>
              <p:tags r:id="rId4"/>
            </p:custDataLst>
          </p:nvPr>
        </p:nvPicPr>
        <p:blipFill>
          <a:blip r:embed="rId5"/>
          <a:stretch>
            <a:fillRect/>
          </a:stretch>
        </p:blipFill>
        <p:spPr>
          <a:xfrm>
            <a:off x="1905635" y="3121660"/>
            <a:ext cx="3206115" cy="2155825"/>
          </a:xfrm>
          <a:prstGeom prst="rect">
            <a:avLst/>
          </a:prstGeom>
        </p:spPr>
      </p:pic>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bwMode="auto">
          <a:xfrm>
            <a:off x="0" y="969484"/>
            <a:ext cx="9144000" cy="792641"/>
          </a:xfrm>
          <a:prstGeom prst="rect">
            <a:avLst/>
          </a:prstGeom>
          <a:gradFill>
            <a:gsLst>
              <a:gs pos="100000">
                <a:srgbClr val="00B0F0">
                  <a:alpha val="0"/>
                </a:srgbClr>
              </a:gs>
              <a:gs pos="0">
                <a:srgbClr val="D1ECFF">
                  <a:alpha val="0"/>
                </a:srgbClr>
              </a:gs>
              <a:gs pos="49000">
                <a:srgbClr val="D1ECFF"/>
              </a:gs>
            </a:gsLst>
            <a:lin ang="0" scaled="0"/>
          </a:gradFill>
          <a:ln w="28575" cap="flat" cmpd="sng" algn="ctr">
            <a:noFill/>
            <a:prstDash val="solid"/>
            <a:round/>
            <a:headEnd type="none" w="med" len="med"/>
            <a:tailEnd type="none" w="med" len="med"/>
          </a:ln>
          <a:effectLst/>
        </p:spPr>
        <p:txBody>
          <a:bodyPr/>
          <a:lstStyle/>
          <a:p>
            <a:pPr eaLnBrk="1" hangingPunct="1">
              <a:buFont typeface="Arial" panose="020B0604020202020204" pitchFamily="34" charset="0"/>
              <a:buNone/>
              <a:defRPr/>
            </a:pPr>
            <a:endParaRPr lang="zh-CN" altLang="en-US" dirty="0">
              <a:latin typeface="Arial" panose="020B0604020202020204" pitchFamily="34" charset="0"/>
            </a:endParaRPr>
          </a:p>
        </p:txBody>
      </p:sp>
      <p:sp>
        <p:nvSpPr>
          <p:cNvPr id="11" name="文本框 2"/>
          <p:cNvSpPr txBox="1"/>
          <p:nvPr/>
        </p:nvSpPr>
        <p:spPr>
          <a:xfrm>
            <a:off x="566928" y="1134971"/>
            <a:ext cx="2011680" cy="460375"/>
          </a:xfrm>
          <a:prstGeom prst="rect">
            <a:avLst/>
          </a:prstGeom>
          <a:noFill/>
        </p:spPr>
        <p:txBody>
          <a:bodyPr wrap="none" rtlCol="0">
            <a:spAutoFit/>
          </a:bodyPr>
          <a:lstStyle/>
          <a:p>
            <a:r>
              <a:rPr lang="zh-CN" altLang="en-US" sz="2400" dirty="0">
                <a:latin typeface="微软雅黑" panose="020B0503020204020204" pitchFamily="34" charset="-122"/>
                <a:ea typeface="微软雅黑" panose="020B0503020204020204" pitchFamily="34" charset="-122"/>
              </a:rPr>
              <a:t>数组形态变换</a:t>
            </a:r>
            <a:endParaRPr lang="zh-CN" altLang="en-US" sz="2400" dirty="0">
              <a:latin typeface="微软雅黑" panose="020B0503020204020204" pitchFamily="34" charset="-122"/>
              <a:ea typeface="微软雅黑" panose="020B0503020204020204" pitchFamily="34" charset="-122"/>
            </a:endParaRPr>
          </a:p>
        </p:txBody>
      </p:sp>
      <p:sp>
        <p:nvSpPr>
          <p:cNvPr id="12" name="TextBox 5"/>
          <p:cNvSpPr txBox="1">
            <a:spLocks noChangeArrowheads="1"/>
          </p:cNvSpPr>
          <p:nvPr/>
        </p:nvSpPr>
        <p:spPr bwMode="auto">
          <a:xfrm>
            <a:off x="725864" y="1863889"/>
            <a:ext cx="10605711" cy="5530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363855" indent="-285750">
              <a:spcBef>
                <a:spcPct val="20000"/>
              </a:spcBef>
              <a:buClr>
                <a:srgbClr val="000066"/>
              </a:buClr>
              <a:buFont typeface="Wingdings" panose="05000000000000000000" pitchFamily="2" charset="2"/>
              <a:buChar char="n"/>
              <a:defRPr kumimoji="1" sz="21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kumimoji="1" sz="29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kumimoji="1" sz="25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kumimoji="1" sz="21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kumimoji="1" sz="21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kumimoji="1" sz="21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kumimoji="1" sz="21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kumimoji="1" sz="21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kumimoji="1" sz="2100">
                <a:solidFill>
                  <a:schemeClr val="tx1"/>
                </a:solidFill>
                <a:latin typeface="Calibri" panose="020F0502020204030204" pitchFamily="34" charset="0"/>
                <a:ea typeface="宋体" panose="02010600030101010101" pitchFamily="2" charset="-122"/>
              </a:defRPr>
            </a:lvl9pPr>
          </a:lstStyle>
          <a:p>
            <a:pPr eaLnBrk="1" hangingPunct="1">
              <a:lnSpc>
                <a:spcPct val="150000"/>
              </a:lnSpc>
              <a:spcBef>
                <a:spcPct val="0"/>
              </a:spcBef>
              <a:buClr>
                <a:schemeClr val="tx2"/>
              </a:buClr>
              <a:buFont typeface="Wingdings" panose="05000000000000000000" pitchFamily="2" charset="2"/>
              <a:buChar char="Ø"/>
            </a:pPr>
            <a:r>
              <a:rPr kumimoji="0" sz="2000">
                <a:solidFill>
                  <a:srgbClr val="000000"/>
                </a:solidFill>
                <a:latin typeface="微软雅黑" panose="020B0503020204020204" pitchFamily="34" charset="-122"/>
                <a:ea typeface="微软雅黑" panose="020B0503020204020204" pitchFamily="34" charset="-122"/>
                <a:sym typeface="+mn-ea"/>
              </a:rPr>
              <a:t>与reshape相反的方法是数据散开，使用ravel函数实现。</a:t>
            </a:r>
            <a:endParaRPr kumimoji="0" sz="2000">
              <a:solidFill>
                <a:srgbClr val="000000"/>
              </a:solidFill>
              <a:latin typeface="微软雅黑" panose="020B0503020204020204" pitchFamily="34" charset="-122"/>
              <a:ea typeface="微软雅黑" panose="020B0503020204020204" pitchFamily="34" charset="-122"/>
              <a:sym typeface="+mn-ea"/>
            </a:endParaRPr>
          </a:p>
        </p:txBody>
      </p:sp>
      <p:sp>
        <p:nvSpPr>
          <p:cNvPr id="3" name="标题 2"/>
          <p:cNvSpPr txBox="1"/>
          <p:nvPr>
            <p:custDataLst>
              <p:tags r:id="rId1"/>
            </p:custDataLst>
          </p:nvPr>
        </p:nvSpPr>
        <p:spPr bwMode="auto">
          <a:xfrm>
            <a:off x="0" y="358775"/>
            <a:ext cx="10972800" cy="528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algn="l" rtl="0" eaLnBrk="0" fontAlgn="base" hangingPunct="0">
              <a:spcBef>
                <a:spcPct val="0"/>
              </a:spcBef>
              <a:spcAft>
                <a:spcPct val="0"/>
              </a:spcAft>
              <a:defRPr kumimoji="1" sz="2500">
                <a:solidFill>
                  <a:schemeClr val="tx1"/>
                </a:solidFill>
                <a:latin typeface="+mj-lt"/>
                <a:ea typeface="微软雅黑" panose="020B0503020204020204" pitchFamily="34" charset="-122"/>
                <a:cs typeface="微软雅黑" panose="020B0503020204020204" pitchFamily="34" charset="-122"/>
              </a:defRPr>
            </a:lvl1pPr>
            <a:lvl2pPr algn="l" rtl="0" eaLnBrk="0" fontAlgn="base" hangingPunct="0">
              <a:spcBef>
                <a:spcPct val="0"/>
              </a:spcBef>
              <a:spcAft>
                <a:spcPct val="0"/>
              </a:spcAft>
              <a:defRPr kumimoji="1" sz="2500">
                <a:solidFill>
                  <a:schemeClr val="tx1"/>
                </a:solidFill>
                <a:latin typeface="Calibri" panose="020F0502020204030204" pitchFamily="34" charset="0"/>
                <a:ea typeface="微软雅黑" panose="020B0503020204020204" pitchFamily="34" charset="-122"/>
                <a:cs typeface="微软雅黑" panose="020B0503020204020204" pitchFamily="34" charset="-122"/>
              </a:defRPr>
            </a:lvl2pPr>
            <a:lvl3pPr algn="l" rtl="0" eaLnBrk="0" fontAlgn="base" hangingPunct="0">
              <a:spcBef>
                <a:spcPct val="0"/>
              </a:spcBef>
              <a:spcAft>
                <a:spcPct val="0"/>
              </a:spcAft>
              <a:defRPr kumimoji="1" sz="2500">
                <a:solidFill>
                  <a:schemeClr val="tx1"/>
                </a:solidFill>
                <a:latin typeface="Calibri" panose="020F0502020204030204" pitchFamily="34" charset="0"/>
                <a:ea typeface="微软雅黑" panose="020B0503020204020204" pitchFamily="34" charset="-122"/>
                <a:cs typeface="微软雅黑" panose="020B0503020204020204" pitchFamily="34" charset="-122"/>
              </a:defRPr>
            </a:lvl3pPr>
            <a:lvl4pPr algn="l" rtl="0" eaLnBrk="0" fontAlgn="base" hangingPunct="0">
              <a:spcBef>
                <a:spcPct val="0"/>
              </a:spcBef>
              <a:spcAft>
                <a:spcPct val="0"/>
              </a:spcAft>
              <a:defRPr kumimoji="1" sz="2500">
                <a:solidFill>
                  <a:schemeClr val="tx1"/>
                </a:solidFill>
                <a:latin typeface="Calibri" panose="020F0502020204030204" pitchFamily="34" charset="0"/>
                <a:ea typeface="微软雅黑" panose="020B0503020204020204" pitchFamily="34" charset="-122"/>
                <a:cs typeface="微软雅黑" panose="020B0503020204020204" pitchFamily="34" charset="-122"/>
              </a:defRPr>
            </a:lvl4pPr>
            <a:lvl5pPr algn="l" rtl="0" eaLnBrk="0" fontAlgn="base" hangingPunct="0">
              <a:spcBef>
                <a:spcPct val="0"/>
              </a:spcBef>
              <a:spcAft>
                <a:spcPct val="0"/>
              </a:spcAft>
              <a:defRPr kumimoji="1" sz="2500">
                <a:solidFill>
                  <a:schemeClr val="tx1"/>
                </a:solidFill>
                <a:latin typeface="Calibri" panose="020F0502020204030204" pitchFamily="34" charset="0"/>
                <a:ea typeface="微软雅黑" panose="020B0503020204020204" pitchFamily="34" charset="-122"/>
                <a:cs typeface="微软雅黑" panose="020B0503020204020204" pitchFamily="34" charset="-122"/>
              </a:defRPr>
            </a:lvl5pPr>
            <a:lvl6pPr marL="483870" algn="l" rtl="0" eaLnBrk="0" fontAlgn="base" hangingPunct="0">
              <a:spcBef>
                <a:spcPct val="0"/>
              </a:spcBef>
              <a:spcAft>
                <a:spcPct val="0"/>
              </a:spcAft>
              <a:defRPr sz="2540">
                <a:solidFill>
                  <a:schemeClr val="tx1"/>
                </a:solidFill>
                <a:latin typeface="Calibri" panose="020F0502020204030204" pitchFamily="34" charset="0"/>
                <a:ea typeface="黑体" panose="02010609060101010101" pitchFamily="2" charset="-122"/>
              </a:defRPr>
            </a:lvl6pPr>
            <a:lvl7pPr marL="967740" algn="l" rtl="0" eaLnBrk="0" fontAlgn="base" hangingPunct="0">
              <a:spcBef>
                <a:spcPct val="0"/>
              </a:spcBef>
              <a:spcAft>
                <a:spcPct val="0"/>
              </a:spcAft>
              <a:defRPr sz="2540">
                <a:solidFill>
                  <a:schemeClr val="tx1"/>
                </a:solidFill>
                <a:latin typeface="Calibri" panose="020F0502020204030204" pitchFamily="34" charset="0"/>
                <a:ea typeface="黑体" panose="02010609060101010101" pitchFamily="2" charset="-122"/>
              </a:defRPr>
            </a:lvl7pPr>
            <a:lvl8pPr marL="1450975" algn="l" rtl="0" eaLnBrk="0" fontAlgn="base" hangingPunct="0">
              <a:spcBef>
                <a:spcPct val="0"/>
              </a:spcBef>
              <a:spcAft>
                <a:spcPct val="0"/>
              </a:spcAft>
              <a:defRPr sz="2540">
                <a:solidFill>
                  <a:schemeClr val="tx1"/>
                </a:solidFill>
                <a:latin typeface="Calibri" panose="020F0502020204030204" pitchFamily="34" charset="0"/>
                <a:ea typeface="黑体" panose="02010609060101010101" pitchFamily="2" charset="-122"/>
              </a:defRPr>
            </a:lvl8pPr>
            <a:lvl9pPr marL="1934845" algn="l" rtl="0" eaLnBrk="0" fontAlgn="base" hangingPunct="0">
              <a:spcBef>
                <a:spcPct val="0"/>
              </a:spcBef>
              <a:spcAft>
                <a:spcPct val="0"/>
              </a:spcAft>
              <a:defRPr sz="2540">
                <a:solidFill>
                  <a:schemeClr val="tx1"/>
                </a:solidFill>
                <a:latin typeface="Calibri" panose="020F0502020204030204" pitchFamily="34" charset="0"/>
                <a:ea typeface="黑体" panose="02010609060101010101" pitchFamily="2" charset="-122"/>
              </a:defRPr>
            </a:lvl9pPr>
          </a:lstStyle>
          <a:p>
            <a:r>
              <a:rPr lang="en-US" altLang="zh-CN" smtClean="0"/>
              <a:t>   2 </a:t>
            </a:r>
            <a:r>
              <a:rPr lang="zh-CN" altLang="en-US" smtClean="0"/>
              <a:t>掌握数组形态变换</a:t>
            </a:r>
            <a:endParaRPr lang="zh-CN" altLang="en-US" smtClean="0"/>
          </a:p>
        </p:txBody>
      </p:sp>
      <p:pic>
        <p:nvPicPr>
          <p:cNvPr id="1273" name="图片 1273"/>
          <p:cNvPicPr>
            <a:picLocks noChangeAspect="1"/>
          </p:cNvPicPr>
          <p:nvPr>
            <p:custDataLst>
              <p:tags r:id="rId2"/>
            </p:custDataLst>
          </p:nvPr>
        </p:nvPicPr>
        <p:blipFill>
          <a:blip r:embed="rId3"/>
          <a:stretch>
            <a:fillRect/>
          </a:stretch>
        </p:blipFill>
        <p:spPr>
          <a:xfrm>
            <a:off x="4322445" y="2752725"/>
            <a:ext cx="3547110" cy="2661285"/>
          </a:xfrm>
          <a:prstGeom prst="rect">
            <a:avLst/>
          </a:prstGeom>
        </p:spPr>
      </p:pic>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bwMode="auto">
          <a:xfrm>
            <a:off x="0" y="969484"/>
            <a:ext cx="9144000" cy="792641"/>
          </a:xfrm>
          <a:prstGeom prst="rect">
            <a:avLst/>
          </a:prstGeom>
          <a:gradFill>
            <a:gsLst>
              <a:gs pos="100000">
                <a:srgbClr val="00B0F0">
                  <a:alpha val="0"/>
                </a:srgbClr>
              </a:gs>
              <a:gs pos="0">
                <a:srgbClr val="D1ECFF">
                  <a:alpha val="0"/>
                </a:srgbClr>
              </a:gs>
              <a:gs pos="49000">
                <a:srgbClr val="D1ECFF"/>
              </a:gs>
            </a:gsLst>
            <a:lin ang="0" scaled="0"/>
          </a:gradFill>
          <a:ln w="28575" cap="flat" cmpd="sng" algn="ctr">
            <a:noFill/>
            <a:prstDash val="solid"/>
            <a:round/>
            <a:headEnd type="none" w="med" len="med"/>
            <a:tailEnd type="none" w="med" len="med"/>
          </a:ln>
          <a:effectLst/>
        </p:spPr>
        <p:txBody>
          <a:bodyPr/>
          <a:lstStyle/>
          <a:p>
            <a:pPr eaLnBrk="1" hangingPunct="1">
              <a:buFont typeface="Arial" panose="020B0604020202020204" pitchFamily="34" charset="0"/>
              <a:buNone/>
              <a:defRPr/>
            </a:pPr>
            <a:endParaRPr lang="zh-CN" altLang="en-US" dirty="0">
              <a:latin typeface="Arial" panose="020B0604020202020204" pitchFamily="34" charset="0"/>
            </a:endParaRPr>
          </a:p>
        </p:txBody>
      </p:sp>
      <p:sp>
        <p:nvSpPr>
          <p:cNvPr id="11" name="文本框 2"/>
          <p:cNvSpPr txBox="1"/>
          <p:nvPr/>
        </p:nvSpPr>
        <p:spPr>
          <a:xfrm>
            <a:off x="566928" y="1134971"/>
            <a:ext cx="1402080" cy="460375"/>
          </a:xfrm>
          <a:prstGeom prst="rect">
            <a:avLst/>
          </a:prstGeom>
          <a:noFill/>
        </p:spPr>
        <p:txBody>
          <a:bodyPr wrap="none" rtlCol="0">
            <a:spAutoFit/>
          </a:bodyPr>
          <a:lstStyle/>
          <a:p>
            <a:r>
              <a:rPr lang="zh-CN" altLang="en-US" sz="2400" dirty="0">
                <a:latin typeface="微软雅黑" panose="020B0503020204020204" pitchFamily="34" charset="-122"/>
                <a:ea typeface="微软雅黑" panose="020B0503020204020204" pitchFamily="34" charset="-122"/>
              </a:rPr>
              <a:t>数组排序</a:t>
            </a:r>
            <a:endParaRPr lang="zh-CN" altLang="en-US" sz="2400" dirty="0">
              <a:latin typeface="微软雅黑" panose="020B0503020204020204" pitchFamily="34" charset="-122"/>
              <a:ea typeface="微软雅黑" panose="020B0503020204020204" pitchFamily="34" charset="-122"/>
            </a:endParaRPr>
          </a:p>
        </p:txBody>
      </p:sp>
      <p:sp>
        <p:nvSpPr>
          <p:cNvPr id="12" name="TextBox 5"/>
          <p:cNvSpPr txBox="1">
            <a:spLocks noChangeArrowheads="1"/>
          </p:cNvSpPr>
          <p:nvPr/>
        </p:nvSpPr>
        <p:spPr bwMode="auto">
          <a:xfrm>
            <a:off x="725864" y="1863889"/>
            <a:ext cx="10605711" cy="1476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363855" indent="-285750">
              <a:spcBef>
                <a:spcPct val="20000"/>
              </a:spcBef>
              <a:buClr>
                <a:srgbClr val="000066"/>
              </a:buClr>
              <a:buFont typeface="Wingdings" panose="05000000000000000000" pitchFamily="2" charset="2"/>
              <a:buChar char="n"/>
              <a:defRPr kumimoji="1" sz="21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kumimoji="1" sz="29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kumimoji="1" sz="25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kumimoji="1" sz="21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kumimoji="1" sz="21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kumimoji="1" sz="21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kumimoji="1" sz="21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kumimoji="1" sz="21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kumimoji="1" sz="2100">
                <a:solidFill>
                  <a:schemeClr val="tx1"/>
                </a:solidFill>
                <a:latin typeface="Calibri" panose="020F0502020204030204" pitchFamily="34" charset="0"/>
                <a:ea typeface="宋体" panose="02010600030101010101" pitchFamily="2" charset="-122"/>
              </a:defRPr>
            </a:lvl9pPr>
          </a:lstStyle>
          <a:p>
            <a:pPr eaLnBrk="1" hangingPunct="1">
              <a:lnSpc>
                <a:spcPct val="150000"/>
              </a:lnSpc>
              <a:spcBef>
                <a:spcPct val="0"/>
              </a:spcBef>
              <a:buClr>
                <a:schemeClr val="tx2"/>
              </a:buClr>
              <a:buFont typeface="Wingdings" panose="05000000000000000000" pitchFamily="2" charset="2"/>
              <a:buChar char="Ø"/>
            </a:pPr>
            <a:r>
              <a:rPr kumimoji="0" lang="en-US" altLang="zh-CN" sz="2000" dirty="0" err="1">
                <a:solidFill>
                  <a:srgbClr val="000000"/>
                </a:solidFill>
                <a:latin typeface="微软雅黑" panose="020B0503020204020204" pitchFamily="34" charset="-122"/>
                <a:ea typeface="微软雅黑" panose="020B0503020204020204" pitchFamily="34" charset="-122"/>
                <a:sym typeface="+mn-ea"/>
              </a:rPr>
              <a:t>NumPy</a:t>
            </a:r>
            <a:r>
              <a:rPr kumimoji="0" lang="en-US" altLang="zh-CN" sz="2000" dirty="0">
                <a:solidFill>
                  <a:srgbClr val="000000"/>
                </a:solidFill>
                <a:latin typeface="微软雅黑" panose="020B0503020204020204" pitchFamily="34" charset="-122"/>
                <a:ea typeface="微软雅黑" panose="020B0503020204020204" pitchFamily="34" charset="-122"/>
                <a:sym typeface="+mn-ea"/>
              </a:rPr>
              <a:t> </a:t>
            </a:r>
            <a:r>
              <a:rPr kumimoji="0" lang="zh-CN" altLang="en-US" sz="2000" dirty="0">
                <a:solidFill>
                  <a:srgbClr val="000000"/>
                </a:solidFill>
                <a:latin typeface="微软雅黑" panose="020B0503020204020204" pitchFamily="34" charset="-122"/>
                <a:ea typeface="微软雅黑" panose="020B0503020204020204" pitchFamily="34" charset="-122"/>
                <a:sym typeface="+mn-ea"/>
              </a:rPr>
              <a:t>提供了多种排序的方法，其中</a:t>
            </a:r>
            <a:r>
              <a:rPr kumimoji="0" lang="en-US" altLang="zh-CN" sz="2000" dirty="0">
                <a:solidFill>
                  <a:srgbClr val="000000"/>
                </a:solidFill>
                <a:latin typeface="微软雅黑" panose="020B0503020204020204" pitchFamily="34" charset="-122"/>
                <a:ea typeface="微软雅黑" panose="020B0503020204020204" pitchFamily="34" charset="-122"/>
                <a:sym typeface="+mn-ea"/>
              </a:rPr>
              <a:t>sort</a:t>
            </a:r>
            <a:r>
              <a:rPr kumimoji="0" lang="zh-CN" altLang="en-US" sz="2000" dirty="0">
                <a:solidFill>
                  <a:srgbClr val="000000"/>
                </a:solidFill>
                <a:latin typeface="微软雅黑" panose="020B0503020204020204" pitchFamily="34" charset="-122"/>
                <a:ea typeface="微软雅黑" panose="020B0503020204020204" pitchFamily="34" charset="-122"/>
                <a:sym typeface="+mn-ea"/>
              </a:rPr>
              <a:t>函数可以将一维数组元素值按从小到大的顺序进行直接排序</a:t>
            </a:r>
            <a:r>
              <a:rPr kumimoji="0" lang="zh-CN" altLang="en-US" sz="2000" dirty="0" smtClean="0">
                <a:solidFill>
                  <a:srgbClr val="000000"/>
                </a:solidFill>
                <a:latin typeface="微软雅黑" panose="020B0503020204020204" pitchFamily="34" charset="-122"/>
                <a:ea typeface="微软雅黑" panose="020B0503020204020204" pitchFamily="34" charset="-122"/>
                <a:sym typeface="+mn-ea"/>
              </a:rPr>
              <a:t>。</a:t>
            </a:r>
            <a:endParaRPr kumimoji="0" lang="en-US" altLang="zh-CN" sz="2000" dirty="0" smtClean="0">
              <a:solidFill>
                <a:srgbClr val="000000"/>
              </a:solidFill>
              <a:latin typeface="微软雅黑" panose="020B0503020204020204" pitchFamily="34" charset="-122"/>
              <a:ea typeface="微软雅黑" panose="020B0503020204020204" pitchFamily="34" charset="-122"/>
            </a:endParaRPr>
          </a:p>
          <a:p>
            <a:pPr eaLnBrk="1" hangingPunct="1">
              <a:lnSpc>
                <a:spcPct val="150000"/>
              </a:lnSpc>
              <a:spcBef>
                <a:spcPct val="0"/>
              </a:spcBef>
              <a:buClr>
                <a:schemeClr val="tx2"/>
              </a:buClr>
              <a:buFont typeface="Wingdings" panose="05000000000000000000" pitchFamily="2" charset="2"/>
              <a:buChar char="Ø"/>
            </a:pPr>
            <a:endParaRPr kumimoji="0" sz="2000">
              <a:solidFill>
                <a:srgbClr val="000000"/>
              </a:solidFill>
              <a:latin typeface="微软雅黑" panose="020B0503020204020204" pitchFamily="34" charset="-122"/>
              <a:ea typeface="微软雅黑" panose="020B0503020204020204" pitchFamily="34" charset="-122"/>
              <a:sym typeface="+mn-ea"/>
            </a:endParaRPr>
          </a:p>
        </p:txBody>
      </p:sp>
      <p:sp>
        <p:nvSpPr>
          <p:cNvPr id="3" name="标题 2"/>
          <p:cNvSpPr txBox="1"/>
          <p:nvPr>
            <p:custDataLst>
              <p:tags r:id="rId1"/>
            </p:custDataLst>
          </p:nvPr>
        </p:nvSpPr>
        <p:spPr bwMode="auto">
          <a:xfrm>
            <a:off x="0" y="358775"/>
            <a:ext cx="10972800" cy="528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algn="l" rtl="0" eaLnBrk="0" fontAlgn="base" hangingPunct="0">
              <a:spcBef>
                <a:spcPct val="0"/>
              </a:spcBef>
              <a:spcAft>
                <a:spcPct val="0"/>
              </a:spcAft>
              <a:defRPr kumimoji="1" sz="2500">
                <a:solidFill>
                  <a:schemeClr val="tx1"/>
                </a:solidFill>
                <a:latin typeface="+mj-lt"/>
                <a:ea typeface="微软雅黑" panose="020B0503020204020204" pitchFamily="34" charset="-122"/>
                <a:cs typeface="微软雅黑" panose="020B0503020204020204" pitchFamily="34" charset="-122"/>
              </a:defRPr>
            </a:lvl1pPr>
            <a:lvl2pPr algn="l" rtl="0" eaLnBrk="0" fontAlgn="base" hangingPunct="0">
              <a:spcBef>
                <a:spcPct val="0"/>
              </a:spcBef>
              <a:spcAft>
                <a:spcPct val="0"/>
              </a:spcAft>
              <a:defRPr kumimoji="1" sz="2500">
                <a:solidFill>
                  <a:schemeClr val="tx1"/>
                </a:solidFill>
                <a:latin typeface="Calibri" panose="020F0502020204030204" pitchFamily="34" charset="0"/>
                <a:ea typeface="微软雅黑" panose="020B0503020204020204" pitchFamily="34" charset="-122"/>
                <a:cs typeface="微软雅黑" panose="020B0503020204020204" pitchFamily="34" charset="-122"/>
              </a:defRPr>
            </a:lvl2pPr>
            <a:lvl3pPr algn="l" rtl="0" eaLnBrk="0" fontAlgn="base" hangingPunct="0">
              <a:spcBef>
                <a:spcPct val="0"/>
              </a:spcBef>
              <a:spcAft>
                <a:spcPct val="0"/>
              </a:spcAft>
              <a:defRPr kumimoji="1" sz="2500">
                <a:solidFill>
                  <a:schemeClr val="tx1"/>
                </a:solidFill>
                <a:latin typeface="Calibri" panose="020F0502020204030204" pitchFamily="34" charset="0"/>
                <a:ea typeface="微软雅黑" panose="020B0503020204020204" pitchFamily="34" charset="-122"/>
                <a:cs typeface="微软雅黑" panose="020B0503020204020204" pitchFamily="34" charset="-122"/>
              </a:defRPr>
            </a:lvl3pPr>
            <a:lvl4pPr algn="l" rtl="0" eaLnBrk="0" fontAlgn="base" hangingPunct="0">
              <a:spcBef>
                <a:spcPct val="0"/>
              </a:spcBef>
              <a:spcAft>
                <a:spcPct val="0"/>
              </a:spcAft>
              <a:defRPr kumimoji="1" sz="2500">
                <a:solidFill>
                  <a:schemeClr val="tx1"/>
                </a:solidFill>
                <a:latin typeface="Calibri" panose="020F0502020204030204" pitchFamily="34" charset="0"/>
                <a:ea typeface="微软雅黑" panose="020B0503020204020204" pitchFamily="34" charset="-122"/>
                <a:cs typeface="微软雅黑" panose="020B0503020204020204" pitchFamily="34" charset="-122"/>
              </a:defRPr>
            </a:lvl4pPr>
            <a:lvl5pPr algn="l" rtl="0" eaLnBrk="0" fontAlgn="base" hangingPunct="0">
              <a:spcBef>
                <a:spcPct val="0"/>
              </a:spcBef>
              <a:spcAft>
                <a:spcPct val="0"/>
              </a:spcAft>
              <a:defRPr kumimoji="1" sz="2500">
                <a:solidFill>
                  <a:schemeClr val="tx1"/>
                </a:solidFill>
                <a:latin typeface="Calibri" panose="020F0502020204030204" pitchFamily="34" charset="0"/>
                <a:ea typeface="微软雅黑" panose="020B0503020204020204" pitchFamily="34" charset="-122"/>
                <a:cs typeface="微软雅黑" panose="020B0503020204020204" pitchFamily="34" charset="-122"/>
              </a:defRPr>
            </a:lvl5pPr>
            <a:lvl6pPr marL="483870" algn="l" rtl="0" eaLnBrk="0" fontAlgn="base" hangingPunct="0">
              <a:spcBef>
                <a:spcPct val="0"/>
              </a:spcBef>
              <a:spcAft>
                <a:spcPct val="0"/>
              </a:spcAft>
              <a:defRPr sz="2540">
                <a:solidFill>
                  <a:schemeClr val="tx1"/>
                </a:solidFill>
                <a:latin typeface="Calibri" panose="020F0502020204030204" pitchFamily="34" charset="0"/>
                <a:ea typeface="黑体" panose="02010609060101010101" pitchFamily="2" charset="-122"/>
              </a:defRPr>
            </a:lvl6pPr>
            <a:lvl7pPr marL="967740" algn="l" rtl="0" eaLnBrk="0" fontAlgn="base" hangingPunct="0">
              <a:spcBef>
                <a:spcPct val="0"/>
              </a:spcBef>
              <a:spcAft>
                <a:spcPct val="0"/>
              </a:spcAft>
              <a:defRPr sz="2540">
                <a:solidFill>
                  <a:schemeClr val="tx1"/>
                </a:solidFill>
                <a:latin typeface="Calibri" panose="020F0502020204030204" pitchFamily="34" charset="0"/>
                <a:ea typeface="黑体" panose="02010609060101010101" pitchFamily="2" charset="-122"/>
              </a:defRPr>
            </a:lvl7pPr>
            <a:lvl8pPr marL="1450975" algn="l" rtl="0" eaLnBrk="0" fontAlgn="base" hangingPunct="0">
              <a:spcBef>
                <a:spcPct val="0"/>
              </a:spcBef>
              <a:spcAft>
                <a:spcPct val="0"/>
              </a:spcAft>
              <a:defRPr sz="2540">
                <a:solidFill>
                  <a:schemeClr val="tx1"/>
                </a:solidFill>
                <a:latin typeface="Calibri" panose="020F0502020204030204" pitchFamily="34" charset="0"/>
                <a:ea typeface="黑体" panose="02010609060101010101" pitchFamily="2" charset="-122"/>
              </a:defRPr>
            </a:lvl8pPr>
            <a:lvl9pPr marL="1934845" algn="l" rtl="0" eaLnBrk="0" fontAlgn="base" hangingPunct="0">
              <a:spcBef>
                <a:spcPct val="0"/>
              </a:spcBef>
              <a:spcAft>
                <a:spcPct val="0"/>
              </a:spcAft>
              <a:defRPr sz="2540">
                <a:solidFill>
                  <a:schemeClr val="tx1"/>
                </a:solidFill>
                <a:latin typeface="Calibri" panose="020F0502020204030204" pitchFamily="34" charset="0"/>
                <a:ea typeface="黑体" panose="02010609060101010101" pitchFamily="2" charset="-122"/>
              </a:defRPr>
            </a:lvl9pPr>
          </a:lstStyle>
          <a:p>
            <a:r>
              <a:rPr lang="en-US" altLang="zh-CN" smtClean="0"/>
              <a:t>   3 </a:t>
            </a:r>
            <a:r>
              <a:rPr lang="zh-CN" altLang="en-US" smtClean="0"/>
              <a:t>理解数组排序</a:t>
            </a:r>
            <a:r>
              <a:rPr lang="en-US" altLang="zh-CN" smtClean="0"/>
              <a:t>	</a:t>
            </a:r>
            <a:endParaRPr lang="en-US" altLang="zh-CN" smtClean="0"/>
          </a:p>
        </p:txBody>
      </p:sp>
      <p:pic>
        <p:nvPicPr>
          <p:cNvPr id="495" name="图片 495"/>
          <p:cNvPicPr>
            <a:picLocks noChangeAspect="1"/>
          </p:cNvPicPr>
          <p:nvPr>
            <p:custDataLst>
              <p:tags r:id="rId2"/>
            </p:custDataLst>
          </p:nvPr>
        </p:nvPicPr>
        <p:blipFill>
          <a:blip r:embed="rId3"/>
          <a:stretch>
            <a:fillRect/>
          </a:stretch>
        </p:blipFill>
        <p:spPr>
          <a:xfrm>
            <a:off x="4041140" y="3016885"/>
            <a:ext cx="3975735" cy="2220595"/>
          </a:xfrm>
          <a:prstGeom prst="rect">
            <a:avLst/>
          </a:prstGeom>
        </p:spPr>
      </p:pic>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bwMode="auto">
          <a:xfrm>
            <a:off x="0" y="969484"/>
            <a:ext cx="9144000" cy="792641"/>
          </a:xfrm>
          <a:prstGeom prst="rect">
            <a:avLst/>
          </a:prstGeom>
          <a:gradFill>
            <a:gsLst>
              <a:gs pos="100000">
                <a:srgbClr val="00B0F0">
                  <a:alpha val="0"/>
                </a:srgbClr>
              </a:gs>
              <a:gs pos="0">
                <a:srgbClr val="D1ECFF">
                  <a:alpha val="0"/>
                </a:srgbClr>
              </a:gs>
              <a:gs pos="49000">
                <a:srgbClr val="D1ECFF"/>
              </a:gs>
            </a:gsLst>
            <a:lin ang="0" scaled="0"/>
          </a:gradFill>
          <a:ln w="28575" cap="flat" cmpd="sng" algn="ctr">
            <a:noFill/>
            <a:prstDash val="solid"/>
            <a:round/>
            <a:headEnd type="none" w="med" len="med"/>
            <a:tailEnd type="none" w="med" len="med"/>
          </a:ln>
          <a:effectLst/>
        </p:spPr>
        <p:txBody>
          <a:bodyPr/>
          <a:lstStyle/>
          <a:p>
            <a:pPr eaLnBrk="1" hangingPunct="1">
              <a:buFont typeface="Arial" panose="020B0604020202020204" pitchFamily="34" charset="0"/>
              <a:buNone/>
              <a:defRPr/>
            </a:pPr>
            <a:endParaRPr lang="zh-CN" altLang="en-US" dirty="0">
              <a:latin typeface="Arial" panose="020B0604020202020204" pitchFamily="34" charset="0"/>
            </a:endParaRPr>
          </a:p>
        </p:txBody>
      </p:sp>
      <p:sp>
        <p:nvSpPr>
          <p:cNvPr id="11" name="文本框 2"/>
          <p:cNvSpPr txBox="1"/>
          <p:nvPr/>
        </p:nvSpPr>
        <p:spPr>
          <a:xfrm>
            <a:off x="566928" y="1134971"/>
            <a:ext cx="1402080" cy="460375"/>
          </a:xfrm>
          <a:prstGeom prst="rect">
            <a:avLst/>
          </a:prstGeom>
          <a:noFill/>
        </p:spPr>
        <p:txBody>
          <a:bodyPr wrap="none" rtlCol="0">
            <a:spAutoFit/>
          </a:bodyPr>
          <a:lstStyle/>
          <a:p>
            <a:r>
              <a:rPr lang="zh-CN" altLang="en-US" sz="2400" dirty="0">
                <a:latin typeface="微软雅黑" panose="020B0503020204020204" pitchFamily="34" charset="-122"/>
                <a:ea typeface="微软雅黑" panose="020B0503020204020204" pitchFamily="34" charset="-122"/>
              </a:rPr>
              <a:t>数组排序</a:t>
            </a:r>
            <a:endParaRPr lang="zh-CN" altLang="en-US" sz="2400" dirty="0">
              <a:latin typeface="微软雅黑" panose="020B0503020204020204" pitchFamily="34" charset="-122"/>
              <a:ea typeface="微软雅黑" panose="020B0503020204020204" pitchFamily="34" charset="-122"/>
            </a:endParaRPr>
          </a:p>
        </p:txBody>
      </p:sp>
      <p:sp>
        <p:nvSpPr>
          <p:cNvPr id="12" name="TextBox 5"/>
          <p:cNvSpPr txBox="1">
            <a:spLocks noChangeArrowheads="1"/>
          </p:cNvSpPr>
          <p:nvPr/>
        </p:nvSpPr>
        <p:spPr bwMode="auto">
          <a:xfrm>
            <a:off x="725864" y="1863889"/>
            <a:ext cx="10605711" cy="10147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363855" indent="-285750">
              <a:spcBef>
                <a:spcPct val="20000"/>
              </a:spcBef>
              <a:buClr>
                <a:srgbClr val="000066"/>
              </a:buClr>
              <a:buFont typeface="Wingdings" panose="05000000000000000000" pitchFamily="2" charset="2"/>
              <a:buChar char="n"/>
              <a:defRPr kumimoji="1" sz="21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kumimoji="1" sz="29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kumimoji="1" sz="25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kumimoji="1" sz="21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kumimoji="1" sz="21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kumimoji="1" sz="21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kumimoji="1" sz="21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kumimoji="1" sz="21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kumimoji="1" sz="2100">
                <a:solidFill>
                  <a:schemeClr val="tx1"/>
                </a:solidFill>
                <a:latin typeface="Calibri" panose="020F0502020204030204" pitchFamily="34" charset="0"/>
                <a:ea typeface="宋体" panose="02010600030101010101" pitchFamily="2" charset="-122"/>
              </a:defRPr>
            </a:lvl9pPr>
          </a:lstStyle>
          <a:p>
            <a:pPr eaLnBrk="1" hangingPunct="1">
              <a:lnSpc>
                <a:spcPct val="150000"/>
              </a:lnSpc>
              <a:spcBef>
                <a:spcPct val="0"/>
              </a:spcBef>
              <a:buClr>
                <a:schemeClr val="tx2"/>
              </a:buClr>
              <a:buFont typeface="Wingdings" panose="05000000000000000000" pitchFamily="2" charset="2"/>
              <a:buChar char="Ø"/>
            </a:pPr>
            <a:r>
              <a:rPr kumimoji="0" lang="zh-CN" altLang="en-US" sz="2000" dirty="0">
                <a:solidFill>
                  <a:srgbClr val="000000"/>
                </a:solidFill>
                <a:latin typeface="微软雅黑" panose="020B0503020204020204" pitchFamily="34" charset="-122"/>
                <a:ea typeface="微软雅黑" panose="020B0503020204020204" pitchFamily="34" charset="-122"/>
                <a:sym typeface="+mn-ea"/>
              </a:rPr>
              <a:t>对于二维数组，在使用</a:t>
            </a:r>
            <a:r>
              <a:rPr kumimoji="0" lang="en-US" altLang="zh-CN" sz="2000" dirty="0">
                <a:solidFill>
                  <a:srgbClr val="000000"/>
                </a:solidFill>
                <a:latin typeface="微软雅黑" panose="020B0503020204020204" pitchFamily="34" charset="-122"/>
                <a:ea typeface="微软雅黑" panose="020B0503020204020204" pitchFamily="34" charset="-122"/>
                <a:sym typeface="+mn-ea"/>
              </a:rPr>
              <a:t>sort</a:t>
            </a:r>
            <a:r>
              <a:rPr kumimoji="0" lang="zh-CN" altLang="en-US" sz="2000" dirty="0">
                <a:solidFill>
                  <a:srgbClr val="000000"/>
                </a:solidFill>
                <a:latin typeface="微软雅黑" panose="020B0503020204020204" pitchFamily="34" charset="-122"/>
                <a:ea typeface="微软雅黑" panose="020B0503020204020204" pitchFamily="34" charset="-122"/>
                <a:sym typeface="+mn-ea"/>
              </a:rPr>
              <a:t>进行排序时，可以设置</a:t>
            </a:r>
            <a:r>
              <a:rPr kumimoji="0" lang="en-US" altLang="zh-CN" sz="2000" dirty="0">
                <a:solidFill>
                  <a:srgbClr val="000000"/>
                </a:solidFill>
                <a:latin typeface="微软雅黑" panose="020B0503020204020204" pitchFamily="34" charset="-122"/>
                <a:ea typeface="微软雅黑" panose="020B0503020204020204" pitchFamily="34" charset="-122"/>
                <a:sym typeface="+mn-ea"/>
              </a:rPr>
              <a:t>axis</a:t>
            </a:r>
            <a:r>
              <a:rPr kumimoji="0" lang="zh-CN" altLang="en-US" sz="2000" dirty="0">
                <a:solidFill>
                  <a:srgbClr val="000000"/>
                </a:solidFill>
                <a:latin typeface="微软雅黑" panose="020B0503020204020204" pitchFamily="34" charset="-122"/>
                <a:ea typeface="微软雅黑" panose="020B0503020204020204" pitchFamily="34" charset="-122"/>
                <a:sym typeface="+mn-ea"/>
              </a:rPr>
              <a:t>参数，指定元素按照行方向排序，还是按照列方向排序</a:t>
            </a:r>
            <a:r>
              <a:rPr kumimoji="0" lang="zh-CN" altLang="en-US" sz="2000" dirty="0" smtClean="0">
                <a:solidFill>
                  <a:srgbClr val="000000"/>
                </a:solidFill>
                <a:latin typeface="微软雅黑" panose="020B0503020204020204" pitchFamily="34" charset="-122"/>
                <a:ea typeface="微软雅黑" panose="020B0503020204020204" pitchFamily="34" charset="-122"/>
                <a:sym typeface="+mn-ea"/>
              </a:rPr>
              <a:t>。</a:t>
            </a:r>
            <a:endParaRPr kumimoji="0" sz="2000">
              <a:solidFill>
                <a:srgbClr val="000000"/>
              </a:solidFill>
              <a:latin typeface="微软雅黑" panose="020B0503020204020204" pitchFamily="34" charset="-122"/>
              <a:ea typeface="微软雅黑" panose="020B0503020204020204" pitchFamily="34" charset="-122"/>
              <a:sym typeface="+mn-ea"/>
            </a:endParaRPr>
          </a:p>
        </p:txBody>
      </p:sp>
      <p:sp>
        <p:nvSpPr>
          <p:cNvPr id="3" name="标题 2"/>
          <p:cNvSpPr txBox="1"/>
          <p:nvPr>
            <p:custDataLst>
              <p:tags r:id="rId1"/>
            </p:custDataLst>
          </p:nvPr>
        </p:nvSpPr>
        <p:spPr bwMode="auto">
          <a:xfrm>
            <a:off x="0" y="358775"/>
            <a:ext cx="10972800" cy="528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algn="l" rtl="0" eaLnBrk="0" fontAlgn="base" hangingPunct="0">
              <a:spcBef>
                <a:spcPct val="0"/>
              </a:spcBef>
              <a:spcAft>
                <a:spcPct val="0"/>
              </a:spcAft>
              <a:defRPr kumimoji="1" sz="2500">
                <a:solidFill>
                  <a:schemeClr val="tx1"/>
                </a:solidFill>
                <a:latin typeface="+mj-lt"/>
                <a:ea typeface="微软雅黑" panose="020B0503020204020204" pitchFamily="34" charset="-122"/>
                <a:cs typeface="微软雅黑" panose="020B0503020204020204" pitchFamily="34" charset="-122"/>
              </a:defRPr>
            </a:lvl1pPr>
            <a:lvl2pPr algn="l" rtl="0" eaLnBrk="0" fontAlgn="base" hangingPunct="0">
              <a:spcBef>
                <a:spcPct val="0"/>
              </a:spcBef>
              <a:spcAft>
                <a:spcPct val="0"/>
              </a:spcAft>
              <a:defRPr kumimoji="1" sz="2500">
                <a:solidFill>
                  <a:schemeClr val="tx1"/>
                </a:solidFill>
                <a:latin typeface="Calibri" panose="020F0502020204030204" pitchFamily="34" charset="0"/>
                <a:ea typeface="微软雅黑" panose="020B0503020204020204" pitchFamily="34" charset="-122"/>
                <a:cs typeface="微软雅黑" panose="020B0503020204020204" pitchFamily="34" charset="-122"/>
              </a:defRPr>
            </a:lvl2pPr>
            <a:lvl3pPr algn="l" rtl="0" eaLnBrk="0" fontAlgn="base" hangingPunct="0">
              <a:spcBef>
                <a:spcPct val="0"/>
              </a:spcBef>
              <a:spcAft>
                <a:spcPct val="0"/>
              </a:spcAft>
              <a:defRPr kumimoji="1" sz="2500">
                <a:solidFill>
                  <a:schemeClr val="tx1"/>
                </a:solidFill>
                <a:latin typeface="Calibri" panose="020F0502020204030204" pitchFamily="34" charset="0"/>
                <a:ea typeface="微软雅黑" panose="020B0503020204020204" pitchFamily="34" charset="-122"/>
                <a:cs typeface="微软雅黑" panose="020B0503020204020204" pitchFamily="34" charset="-122"/>
              </a:defRPr>
            </a:lvl3pPr>
            <a:lvl4pPr algn="l" rtl="0" eaLnBrk="0" fontAlgn="base" hangingPunct="0">
              <a:spcBef>
                <a:spcPct val="0"/>
              </a:spcBef>
              <a:spcAft>
                <a:spcPct val="0"/>
              </a:spcAft>
              <a:defRPr kumimoji="1" sz="2500">
                <a:solidFill>
                  <a:schemeClr val="tx1"/>
                </a:solidFill>
                <a:latin typeface="Calibri" panose="020F0502020204030204" pitchFamily="34" charset="0"/>
                <a:ea typeface="微软雅黑" panose="020B0503020204020204" pitchFamily="34" charset="-122"/>
                <a:cs typeface="微软雅黑" panose="020B0503020204020204" pitchFamily="34" charset="-122"/>
              </a:defRPr>
            </a:lvl4pPr>
            <a:lvl5pPr algn="l" rtl="0" eaLnBrk="0" fontAlgn="base" hangingPunct="0">
              <a:spcBef>
                <a:spcPct val="0"/>
              </a:spcBef>
              <a:spcAft>
                <a:spcPct val="0"/>
              </a:spcAft>
              <a:defRPr kumimoji="1" sz="2500">
                <a:solidFill>
                  <a:schemeClr val="tx1"/>
                </a:solidFill>
                <a:latin typeface="Calibri" panose="020F0502020204030204" pitchFamily="34" charset="0"/>
                <a:ea typeface="微软雅黑" panose="020B0503020204020204" pitchFamily="34" charset="-122"/>
                <a:cs typeface="微软雅黑" panose="020B0503020204020204" pitchFamily="34" charset="-122"/>
              </a:defRPr>
            </a:lvl5pPr>
            <a:lvl6pPr marL="483870" algn="l" rtl="0" eaLnBrk="0" fontAlgn="base" hangingPunct="0">
              <a:spcBef>
                <a:spcPct val="0"/>
              </a:spcBef>
              <a:spcAft>
                <a:spcPct val="0"/>
              </a:spcAft>
              <a:defRPr sz="2540">
                <a:solidFill>
                  <a:schemeClr val="tx1"/>
                </a:solidFill>
                <a:latin typeface="Calibri" panose="020F0502020204030204" pitchFamily="34" charset="0"/>
                <a:ea typeface="黑体" panose="02010609060101010101" pitchFamily="2" charset="-122"/>
              </a:defRPr>
            </a:lvl6pPr>
            <a:lvl7pPr marL="967740" algn="l" rtl="0" eaLnBrk="0" fontAlgn="base" hangingPunct="0">
              <a:spcBef>
                <a:spcPct val="0"/>
              </a:spcBef>
              <a:spcAft>
                <a:spcPct val="0"/>
              </a:spcAft>
              <a:defRPr sz="2540">
                <a:solidFill>
                  <a:schemeClr val="tx1"/>
                </a:solidFill>
                <a:latin typeface="Calibri" panose="020F0502020204030204" pitchFamily="34" charset="0"/>
                <a:ea typeface="黑体" panose="02010609060101010101" pitchFamily="2" charset="-122"/>
              </a:defRPr>
            </a:lvl7pPr>
            <a:lvl8pPr marL="1450975" algn="l" rtl="0" eaLnBrk="0" fontAlgn="base" hangingPunct="0">
              <a:spcBef>
                <a:spcPct val="0"/>
              </a:spcBef>
              <a:spcAft>
                <a:spcPct val="0"/>
              </a:spcAft>
              <a:defRPr sz="2540">
                <a:solidFill>
                  <a:schemeClr val="tx1"/>
                </a:solidFill>
                <a:latin typeface="Calibri" panose="020F0502020204030204" pitchFamily="34" charset="0"/>
                <a:ea typeface="黑体" panose="02010609060101010101" pitchFamily="2" charset="-122"/>
              </a:defRPr>
            </a:lvl8pPr>
            <a:lvl9pPr marL="1934845" algn="l" rtl="0" eaLnBrk="0" fontAlgn="base" hangingPunct="0">
              <a:spcBef>
                <a:spcPct val="0"/>
              </a:spcBef>
              <a:spcAft>
                <a:spcPct val="0"/>
              </a:spcAft>
              <a:defRPr sz="2540">
                <a:solidFill>
                  <a:schemeClr val="tx1"/>
                </a:solidFill>
                <a:latin typeface="Calibri" panose="020F0502020204030204" pitchFamily="34" charset="0"/>
                <a:ea typeface="黑体" panose="02010609060101010101" pitchFamily="2" charset="-122"/>
              </a:defRPr>
            </a:lvl9pPr>
          </a:lstStyle>
          <a:p>
            <a:r>
              <a:rPr lang="en-US" altLang="zh-CN" smtClean="0"/>
              <a:t>   3 </a:t>
            </a:r>
            <a:r>
              <a:rPr lang="zh-CN" altLang="en-US" smtClean="0"/>
              <a:t>理解数组排序</a:t>
            </a:r>
            <a:r>
              <a:rPr lang="en-US" altLang="zh-CN" smtClean="0"/>
              <a:t>	</a:t>
            </a:r>
            <a:endParaRPr lang="en-US" altLang="zh-CN" smtClean="0"/>
          </a:p>
        </p:txBody>
      </p:sp>
      <p:pic>
        <p:nvPicPr>
          <p:cNvPr id="496" name="图片 496"/>
          <p:cNvPicPr>
            <a:picLocks noChangeAspect="1"/>
          </p:cNvPicPr>
          <p:nvPr>
            <p:custDataLst>
              <p:tags r:id="rId2"/>
            </p:custDataLst>
          </p:nvPr>
        </p:nvPicPr>
        <p:blipFill>
          <a:blip r:embed="rId3"/>
          <a:stretch>
            <a:fillRect/>
          </a:stretch>
        </p:blipFill>
        <p:spPr>
          <a:xfrm>
            <a:off x="4547870" y="2665730"/>
            <a:ext cx="3096260" cy="3059430"/>
          </a:xfrm>
          <a:prstGeom prst="rect">
            <a:avLst/>
          </a:prstGeom>
        </p:spPr>
      </p:pic>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bwMode="auto">
          <a:xfrm>
            <a:off x="0" y="969484"/>
            <a:ext cx="9144000" cy="792641"/>
          </a:xfrm>
          <a:prstGeom prst="rect">
            <a:avLst/>
          </a:prstGeom>
          <a:gradFill>
            <a:gsLst>
              <a:gs pos="100000">
                <a:srgbClr val="00B0F0">
                  <a:alpha val="0"/>
                </a:srgbClr>
              </a:gs>
              <a:gs pos="0">
                <a:srgbClr val="D1ECFF">
                  <a:alpha val="0"/>
                </a:srgbClr>
              </a:gs>
              <a:gs pos="49000">
                <a:srgbClr val="D1ECFF"/>
              </a:gs>
            </a:gsLst>
            <a:lin ang="0" scaled="0"/>
          </a:gradFill>
          <a:ln w="28575" cap="flat" cmpd="sng" algn="ctr">
            <a:noFill/>
            <a:prstDash val="solid"/>
            <a:round/>
            <a:headEnd type="none" w="med" len="med"/>
            <a:tailEnd type="none" w="med" len="med"/>
          </a:ln>
          <a:effectLst/>
        </p:spPr>
        <p:txBody>
          <a:bodyPr/>
          <a:lstStyle/>
          <a:p>
            <a:pPr eaLnBrk="1" hangingPunct="1">
              <a:buFont typeface="Arial" panose="020B0604020202020204" pitchFamily="34" charset="0"/>
              <a:buNone/>
              <a:defRPr/>
            </a:pPr>
            <a:endParaRPr lang="zh-CN" altLang="en-US" dirty="0">
              <a:latin typeface="Arial" panose="020B0604020202020204" pitchFamily="34" charset="0"/>
            </a:endParaRPr>
          </a:p>
        </p:txBody>
      </p:sp>
      <p:sp>
        <p:nvSpPr>
          <p:cNvPr id="11" name="文本框 2"/>
          <p:cNvSpPr txBox="1"/>
          <p:nvPr/>
        </p:nvSpPr>
        <p:spPr>
          <a:xfrm>
            <a:off x="566928" y="1134971"/>
            <a:ext cx="1402080" cy="460375"/>
          </a:xfrm>
          <a:prstGeom prst="rect">
            <a:avLst/>
          </a:prstGeom>
          <a:noFill/>
        </p:spPr>
        <p:txBody>
          <a:bodyPr wrap="none" rtlCol="0">
            <a:spAutoFit/>
          </a:bodyPr>
          <a:lstStyle/>
          <a:p>
            <a:r>
              <a:rPr lang="zh-CN" altLang="en-US" sz="2400" dirty="0">
                <a:latin typeface="微软雅黑" panose="020B0503020204020204" pitchFamily="34" charset="-122"/>
                <a:ea typeface="微软雅黑" panose="020B0503020204020204" pitchFamily="34" charset="-122"/>
              </a:rPr>
              <a:t>数组排序</a:t>
            </a:r>
            <a:endParaRPr lang="zh-CN" altLang="en-US" sz="2400" dirty="0">
              <a:latin typeface="微软雅黑" panose="020B0503020204020204" pitchFamily="34" charset="-122"/>
              <a:ea typeface="微软雅黑" panose="020B0503020204020204" pitchFamily="34" charset="-122"/>
            </a:endParaRPr>
          </a:p>
        </p:txBody>
      </p:sp>
      <p:sp>
        <p:nvSpPr>
          <p:cNvPr id="12" name="TextBox 5"/>
          <p:cNvSpPr txBox="1">
            <a:spLocks noChangeArrowheads="1"/>
          </p:cNvSpPr>
          <p:nvPr/>
        </p:nvSpPr>
        <p:spPr bwMode="auto">
          <a:xfrm>
            <a:off x="725864" y="1863889"/>
            <a:ext cx="10605711" cy="10147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363855" indent="-285750">
              <a:spcBef>
                <a:spcPct val="20000"/>
              </a:spcBef>
              <a:buClr>
                <a:srgbClr val="000066"/>
              </a:buClr>
              <a:buFont typeface="Wingdings" panose="05000000000000000000" pitchFamily="2" charset="2"/>
              <a:buChar char="n"/>
              <a:defRPr kumimoji="1" sz="21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kumimoji="1" sz="29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kumimoji="1" sz="25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kumimoji="1" sz="21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kumimoji="1" sz="21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kumimoji="1" sz="21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kumimoji="1" sz="21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kumimoji="1" sz="21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kumimoji="1" sz="2100">
                <a:solidFill>
                  <a:schemeClr val="tx1"/>
                </a:solidFill>
                <a:latin typeface="Calibri" panose="020F0502020204030204" pitchFamily="34" charset="0"/>
                <a:ea typeface="宋体" panose="02010600030101010101" pitchFamily="2" charset="-122"/>
              </a:defRPr>
            </a:lvl9pPr>
          </a:lstStyle>
          <a:p>
            <a:pPr eaLnBrk="1" hangingPunct="1">
              <a:lnSpc>
                <a:spcPct val="150000"/>
              </a:lnSpc>
              <a:spcBef>
                <a:spcPct val="0"/>
              </a:spcBef>
              <a:buClr>
                <a:schemeClr val="tx2"/>
              </a:buClr>
              <a:buFont typeface="Wingdings" panose="05000000000000000000" pitchFamily="2" charset="2"/>
              <a:buChar char="Ø"/>
            </a:pPr>
            <a:r>
              <a:rPr kumimoji="0" lang="en-US" altLang="zh-CN" sz="2000" dirty="0" err="1">
                <a:solidFill>
                  <a:srgbClr val="000000"/>
                </a:solidFill>
                <a:latin typeface="微软雅黑" panose="020B0503020204020204" pitchFamily="34" charset="-122"/>
                <a:ea typeface="微软雅黑" panose="020B0503020204020204" pitchFamily="34" charset="-122"/>
                <a:sym typeface="+mn-ea"/>
              </a:rPr>
              <a:t>argsort</a:t>
            </a:r>
            <a:r>
              <a:rPr kumimoji="0" lang="zh-CN" altLang="en-US" sz="2000" dirty="0">
                <a:solidFill>
                  <a:srgbClr val="000000"/>
                </a:solidFill>
                <a:latin typeface="微软雅黑" panose="020B0503020204020204" pitchFamily="34" charset="-122"/>
                <a:ea typeface="微软雅黑" panose="020B0503020204020204" pitchFamily="34" charset="-122"/>
                <a:sym typeface="+mn-ea"/>
              </a:rPr>
              <a:t>函数可以返回数组值从小到大的索引值，这个功能在某些数据分析情况中也会被用到。</a:t>
            </a:r>
            <a:endParaRPr kumimoji="0" sz="2000">
              <a:solidFill>
                <a:srgbClr val="000000"/>
              </a:solidFill>
              <a:latin typeface="微软雅黑" panose="020B0503020204020204" pitchFamily="34" charset="-122"/>
              <a:ea typeface="微软雅黑" panose="020B0503020204020204" pitchFamily="34" charset="-122"/>
              <a:sym typeface="+mn-ea"/>
            </a:endParaRPr>
          </a:p>
        </p:txBody>
      </p:sp>
      <p:sp>
        <p:nvSpPr>
          <p:cNvPr id="3" name="标题 2"/>
          <p:cNvSpPr txBox="1"/>
          <p:nvPr>
            <p:custDataLst>
              <p:tags r:id="rId1"/>
            </p:custDataLst>
          </p:nvPr>
        </p:nvSpPr>
        <p:spPr bwMode="auto">
          <a:xfrm>
            <a:off x="0" y="358775"/>
            <a:ext cx="10972800" cy="528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algn="l" rtl="0" eaLnBrk="0" fontAlgn="base" hangingPunct="0">
              <a:spcBef>
                <a:spcPct val="0"/>
              </a:spcBef>
              <a:spcAft>
                <a:spcPct val="0"/>
              </a:spcAft>
              <a:defRPr kumimoji="1" sz="2500">
                <a:solidFill>
                  <a:schemeClr val="tx1"/>
                </a:solidFill>
                <a:latin typeface="+mj-lt"/>
                <a:ea typeface="微软雅黑" panose="020B0503020204020204" pitchFamily="34" charset="-122"/>
                <a:cs typeface="微软雅黑" panose="020B0503020204020204" pitchFamily="34" charset="-122"/>
              </a:defRPr>
            </a:lvl1pPr>
            <a:lvl2pPr algn="l" rtl="0" eaLnBrk="0" fontAlgn="base" hangingPunct="0">
              <a:spcBef>
                <a:spcPct val="0"/>
              </a:spcBef>
              <a:spcAft>
                <a:spcPct val="0"/>
              </a:spcAft>
              <a:defRPr kumimoji="1" sz="2500">
                <a:solidFill>
                  <a:schemeClr val="tx1"/>
                </a:solidFill>
                <a:latin typeface="Calibri" panose="020F0502020204030204" pitchFamily="34" charset="0"/>
                <a:ea typeface="微软雅黑" panose="020B0503020204020204" pitchFamily="34" charset="-122"/>
                <a:cs typeface="微软雅黑" panose="020B0503020204020204" pitchFamily="34" charset="-122"/>
              </a:defRPr>
            </a:lvl2pPr>
            <a:lvl3pPr algn="l" rtl="0" eaLnBrk="0" fontAlgn="base" hangingPunct="0">
              <a:spcBef>
                <a:spcPct val="0"/>
              </a:spcBef>
              <a:spcAft>
                <a:spcPct val="0"/>
              </a:spcAft>
              <a:defRPr kumimoji="1" sz="2500">
                <a:solidFill>
                  <a:schemeClr val="tx1"/>
                </a:solidFill>
                <a:latin typeface="Calibri" panose="020F0502020204030204" pitchFamily="34" charset="0"/>
                <a:ea typeface="微软雅黑" panose="020B0503020204020204" pitchFamily="34" charset="-122"/>
                <a:cs typeface="微软雅黑" panose="020B0503020204020204" pitchFamily="34" charset="-122"/>
              </a:defRPr>
            </a:lvl3pPr>
            <a:lvl4pPr algn="l" rtl="0" eaLnBrk="0" fontAlgn="base" hangingPunct="0">
              <a:spcBef>
                <a:spcPct val="0"/>
              </a:spcBef>
              <a:spcAft>
                <a:spcPct val="0"/>
              </a:spcAft>
              <a:defRPr kumimoji="1" sz="2500">
                <a:solidFill>
                  <a:schemeClr val="tx1"/>
                </a:solidFill>
                <a:latin typeface="Calibri" panose="020F0502020204030204" pitchFamily="34" charset="0"/>
                <a:ea typeface="微软雅黑" panose="020B0503020204020204" pitchFamily="34" charset="-122"/>
                <a:cs typeface="微软雅黑" panose="020B0503020204020204" pitchFamily="34" charset="-122"/>
              </a:defRPr>
            </a:lvl4pPr>
            <a:lvl5pPr algn="l" rtl="0" eaLnBrk="0" fontAlgn="base" hangingPunct="0">
              <a:spcBef>
                <a:spcPct val="0"/>
              </a:spcBef>
              <a:spcAft>
                <a:spcPct val="0"/>
              </a:spcAft>
              <a:defRPr kumimoji="1" sz="2500">
                <a:solidFill>
                  <a:schemeClr val="tx1"/>
                </a:solidFill>
                <a:latin typeface="Calibri" panose="020F0502020204030204" pitchFamily="34" charset="0"/>
                <a:ea typeface="微软雅黑" panose="020B0503020204020204" pitchFamily="34" charset="-122"/>
                <a:cs typeface="微软雅黑" panose="020B0503020204020204" pitchFamily="34" charset="-122"/>
              </a:defRPr>
            </a:lvl5pPr>
            <a:lvl6pPr marL="483870" algn="l" rtl="0" eaLnBrk="0" fontAlgn="base" hangingPunct="0">
              <a:spcBef>
                <a:spcPct val="0"/>
              </a:spcBef>
              <a:spcAft>
                <a:spcPct val="0"/>
              </a:spcAft>
              <a:defRPr sz="2540">
                <a:solidFill>
                  <a:schemeClr val="tx1"/>
                </a:solidFill>
                <a:latin typeface="Calibri" panose="020F0502020204030204" pitchFamily="34" charset="0"/>
                <a:ea typeface="黑体" panose="02010609060101010101" pitchFamily="2" charset="-122"/>
              </a:defRPr>
            </a:lvl6pPr>
            <a:lvl7pPr marL="967740" algn="l" rtl="0" eaLnBrk="0" fontAlgn="base" hangingPunct="0">
              <a:spcBef>
                <a:spcPct val="0"/>
              </a:spcBef>
              <a:spcAft>
                <a:spcPct val="0"/>
              </a:spcAft>
              <a:defRPr sz="2540">
                <a:solidFill>
                  <a:schemeClr val="tx1"/>
                </a:solidFill>
                <a:latin typeface="Calibri" panose="020F0502020204030204" pitchFamily="34" charset="0"/>
                <a:ea typeface="黑体" panose="02010609060101010101" pitchFamily="2" charset="-122"/>
              </a:defRPr>
            </a:lvl7pPr>
            <a:lvl8pPr marL="1450975" algn="l" rtl="0" eaLnBrk="0" fontAlgn="base" hangingPunct="0">
              <a:spcBef>
                <a:spcPct val="0"/>
              </a:spcBef>
              <a:spcAft>
                <a:spcPct val="0"/>
              </a:spcAft>
              <a:defRPr sz="2540">
                <a:solidFill>
                  <a:schemeClr val="tx1"/>
                </a:solidFill>
                <a:latin typeface="Calibri" panose="020F0502020204030204" pitchFamily="34" charset="0"/>
                <a:ea typeface="黑体" panose="02010609060101010101" pitchFamily="2" charset="-122"/>
              </a:defRPr>
            </a:lvl8pPr>
            <a:lvl9pPr marL="1934845" algn="l" rtl="0" eaLnBrk="0" fontAlgn="base" hangingPunct="0">
              <a:spcBef>
                <a:spcPct val="0"/>
              </a:spcBef>
              <a:spcAft>
                <a:spcPct val="0"/>
              </a:spcAft>
              <a:defRPr sz="2540">
                <a:solidFill>
                  <a:schemeClr val="tx1"/>
                </a:solidFill>
                <a:latin typeface="Calibri" panose="020F0502020204030204" pitchFamily="34" charset="0"/>
                <a:ea typeface="黑体" panose="02010609060101010101" pitchFamily="2" charset="-122"/>
              </a:defRPr>
            </a:lvl9pPr>
          </a:lstStyle>
          <a:p>
            <a:r>
              <a:rPr lang="en-US" altLang="zh-CN" smtClean="0"/>
              <a:t>   3 </a:t>
            </a:r>
            <a:r>
              <a:rPr lang="zh-CN" altLang="en-US" smtClean="0"/>
              <a:t>理解数组排序</a:t>
            </a:r>
            <a:r>
              <a:rPr lang="en-US" altLang="zh-CN" smtClean="0"/>
              <a:t>	</a:t>
            </a:r>
            <a:endParaRPr lang="en-US" altLang="zh-CN" smtClean="0"/>
          </a:p>
        </p:txBody>
      </p:sp>
      <p:pic>
        <p:nvPicPr>
          <p:cNvPr id="497" name="图片 497"/>
          <p:cNvPicPr>
            <a:picLocks noChangeAspect="1"/>
          </p:cNvPicPr>
          <p:nvPr>
            <p:custDataLst>
              <p:tags r:id="rId2"/>
            </p:custDataLst>
          </p:nvPr>
        </p:nvPicPr>
        <p:blipFill>
          <a:blip r:embed="rId3"/>
          <a:stretch>
            <a:fillRect/>
          </a:stretch>
        </p:blipFill>
        <p:spPr>
          <a:xfrm>
            <a:off x="3931285" y="2878455"/>
            <a:ext cx="4194810" cy="2592705"/>
          </a:xfrm>
          <a:prstGeom prst="rect">
            <a:avLst/>
          </a:prstGeom>
        </p:spPr>
      </p:pic>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bwMode="auto">
          <a:xfrm>
            <a:off x="0" y="969484"/>
            <a:ext cx="9144000" cy="792641"/>
          </a:xfrm>
          <a:prstGeom prst="rect">
            <a:avLst/>
          </a:prstGeom>
          <a:gradFill>
            <a:gsLst>
              <a:gs pos="100000">
                <a:srgbClr val="00B0F0">
                  <a:alpha val="0"/>
                </a:srgbClr>
              </a:gs>
              <a:gs pos="0">
                <a:srgbClr val="D1ECFF">
                  <a:alpha val="0"/>
                </a:srgbClr>
              </a:gs>
              <a:gs pos="49000">
                <a:srgbClr val="D1ECFF"/>
              </a:gs>
            </a:gsLst>
            <a:lin ang="0" scaled="0"/>
          </a:gradFill>
          <a:ln w="28575" cap="flat" cmpd="sng" algn="ctr">
            <a:noFill/>
            <a:prstDash val="solid"/>
            <a:round/>
            <a:headEnd type="none" w="med" len="med"/>
            <a:tailEnd type="none" w="med" len="med"/>
          </a:ln>
          <a:effectLst/>
        </p:spPr>
        <p:txBody>
          <a:bodyPr/>
          <a:lstStyle/>
          <a:p>
            <a:pPr eaLnBrk="1" hangingPunct="1">
              <a:buFont typeface="Arial" panose="020B0604020202020204" pitchFamily="34" charset="0"/>
              <a:buNone/>
              <a:defRPr/>
            </a:pPr>
            <a:endParaRPr lang="zh-CN" altLang="en-US" dirty="0">
              <a:latin typeface="Arial" panose="020B0604020202020204" pitchFamily="34" charset="0"/>
            </a:endParaRPr>
          </a:p>
        </p:txBody>
      </p:sp>
      <p:sp>
        <p:nvSpPr>
          <p:cNvPr id="11" name="文本框 2"/>
          <p:cNvSpPr txBox="1"/>
          <p:nvPr/>
        </p:nvSpPr>
        <p:spPr>
          <a:xfrm>
            <a:off x="566928" y="1134971"/>
            <a:ext cx="1706880" cy="460375"/>
          </a:xfrm>
          <a:prstGeom prst="rect">
            <a:avLst/>
          </a:prstGeom>
          <a:noFill/>
        </p:spPr>
        <p:txBody>
          <a:bodyPr wrap="none" rtlCol="0">
            <a:spAutoFit/>
          </a:bodyPr>
          <a:lstStyle/>
          <a:p>
            <a:r>
              <a:rPr lang="zh-CN" altLang="en-US" sz="2400" dirty="0">
                <a:latin typeface="微软雅黑" panose="020B0503020204020204" pitchFamily="34" charset="-122"/>
                <a:ea typeface="微软雅黑" panose="020B0503020204020204" pitchFamily="34" charset="-122"/>
              </a:rPr>
              <a:t>随机数函数</a:t>
            </a:r>
            <a:endParaRPr lang="zh-CN" altLang="en-US" sz="2400" dirty="0">
              <a:latin typeface="微软雅黑" panose="020B0503020204020204" pitchFamily="34" charset="-122"/>
              <a:ea typeface="微软雅黑" panose="020B0503020204020204" pitchFamily="34" charset="-122"/>
            </a:endParaRPr>
          </a:p>
        </p:txBody>
      </p:sp>
      <p:sp>
        <p:nvSpPr>
          <p:cNvPr id="12" name="TextBox 5"/>
          <p:cNvSpPr txBox="1">
            <a:spLocks noChangeArrowheads="1"/>
          </p:cNvSpPr>
          <p:nvPr/>
        </p:nvSpPr>
        <p:spPr bwMode="auto">
          <a:xfrm>
            <a:off x="725864" y="1863889"/>
            <a:ext cx="10605711" cy="2399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363855" indent="-285750">
              <a:spcBef>
                <a:spcPct val="20000"/>
              </a:spcBef>
              <a:buClr>
                <a:srgbClr val="000066"/>
              </a:buClr>
              <a:buFont typeface="Wingdings" panose="05000000000000000000" pitchFamily="2" charset="2"/>
              <a:buChar char="n"/>
              <a:defRPr kumimoji="1" sz="21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kumimoji="1" sz="29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kumimoji="1" sz="25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kumimoji="1" sz="21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kumimoji="1" sz="21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kumimoji="1" sz="21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kumimoji="1" sz="21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kumimoji="1" sz="21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kumimoji="1" sz="2100">
                <a:solidFill>
                  <a:schemeClr val="tx1"/>
                </a:solidFill>
                <a:latin typeface="Calibri" panose="020F0502020204030204" pitchFamily="34" charset="0"/>
                <a:ea typeface="宋体" panose="02010600030101010101" pitchFamily="2" charset="-122"/>
              </a:defRPr>
            </a:lvl9pPr>
          </a:lstStyle>
          <a:p>
            <a:pPr eaLnBrk="1" hangingPunct="1">
              <a:lnSpc>
                <a:spcPct val="150000"/>
              </a:lnSpc>
              <a:spcBef>
                <a:spcPct val="0"/>
              </a:spcBef>
              <a:buClr>
                <a:schemeClr val="tx2"/>
              </a:buClr>
              <a:buFont typeface="Wingdings" panose="05000000000000000000" pitchFamily="2" charset="2"/>
              <a:buChar char="Ø"/>
            </a:pPr>
            <a:r>
              <a:rPr kumimoji="0" lang="zh-CN" altLang="en-US" sz="2000" dirty="0">
                <a:solidFill>
                  <a:srgbClr val="000000"/>
                </a:solidFill>
                <a:latin typeface="微软雅黑" panose="020B0503020204020204" pitchFamily="34" charset="-122"/>
                <a:ea typeface="微软雅黑" panose="020B0503020204020204" pitchFamily="34" charset="-122"/>
                <a:sym typeface="+mn-ea"/>
              </a:rPr>
              <a:t>在</a:t>
            </a:r>
            <a:r>
              <a:rPr kumimoji="0" lang="en-US" altLang="zh-CN" sz="2000" dirty="0" err="1">
                <a:solidFill>
                  <a:srgbClr val="000000"/>
                </a:solidFill>
                <a:latin typeface="微软雅黑" panose="020B0503020204020204" pitchFamily="34" charset="-122"/>
                <a:ea typeface="微软雅黑" panose="020B0503020204020204" pitchFamily="34" charset="-122"/>
                <a:sym typeface="+mn-ea"/>
              </a:rPr>
              <a:t>numpy.random</a:t>
            </a:r>
            <a:r>
              <a:rPr kumimoji="0" lang="zh-CN" altLang="en-US" sz="2000" dirty="0">
                <a:solidFill>
                  <a:srgbClr val="000000"/>
                </a:solidFill>
                <a:latin typeface="微软雅黑" panose="020B0503020204020204" pitchFamily="34" charset="-122"/>
                <a:ea typeface="微软雅黑" panose="020B0503020204020204" pitchFamily="34" charset="-122"/>
                <a:sym typeface="+mn-ea"/>
              </a:rPr>
              <a:t>模块中，提供了多个随机数生成函数，还提供了一些概率分布的样本值</a:t>
            </a:r>
            <a:r>
              <a:rPr kumimoji="0" lang="zh-CN" altLang="en-US" sz="2000" dirty="0" smtClean="0">
                <a:solidFill>
                  <a:srgbClr val="000000"/>
                </a:solidFill>
                <a:latin typeface="微软雅黑" panose="020B0503020204020204" pitchFamily="34" charset="-122"/>
                <a:ea typeface="微软雅黑" panose="020B0503020204020204" pitchFamily="34" charset="-122"/>
                <a:sym typeface="+mn-ea"/>
              </a:rPr>
              <a:t>函数。</a:t>
            </a:r>
            <a:endParaRPr kumimoji="0" lang="en-US" altLang="zh-CN" sz="2000" dirty="0" smtClean="0">
              <a:solidFill>
                <a:srgbClr val="000000"/>
              </a:solidFill>
              <a:latin typeface="微软雅黑" panose="020B0503020204020204" pitchFamily="34" charset="-122"/>
              <a:ea typeface="微软雅黑" panose="020B0503020204020204" pitchFamily="34" charset="-122"/>
            </a:endParaRPr>
          </a:p>
          <a:p>
            <a:pPr eaLnBrk="1" hangingPunct="1">
              <a:lnSpc>
                <a:spcPct val="150000"/>
              </a:lnSpc>
              <a:spcBef>
                <a:spcPct val="0"/>
              </a:spcBef>
              <a:buClr>
                <a:schemeClr val="tx2"/>
              </a:buClr>
              <a:buFont typeface="Wingdings" panose="05000000000000000000" pitchFamily="2" charset="2"/>
              <a:buChar char="Ø"/>
            </a:pPr>
            <a:r>
              <a:rPr kumimoji="0" lang="en-US" altLang="zh-CN" sz="2000" dirty="0" err="1">
                <a:solidFill>
                  <a:srgbClr val="000000"/>
                </a:solidFill>
                <a:latin typeface="微软雅黑" panose="020B0503020204020204" pitchFamily="34" charset="-122"/>
                <a:ea typeface="微软雅黑" panose="020B0503020204020204" pitchFamily="34" charset="-122"/>
                <a:sym typeface="+mn-ea"/>
              </a:rPr>
              <a:t>randint</a:t>
            </a:r>
            <a:r>
              <a:rPr kumimoji="0" lang="zh-CN" altLang="en-US" sz="2000" dirty="0" smtClean="0">
                <a:solidFill>
                  <a:srgbClr val="000000"/>
                </a:solidFill>
                <a:latin typeface="微软雅黑" panose="020B0503020204020204" pitchFamily="34" charset="-122"/>
                <a:ea typeface="微软雅黑" panose="020B0503020204020204" pitchFamily="34" charset="-122"/>
                <a:sym typeface="+mn-ea"/>
              </a:rPr>
              <a:t>函数：可以生成指定范围的随机整数，用法：</a:t>
            </a:r>
            <a:endParaRPr kumimoji="0" lang="en-US" altLang="zh-CN" sz="2000" dirty="0" smtClean="0">
              <a:solidFill>
                <a:srgbClr val="000000"/>
              </a:solidFill>
              <a:latin typeface="微软雅黑" panose="020B0503020204020204" pitchFamily="34" charset="-122"/>
              <a:ea typeface="微软雅黑" panose="020B0503020204020204" pitchFamily="34" charset="-122"/>
            </a:endParaRPr>
          </a:p>
          <a:p>
            <a:pPr marL="457200" lvl="1" indent="0" eaLnBrk="1" hangingPunct="1">
              <a:lnSpc>
                <a:spcPct val="150000"/>
              </a:lnSpc>
              <a:spcBef>
                <a:spcPct val="0"/>
              </a:spcBef>
              <a:buClr>
                <a:schemeClr val="tx2"/>
              </a:buClr>
              <a:buNone/>
            </a:pPr>
            <a:r>
              <a:rPr kumimoji="0" lang="en-US" altLang="zh-CN" sz="2000" dirty="0" smtClean="0">
                <a:solidFill>
                  <a:srgbClr val="000000"/>
                </a:solidFill>
                <a:latin typeface="微软雅黑" panose="020B0503020204020204" pitchFamily="34" charset="-122"/>
                <a:ea typeface="微软雅黑" panose="020B0503020204020204" pitchFamily="34" charset="-122"/>
                <a:sym typeface="+mn-ea"/>
              </a:rPr>
              <a:t>	</a:t>
            </a:r>
            <a:r>
              <a:rPr kumimoji="0" lang="en-US" altLang="zh-CN" sz="2000" dirty="0" err="1" smtClean="0">
                <a:solidFill>
                  <a:srgbClr val="000000"/>
                </a:solidFill>
                <a:latin typeface="微软雅黑" panose="020B0503020204020204" pitchFamily="34" charset="-122"/>
                <a:ea typeface="微软雅黑" panose="020B0503020204020204" pitchFamily="34" charset="-122"/>
                <a:sym typeface="+mn-ea"/>
              </a:rPr>
              <a:t>np.random.randint</a:t>
            </a:r>
            <a:r>
              <a:rPr kumimoji="0" lang="en-US" altLang="zh-CN" sz="2000" dirty="0" smtClean="0">
                <a:solidFill>
                  <a:srgbClr val="000000"/>
                </a:solidFill>
                <a:latin typeface="微软雅黑" panose="020B0503020204020204" pitchFamily="34" charset="-122"/>
                <a:ea typeface="微软雅黑" panose="020B0503020204020204" pitchFamily="34" charset="-122"/>
                <a:sym typeface="+mn-ea"/>
              </a:rPr>
              <a:t>(</a:t>
            </a:r>
            <a:r>
              <a:rPr kumimoji="0" lang="en-US" altLang="zh-CN" sz="2000" dirty="0" err="1" smtClean="0">
                <a:solidFill>
                  <a:srgbClr val="000000"/>
                </a:solidFill>
                <a:latin typeface="微软雅黑" panose="020B0503020204020204" pitchFamily="34" charset="-122"/>
                <a:ea typeface="微软雅黑" panose="020B0503020204020204" pitchFamily="34" charset="-122"/>
                <a:sym typeface="+mn-ea"/>
              </a:rPr>
              <a:t>low,high</a:t>
            </a:r>
            <a:r>
              <a:rPr kumimoji="0" lang="en-US" altLang="zh-CN" sz="2000" dirty="0" smtClean="0">
                <a:solidFill>
                  <a:srgbClr val="000000"/>
                </a:solidFill>
                <a:latin typeface="微软雅黑" panose="020B0503020204020204" pitchFamily="34" charset="-122"/>
                <a:ea typeface="微软雅黑" panose="020B0503020204020204" pitchFamily="34" charset="-122"/>
                <a:sym typeface="+mn-ea"/>
              </a:rPr>
              <a:t>=</a:t>
            </a:r>
            <a:r>
              <a:rPr kumimoji="0" lang="en-US" altLang="zh-CN" sz="2000" dirty="0" err="1" smtClean="0">
                <a:solidFill>
                  <a:srgbClr val="000000"/>
                </a:solidFill>
                <a:latin typeface="微软雅黑" panose="020B0503020204020204" pitchFamily="34" charset="-122"/>
                <a:ea typeface="微软雅黑" panose="020B0503020204020204" pitchFamily="34" charset="-122"/>
                <a:sym typeface="+mn-ea"/>
              </a:rPr>
              <a:t>None,size</a:t>
            </a:r>
            <a:r>
              <a:rPr kumimoji="0" lang="en-US" altLang="zh-CN" sz="2000" dirty="0" smtClean="0">
                <a:solidFill>
                  <a:srgbClr val="000000"/>
                </a:solidFill>
                <a:latin typeface="微软雅黑" panose="020B0503020204020204" pitchFamily="34" charset="-122"/>
                <a:ea typeface="微软雅黑" panose="020B0503020204020204" pitchFamily="34" charset="-122"/>
                <a:sym typeface="+mn-ea"/>
              </a:rPr>
              <a:t>=None)</a:t>
            </a:r>
            <a:endParaRPr kumimoji="0" lang="en-US" altLang="zh-CN" sz="2000" dirty="0" smtClean="0">
              <a:solidFill>
                <a:srgbClr val="000000"/>
              </a:solidFill>
              <a:latin typeface="微软雅黑" panose="020B0503020204020204" pitchFamily="34" charset="-122"/>
              <a:ea typeface="微软雅黑" panose="020B0503020204020204" pitchFamily="34" charset="-122"/>
            </a:endParaRPr>
          </a:p>
          <a:p>
            <a:pPr eaLnBrk="1" hangingPunct="1">
              <a:lnSpc>
                <a:spcPct val="150000"/>
              </a:lnSpc>
              <a:spcBef>
                <a:spcPct val="0"/>
              </a:spcBef>
              <a:buClr>
                <a:schemeClr val="tx2"/>
              </a:buClr>
              <a:buFont typeface="Wingdings" panose="05000000000000000000" pitchFamily="2" charset="2"/>
              <a:buChar char="Ø"/>
            </a:pPr>
            <a:r>
              <a:rPr kumimoji="0" lang="en-US" altLang="zh-CN" sz="2000" dirty="0">
                <a:solidFill>
                  <a:srgbClr val="000000"/>
                </a:solidFill>
                <a:latin typeface="微软雅黑" panose="020B0503020204020204" pitchFamily="34" charset="-122"/>
                <a:ea typeface="微软雅黑" panose="020B0503020204020204" pitchFamily="34" charset="-122"/>
                <a:sym typeface="+mn-ea"/>
              </a:rPr>
              <a:t>rand</a:t>
            </a:r>
            <a:r>
              <a:rPr kumimoji="0" lang="zh-CN" altLang="en-US" sz="2000" dirty="0" smtClean="0">
                <a:solidFill>
                  <a:srgbClr val="000000"/>
                </a:solidFill>
                <a:latin typeface="微软雅黑" panose="020B0503020204020204" pitchFamily="34" charset="-122"/>
                <a:ea typeface="微软雅黑" panose="020B0503020204020204" pitchFamily="34" charset="-122"/>
                <a:sym typeface="+mn-ea"/>
              </a:rPr>
              <a:t>函数：生成</a:t>
            </a:r>
            <a:r>
              <a:rPr kumimoji="0" lang="en-US" altLang="zh-CN" sz="2000" dirty="0" smtClean="0">
                <a:solidFill>
                  <a:srgbClr val="000000"/>
                </a:solidFill>
                <a:latin typeface="微软雅黑" panose="020B0503020204020204" pitchFamily="34" charset="-122"/>
                <a:ea typeface="微软雅黑" panose="020B0503020204020204" pitchFamily="34" charset="-122"/>
                <a:sym typeface="+mn-ea"/>
              </a:rPr>
              <a:t>[0,1]</a:t>
            </a:r>
            <a:r>
              <a:rPr kumimoji="0" lang="zh-CN" altLang="en-US" sz="2000" dirty="0" smtClean="0">
                <a:solidFill>
                  <a:srgbClr val="000000"/>
                </a:solidFill>
                <a:latin typeface="微软雅黑" panose="020B0503020204020204" pitchFamily="34" charset="-122"/>
                <a:ea typeface="微软雅黑" panose="020B0503020204020204" pitchFamily="34" charset="-122"/>
                <a:sym typeface="+mn-ea"/>
              </a:rPr>
              <a:t>的随机数组。</a:t>
            </a:r>
            <a:endParaRPr kumimoji="0" sz="2000">
              <a:solidFill>
                <a:srgbClr val="000000"/>
              </a:solidFill>
              <a:latin typeface="微软雅黑" panose="020B0503020204020204" pitchFamily="34" charset="-122"/>
              <a:ea typeface="微软雅黑" panose="020B0503020204020204" pitchFamily="34" charset="-122"/>
              <a:sym typeface="+mn-ea"/>
            </a:endParaRPr>
          </a:p>
        </p:txBody>
      </p:sp>
      <p:sp>
        <p:nvSpPr>
          <p:cNvPr id="3" name="标题 2"/>
          <p:cNvSpPr txBox="1"/>
          <p:nvPr>
            <p:custDataLst>
              <p:tags r:id="rId1"/>
            </p:custDataLst>
          </p:nvPr>
        </p:nvSpPr>
        <p:spPr bwMode="auto">
          <a:xfrm>
            <a:off x="0" y="358775"/>
            <a:ext cx="10972800" cy="528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algn="l" rtl="0" eaLnBrk="0" fontAlgn="base" hangingPunct="0">
              <a:spcBef>
                <a:spcPct val="0"/>
              </a:spcBef>
              <a:spcAft>
                <a:spcPct val="0"/>
              </a:spcAft>
              <a:defRPr kumimoji="1" sz="2500">
                <a:solidFill>
                  <a:schemeClr val="tx1"/>
                </a:solidFill>
                <a:latin typeface="+mj-lt"/>
                <a:ea typeface="微软雅黑" panose="020B0503020204020204" pitchFamily="34" charset="-122"/>
                <a:cs typeface="微软雅黑" panose="020B0503020204020204" pitchFamily="34" charset="-122"/>
              </a:defRPr>
            </a:lvl1pPr>
            <a:lvl2pPr algn="l" rtl="0" eaLnBrk="0" fontAlgn="base" hangingPunct="0">
              <a:spcBef>
                <a:spcPct val="0"/>
              </a:spcBef>
              <a:spcAft>
                <a:spcPct val="0"/>
              </a:spcAft>
              <a:defRPr kumimoji="1" sz="2500">
                <a:solidFill>
                  <a:schemeClr val="tx1"/>
                </a:solidFill>
                <a:latin typeface="Calibri" panose="020F0502020204030204" pitchFamily="34" charset="0"/>
                <a:ea typeface="微软雅黑" panose="020B0503020204020204" pitchFamily="34" charset="-122"/>
                <a:cs typeface="微软雅黑" panose="020B0503020204020204" pitchFamily="34" charset="-122"/>
              </a:defRPr>
            </a:lvl2pPr>
            <a:lvl3pPr algn="l" rtl="0" eaLnBrk="0" fontAlgn="base" hangingPunct="0">
              <a:spcBef>
                <a:spcPct val="0"/>
              </a:spcBef>
              <a:spcAft>
                <a:spcPct val="0"/>
              </a:spcAft>
              <a:defRPr kumimoji="1" sz="2500">
                <a:solidFill>
                  <a:schemeClr val="tx1"/>
                </a:solidFill>
                <a:latin typeface="Calibri" panose="020F0502020204030204" pitchFamily="34" charset="0"/>
                <a:ea typeface="微软雅黑" panose="020B0503020204020204" pitchFamily="34" charset="-122"/>
                <a:cs typeface="微软雅黑" panose="020B0503020204020204" pitchFamily="34" charset="-122"/>
              </a:defRPr>
            </a:lvl3pPr>
            <a:lvl4pPr algn="l" rtl="0" eaLnBrk="0" fontAlgn="base" hangingPunct="0">
              <a:spcBef>
                <a:spcPct val="0"/>
              </a:spcBef>
              <a:spcAft>
                <a:spcPct val="0"/>
              </a:spcAft>
              <a:defRPr kumimoji="1" sz="2500">
                <a:solidFill>
                  <a:schemeClr val="tx1"/>
                </a:solidFill>
                <a:latin typeface="Calibri" panose="020F0502020204030204" pitchFamily="34" charset="0"/>
                <a:ea typeface="微软雅黑" panose="020B0503020204020204" pitchFamily="34" charset="-122"/>
                <a:cs typeface="微软雅黑" panose="020B0503020204020204" pitchFamily="34" charset="-122"/>
              </a:defRPr>
            </a:lvl4pPr>
            <a:lvl5pPr algn="l" rtl="0" eaLnBrk="0" fontAlgn="base" hangingPunct="0">
              <a:spcBef>
                <a:spcPct val="0"/>
              </a:spcBef>
              <a:spcAft>
                <a:spcPct val="0"/>
              </a:spcAft>
              <a:defRPr kumimoji="1" sz="2500">
                <a:solidFill>
                  <a:schemeClr val="tx1"/>
                </a:solidFill>
                <a:latin typeface="Calibri" panose="020F0502020204030204" pitchFamily="34" charset="0"/>
                <a:ea typeface="微软雅黑" panose="020B0503020204020204" pitchFamily="34" charset="-122"/>
                <a:cs typeface="微软雅黑" panose="020B0503020204020204" pitchFamily="34" charset="-122"/>
              </a:defRPr>
            </a:lvl5pPr>
            <a:lvl6pPr marL="483870" algn="l" rtl="0" eaLnBrk="0" fontAlgn="base" hangingPunct="0">
              <a:spcBef>
                <a:spcPct val="0"/>
              </a:spcBef>
              <a:spcAft>
                <a:spcPct val="0"/>
              </a:spcAft>
              <a:defRPr sz="2540">
                <a:solidFill>
                  <a:schemeClr val="tx1"/>
                </a:solidFill>
                <a:latin typeface="Calibri" panose="020F0502020204030204" pitchFamily="34" charset="0"/>
                <a:ea typeface="黑体" panose="02010609060101010101" pitchFamily="2" charset="-122"/>
              </a:defRPr>
            </a:lvl6pPr>
            <a:lvl7pPr marL="967740" algn="l" rtl="0" eaLnBrk="0" fontAlgn="base" hangingPunct="0">
              <a:spcBef>
                <a:spcPct val="0"/>
              </a:spcBef>
              <a:spcAft>
                <a:spcPct val="0"/>
              </a:spcAft>
              <a:defRPr sz="2540">
                <a:solidFill>
                  <a:schemeClr val="tx1"/>
                </a:solidFill>
                <a:latin typeface="Calibri" panose="020F0502020204030204" pitchFamily="34" charset="0"/>
                <a:ea typeface="黑体" panose="02010609060101010101" pitchFamily="2" charset="-122"/>
              </a:defRPr>
            </a:lvl7pPr>
            <a:lvl8pPr marL="1450975" algn="l" rtl="0" eaLnBrk="0" fontAlgn="base" hangingPunct="0">
              <a:spcBef>
                <a:spcPct val="0"/>
              </a:spcBef>
              <a:spcAft>
                <a:spcPct val="0"/>
              </a:spcAft>
              <a:defRPr sz="2540">
                <a:solidFill>
                  <a:schemeClr val="tx1"/>
                </a:solidFill>
                <a:latin typeface="Calibri" panose="020F0502020204030204" pitchFamily="34" charset="0"/>
                <a:ea typeface="黑体" panose="02010609060101010101" pitchFamily="2" charset="-122"/>
              </a:defRPr>
            </a:lvl8pPr>
            <a:lvl9pPr marL="1934845" algn="l" rtl="0" eaLnBrk="0" fontAlgn="base" hangingPunct="0">
              <a:spcBef>
                <a:spcPct val="0"/>
              </a:spcBef>
              <a:spcAft>
                <a:spcPct val="0"/>
              </a:spcAft>
              <a:defRPr sz="2540">
                <a:solidFill>
                  <a:schemeClr val="tx1"/>
                </a:solidFill>
                <a:latin typeface="Calibri" panose="020F0502020204030204" pitchFamily="34" charset="0"/>
                <a:ea typeface="黑体" panose="02010609060101010101" pitchFamily="2" charset="-122"/>
              </a:defRPr>
            </a:lvl9pPr>
          </a:lstStyle>
          <a:p>
            <a:r>
              <a:rPr lang="en-US" altLang="zh-CN" smtClean="0"/>
              <a:t>   4 </a:t>
            </a:r>
            <a:r>
              <a:rPr lang="zh-CN" altLang="en-US" smtClean="0"/>
              <a:t>掌握随机数函数的使用</a:t>
            </a:r>
            <a:r>
              <a:rPr lang="en-US" altLang="zh-CN" smtClean="0"/>
              <a:t>	</a:t>
            </a:r>
            <a:endParaRPr lang="en-US" altLang="zh-CN" smtClean="0"/>
          </a:p>
        </p:txBody>
      </p:sp>
      <p:graphicFrame>
        <p:nvGraphicFramePr>
          <p:cNvPr id="2" name="表格 1"/>
          <p:cNvGraphicFramePr>
            <a:graphicFrameLocks noGrp="1"/>
          </p:cNvGraphicFramePr>
          <p:nvPr>
            <p:custDataLst>
              <p:tags r:id="rId2"/>
            </p:custDataLst>
          </p:nvPr>
        </p:nvGraphicFramePr>
        <p:xfrm>
          <a:off x="3301606" y="4264546"/>
          <a:ext cx="5842394" cy="1950032"/>
        </p:xfrm>
        <a:graphic>
          <a:graphicData uri="http://schemas.openxmlformats.org/drawingml/2006/table">
            <a:tbl>
              <a:tblPr firstRow="1" firstCol="1" bandRow="1">
                <a:tableStyleId>{5C22544A-7EE6-4342-B048-85BDC9FD1C3A}</a:tableStyleId>
              </a:tblPr>
              <a:tblGrid>
                <a:gridCol w="1593699"/>
                <a:gridCol w="4248695"/>
              </a:tblGrid>
              <a:tr h="216670">
                <a:tc>
                  <a:txBody>
                    <a:bodyPr/>
                    <a:p>
                      <a:pPr algn="l">
                        <a:spcAft>
                          <a:spcPts val="0"/>
                        </a:spcAft>
                      </a:pPr>
                      <a:r>
                        <a:rPr lang="zh-CN" sz="1100" kern="100" dirty="0">
                          <a:effectLst/>
                        </a:rPr>
                        <a:t>函数</a:t>
                      </a:r>
                      <a:endParaRPr lang="zh-CN" sz="1100" kern="100" dirty="0">
                        <a:effectLst/>
                        <a:latin typeface="等线" panose="02010600030101010101" pitchFamily="2" charset="-122"/>
                        <a:ea typeface="等线" panose="02010600030101010101" pitchFamily="2" charset="-122"/>
                        <a:cs typeface="Times New Roman" panose="02020603050405020304"/>
                      </a:endParaRPr>
                    </a:p>
                  </a:txBody>
                  <a:tcPr marL="48003" marR="48003" marT="0" marB="0" anchor="ctr"/>
                </a:tc>
                <a:tc>
                  <a:txBody>
                    <a:bodyPr/>
                    <a:p>
                      <a:pPr algn="l">
                        <a:spcAft>
                          <a:spcPts val="0"/>
                        </a:spcAft>
                      </a:pPr>
                      <a:r>
                        <a:rPr lang="zh-CN" sz="1100" kern="100">
                          <a:effectLst/>
                        </a:rPr>
                        <a:t>使用说明</a:t>
                      </a:r>
                      <a:endParaRPr lang="zh-CN" sz="1100" kern="100">
                        <a:effectLst/>
                        <a:latin typeface="等线" panose="02010600030101010101" pitchFamily="2" charset="-122"/>
                        <a:ea typeface="等线" panose="02010600030101010101" pitchFamily="2" charset="-122"/>
                        <a:cs typeface="Times New Roman" panose="02020603050405020304"/>
                      </a:endParaRPr>
                    </a:p>
                  </a:txBody>
                  <a:tcPr marL="48003" marR="48003" marT="0" marB="0" anchor="ctr"/>
                </a:tc>
              </a:tr>
              <a:tr h="216670">
                <a:tc>
                  <a:txBody>
                    <a:bodyPr/>
                    <a:p>
                      <a:pPr algn="l">
                        <a:spcAft>
                          <a:spcPts val="0"/>
                        </a:spcAft>
                      </a:pPr>
                      <a:r>
                        <a:rPr lang="en-US" sz="1100" kern="100" dirty="0" err="1">
                          <a:effectLst/>
                        </a:rPr>
                        <a:t>randint</a:t>
                      </a:r>
                      <a:endParaRPr lang="zh-CN" sz="1100" kern="100" dirty="0">
                        <a:effectLst/>
                        <a:latin typeface="等线" panose="02010600030101010101" pitchFamily="2" charset="-122"/>
                        <a:ea typeface="等线" panose="02010600030101010101" pitchFamily="2" charset="-122"/>
                        <a:cs typeface="Times New Roman" panose="02020603050405020304"/>
                      </a:endParaRPr>
                    </a:p>
                  </a:txBody>
                  <a:tcPr marL="48003" marR="48003" marT="0" marB="0" anchor="ctr"/>
                </a:tc>
                <a:tc>
                  <a:txBody>
                    <a:bodyPr/>
                    <a:p>
                      <a:pPr algn="l">
                        <a:spcAft>
                          <a:spcPts val="0"/>
                        </a:spcAft>
                      </a:pPr>
                      <a:r>
                        <a:rPr lang="zh-CN" sz="1100" kern="100">
                          <a:effectLst/>
                        </a:rPr>
                        <a:t>给定范围内取随机整数</a:t>
                      </a:r>
                      <a:endParaRPr lang="zh-CN" sz="1100" kern="100">
                        <a:effectLst/>
                        <a:latin typeface="等线" panose="02010600030101010101" pitchFamily="2" charset="-122"/>
                        <a:ea typeface="等线" panose="02010600030101010101" pitchFamily="2" charset="-122"/>
                        <a:cs typeface="Times New Roman" panose="02020603050405020304"/>
                      </a:endParaRPr>
                    </a:p>
                  </a:txBody>
                  <a:tcPr marL="48003" marR="48003" marT="0" marB="0" anchor="ctr"/>
                </a:tc>
              </a:tr>
              <a:tr h="216670">
                <a:tc>
                  <a:txBody>
                    <a:bodyPr/>
                    <a:p>
                      <a:pPr algn="l">
                        <a:spcAft>
                          <a:spcPts val="0"/>
                        </a:spcAft>
                      </a:pPr>
                      <a:r>
                        <a:rPr lang="en-US" sz="1100" kern="100" dirty="0">
                          <a:effectLst/>
                        </a:rPr>
                        <a:t>rand</a:t>
                      </a:r>
                      <a:endParaRPr lang="zh-CN" sz="1100" kern="100" dirty="0">
                        <a:effectLst/>
                        <a:latin typeface="等线" panose="02010600030101010101" pitchFamily="2" charset="-122"/>
                        <a:ea typeface="等线" panose="02010600030101010101" pitchFamily="2" charset="-122"/>
                        <a:cs typeface="Times New Roman" panose="02020603050405020304"/>
                      </a:endParaRPr>
                    </a:p>
                  </a:txBody>
                  <a:tcPr marL="48003" marR="48003" marT="0" marB="0" anchor="ctr"/>
                </a:tc>
                <a:tc>
                  <a:txBody>
                    <a:bodyPr/>
                    <a:p>
                      <a:pPr algn="l">
                        <a:spcAft>
                          <a:spcPts val="0"/>
                        </a:spcAft>
                      </a:pPr>
                      <a:r>
                        <a:rPr lang="zh-CN" sz="1100" kern="100">
                          <a:effectLst/>
                        </a:rPr>
                        <a:t>产生均匀分布的样本值</a:t>
                      </a:r>
                      <a:endParaRPr lang="zh-CN" sz="1100" kern="100">
                        <a:effectLst/>
                        <a:latin typeface="等线" panose="02010600030101010101" pitchFamily="2" charset="-122"/>
                        <a:ea typeface="等线" panose="02010600030101010101" pitchFamily="2" charset="-122"/>
                        <a:cs typeface="Times New Roman" panose="02020603050405020304"/>
                      </a:endParaRPr>
                    </a:p>
                  </a:txBody>
                  <a:tcPr marL="48003" marR="48003" marT="0" marB="0" anchor="ctr"/>
                </a:tc>
              </a:tr>
              <a:tr h="216670">
                <a:tc>
                  <a:txBody>
                    <a:bodyPr/>
                    <a:p>
                      <a:pPr algn="l">
                        <a:spcAft>
                          <a:spcPts val="0"/>
                        </a:spcAft>
                      </a:pPr>
                      <a:r>
                        <a:rPr lang="en-US" sz="1100" kern="100" dirty="0" err="1">
                          <a:effectLst/>
                        </a:rPr>
                        <a:t>randn</a:t>
                      </a:r>
                      <a:endParaRPr lang="zh-CN" sz="1100" kern="100" dirty="0">
                        <a:effectLst/>
                        <a:latin typeface="等线" panose="02010600030101010101" pitchFamily="2" charset="-122"/>
                        <a:ea typeface="等线" panose="02010600030101010101" pitchFamily="2" charset="-122"/>
                        <a:cs typeface="Times New Roman" panose="02020603050405020304"/>
                      </a:endParaRPr>
                    </a:p>
                  </a:txBody>
                  <a:tcPr marL="48003" marR="48003" marT="0" marB="0" anchor="ctr"/>
                </a:tc>
                <a:tc>
                  <a:txBody>
                    <a:bodyPr/>
                    <a:p>
                      <a:pPr algn="l">
                        <a:spcAft>
                          <a:spcPts val="0"/>
                        </a:spcAft>
                      </a:pPr>
                      <a:r>
                        <a:rPr lang="zh-CN" sz="1100" kern="100" dirty="0">
                          <a:effectLst/>
                        </a:rPr>
                        <a:t>产生正态分布的样本值</a:t>
                      </a:r>
                      <a:endParaRPr lang="zh-CN" sz="1100" kern="100" dirty="0">
                        <a:effectLst/>
                        <a:latin typeface="等线" panose="02010600030101010101" pitchFamily="2" charset="-122"/>
                        <a:ea typeface="等线" panose="02010600030101010101" pitchFamily="2" charset="-122"/>
                        <a:cs typeface="Times New Roman" panose="02020603050405020304"/>
                      </a:endParaRPr>
                    </a:p>
                  </a:txBody>
                  <a:tcPr marL="48003" marR="48003" marT="0" marB="0" anchor="ctr"/>
                </a:tc>
              </a:tr>
              <a:tr h="216670">
                <a:tc>
                  <a:txBody>
                    <a:bodyPr/>
                    <a:p>
                      <a:pPr algn="l">
                        <a:spcAft>
                          <a:spcPts val="0"/>
                        </a:spcAft>
                      </a:pPr>
                      <a:r>
                        <a:rPr lang="en-US" sz="1100" kern="100">
                          <a:effectLst/>
                        </a:rPr>
                        <a:t>shuffle</a:t>
                      </a:r>
                      <a:endParaRPr lang="zh-CN" sz="1100" kern="100">
                        <a:effectLst/>
                        <a:latin typeface="等线" panose="02010600030101010101" pitchFamily="2" charset="-122"/>
                        <a:ea typeface="等线" panose="02010600030101010101" pitchFamily="2" charset="-122"/>
                        <a:cs typeface="Times New Roman" panose="02020603050405020304"/>
                      </a:endParaRPr>
                    </a:p>
                  </a:txBody>
                  <a:tcPr marL="48003" marR="48003" marT="0" marB="0" anchor="ctr"/>
                </a:tc>
                <a:tc>
                  <a:txBody>
                    <a:bodyPr/>
                    <a:p>
                      <a:pPr algn="l">
                        <a:spcAft>
                          <a:spcPts val="0"/>
                        </a:spcAft>
                      </a:pPr>
                      <a:r>
                        <a:rPr lang="zh-CN" sz="1100" kern="100" dirty="0">
                          <a:effectLst/>
                        </a:rPr>
                        <a:t>对一个序列随机排序，改变原数组</a:t>
                      </a:r>
                      <a:endParaRPr lang="zh-CN" sz="1100" kern="100" dirty="0">
                        <a:effectLst/>
                        <a:latin typeface="等线" panose="02010600030101010101" pitchFamily="2" charset="-122"/>
                        <a:ea typeface="等线" panose="02010600030101010101" pitchFamily="2" charset="-122"/>
                        <a:cs typeface="Times New Roman" panose="02020603050405020304"/>
                      </a:endParaRPr>
                    </a:p>
                  </a:txBody>
                  <a:tcPr marL="48003" marR="48003" marT="0" marB="0" anchor="ctr"/>
                </a:tc>
              </a:tr>
              <a:tr h="433341">
                <a:tc>
                  <a:txBody>
                    <a:bodyPr/>
                    <a:p>
                      <a:pPr algn="l">
                        <a:spcAft>
                          <a:spcPts val="0"/>
                        </a:spcAft>
                      </a:pPr>
                      <a:r>
                        <a:rPr lang="en-US" sz="1100" kern="100">
                          <a:effectLst/>
                        </a:rPr>
                        <a:t>uniform(low, high, size)</a:t>
                      </a:r>
                      <a:endParaRPr lang="zh-CN" sz="1100" kern="100">
                        <a:effectLst/>
                        <a:latin typeface="等线" panose="02010600030101010101" pitchFamily="2" charset="-122"/>
                        <a:ea typeface="等线" panose="02010600030101010101" pitchFamily="2" charset="-122"/>
                        <a:cs typeface="Times New Roman" panose="02020603050405020304"/>
                      </a:endParaRPr>
                    </a:p>
                  </a:txBody>
                  <a:tcPr marL="48003" marR="48003" marT="0" marB="0" anchor="ctr"/>
                </a:tc>
                <a:tc>
                  <a:txBody>
                    <a:bodyPr/>
                    <a:p>
                      <a:pPr algn="l">
                        <a:spcAft>
                          <a:spcPts val="0"/>
                        </a:spcAft>
                      </a:pPr>
                      <a:r>
                        <a:rPr lang="zh-CN" sz="1100" kern="100" dirty="0">
                          <a:effectLst/>
                        </a:rPr>
                        <a:t>产生具有均匀分布的数组，</a:t>
                      </a:r>
                      <a:r>
                        <a:rPr lang="en-US" sz="1100" kern="100" dirty="0">
                          <a:effectLst/>
                        </a:rPr>
                        <a:t>low</a:t>
                      </a:r>
                      <a:r>
                        <a:rPr lang="zh-CN" sz="1100" kern="100" dirty="0">
                          <a:effectLst/>
                        </a:rPr>
                        <a:t>表示起始值，</a:t>
                      </a:r>
                      <a:r>
                        <a:rPr lang="en-US" sz="1100" kern="100" dirty="0">
                          <a:effectLst/>
                        </a:rPr>
                        <a:t>high</a:t>
                      </a:r>
                      <a:r>
                        <a:rPr lang="zh-CN" sz="1100" kern="100" dirty="0">
                          <a:effectLst/>
                        </a:rPr>
                        <a:t>表示结束值，</a:t>
                      </a:r>
                      <a:r>
                        <a:rPr lang="en-US" sz="1100" kern="100" dirty="0">
                          <a:effectLst/>
                        </a:rPr>
                        <a:t>size</a:t>
                      </a:r>
                      <a:r>
                        <a:rPr lang="zh-CN" sz="1100" kern="100" dirty="0">
                          <a:effectLst/>
                        </a:rPr>
                        <a:t>表示形状</a:t>
                      </a:r>
                      <a:endParaRPr lang="zh-CN" sz="1100" kern="100" dirty="0">
                        <a:effectLst/>
                        <a:latin typeface="等线" panose="02010600030101010101" pitchFamily="2" charset="-122"/>
                        <a:ea typeface="等线" panose="02010600030101010101" pitchFamily="2" charset="-122"/>
                        <a:cs typeface="Times New Roman" panose="02020603050405020304"/>
                      </a:endParaRPr>
                    </a:p>
                  </a:txBody>
                  <a:tcPr marL="48003" marR="48003" marT="0" marB="0" anchor="ctr"/>
                </a:tc>
              </a:tr>
              <a:tr h="433341">
                <a:tc>
                  <a:txBody>
                    <a:bodyPr/>
                    <a:p>
                      <a:pPr algn="l">
                        <a:spcAft>
                          <a:spcPts val="0"/>
                        </a:spcAft>
                      </a:pPr>
                      <a:r>
                        <a:rPr lang="en-US" sz="1100" kern="100">
                          <a:effectLst/>
                        </a:rPr>
                        <a:t>normal(loc, scale, size)</a:t>
                      </a:r>
                      <a:endParaRPr lang="zh-CN" sz="1100" kern="100">
                        <a:effectLst/>
                        <a:latin typeface="等线" panose="02010600030101010101" pitchFamily="2" charset="-122"/>
                        <a:ea typeface="等线" panose="02010600030101010101" pitchFamily="2" charset="-122"/>
                        <a:cs typeface="Times New Roman" panose="02020603050405020304"/>
                      </a:endParaRPr>
                    </a:p>
                  </a:txBody>
                  <a:tcPr marL="48003" marR="48003" marT="0" marB="0" anchor="ctr"/>
                </a:tc>
                <a:tc>
                  <a:txBody>
                    <a:bodyPr/>
                    <a:p>
                      <a:pPr algn="l">
                        <a:spcAft>
                          <a:spcPts val="0"/>
                        </a:spcAft>
                      </a:pPr>
                      <a:r>
                        <a:rPr lang="zh-CN" sz="1100" kern="100" dirty="0">
                          <a:effectLst/>
                        </a:rPr>
                        <a:t>产生具有正态分布的数组，</a:t>
                      </a:r>
                      <a:r>
                        <a:rPr lang="en-US" sz="1100" kern="100" dirty="0" err="1">
                          <a:effectLst/>
                        </a:rPr>
                        <a:t>loc</a:t>
                      </a:r>
                      <a:r>
                        <a:rPr lang="zh-CN" sz="1100" kern="100" dirty="0">
                          <a:effectLst/>
                        </a:rPr>
                        <a:t>表示均值，</a:t>
                      </a:r>
                      <a:r>
                        <a:rPr lang="en-US" sz="1100" kern="100" dirty="0">
                          <a:effectLst/>
                        </a:rPr>
                        <a:t>scale</a:t>
                      </a:r>
                      <a:r>
                        <a:rPr lang="zh-CN" sz="1100" kern="100" dirty="0">
                          <a:effectLst/>
                        </a:rPr>
                        <a:t>表示标准差，</a:t>
                      </a:r>
                      <a:r>
                        <a:rPr lang="en-US" sz="1100" kern="100" dirty="0">
                          <a:effectLst/>
                        </a:rPr>
                        <a:t>size</a:t>
                      </a:r>
                      <a:r>
                        <a:rPr lang="zh-CN" sz="1100" kern="100" dirty="0">
                          <a:effectLst/>
                        </a:rPr>
                        <a:t>表示形状</a:t>
                      </a:r>
                      <a:endParaRPr lang="zh-CN" sz="1100" kern="100" dirty="0">
                        <a:effectLst/>
                        <a:latin typeface="等线" panose="02010600030101010101" pitchFamily="2" charset="-122"/>
                        <a:ea typeface="等线" panose="02010600030101010101" pitchFamily="2" charset="-122"/>
                        <a:cs typeface="Times New Roman" panose="02020603050405020304"/>
                      </a:endParaRPr>
                    </a:p>
                  </a:txBody>
                  <a:tcPr marL="48003" marR="48003" marT="0" marB="0" anchor="ctr"/>
                </a:tc>
              </a:tr>
            </a:tbl>
          </a:graphicData>
        </a:graphic>
      </p:graphicFrame>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bwMode="auto">
          <a:xfrm>
            <a:off x="0" y="969484"/>
            <a:ext cx="9144000" cy="792641"/>
          </a:xfrm>
          <a:prstGeom prst="rect">
            <a:avLst/>
          </a:prstGeom>
          <a:gradFill>
            <a:gsLst>
              <a:gs pos="100000">
                <a:srgbClr val="00B0F0">
                  <a:alpha val="0"/>
                </a:srgbClr>
              </a:gs>
              <a:gs pos="0">
                <a:srgbClr val="D1ECFF">
                  <a:alpha val="0"/>
                </a:srgbClr>
              </a:gs>
              <a:gs pos="49000">
                <a:srgbClr val="D1ECFF"/>
              </a:gs>
            </a:gsLst>
            <a:lin ang="0" scaled="0"/>
          </a:gradFill>
          <a:ln w="28575" cap="flat" cmpd="sng" algn="ctr">
            <a:noFill/>
            <a:prstDash val="solid"/>
            <a:round/>
            <a:headEnd type="none" w="med" len="med"/>
            <a:tailEnd type="none" w="med" len="med"/>
          </a:ln>
          <a:effectLst/>
        </p:spPr>
        <p:txBody>
          <a:bodyPr/>
          <a:lstStyle/>
          <a:p>
            <a:pPr eaLnBrk="1" hangingPunct="1">
              <a:buFont typeface="Arial" panose="020B0604020202020204" pitchFamily="34" charset="0"/>
              <a:buNone/>
              <a:defRPr/>
            </a:pPr>
            <a:endParaRPr lang="zh-CN" altLang="en-US" dirty="0">
              <a:latin typeface="Arial" panose="020B0604020202020204" pitchFamily="34" charset="0"/>
            </a:endParaRPr>
          </a:p>
        </p:txBody>
      </p:sp>
      <p:sp>
        <p:nvSpPr>
          <p:cNvPr id="11" name="文本框 2"/>
          <p:cNvSpPr txBox="1"/>
          <p:nvPr/>
        </p:nvSpPr>
        <p:spPr>
          <a:xfrm>
            <a:off x="566928" y="1134971"/>
            <a:ext cx="2094865" cy="460375"/>
          </a:xfrm>
          <a:prstGeom prst="rect">
            <a:avLst/>
          </a:prstGeom>
          <a:noFill/>
        </p:spPr>
        <p:txBody>
          <a:bodyPr wrap="none" rtlCol="0">
            <a:spAutoFit/>
          </a:bodyPr>
          <a:lstStyle/>
          <a:p>
            <a:pPr algn="l"/>
            <a:r>
              <a:rPr lang="zh-CN" altLang="en-US" sz="2400" dirty="0">
                <a:latin typeface="微软雅黑" panose="020B0503020204020204" pitchFamily="34" charset="-122"/>
                <a:ea typeface="微软雅黑" panose="020B0503020204020204" pitchFamily="34" charset="-122"/>
              </a:rPr>
              <a:t>1.randint函数</a:t>
            </a:r>
            <a:endParaRPr lang="zh-CN" altLang="en-US" sz="2400" dirty="0">
              <a:latin typeface="微软雅黑" panose="020B0503020204020204" pitchFamily="34" charset="-122"/>
              <a:ea typeface="微软雅黑" panose="020B0503020204020204" pitchFamily="34" charset="-122"/>
            </a:endParaRPr>
          </a:p>
        </p:txBody>
      </p:sp>
      <p:sp>
        <p:nvSpPr>
          <p:cNvPr id="12" name="TextBox 5"/>
          <p:cNvSpPr txBox="1">
            <a:spLocks noChangeArrowheads="1"/>
          </p:cNvSpPr>
          <p:nvPr/>
        </p:nvSpPr>
        <p:spPr bwMode="auto">
          <a:xfrm>
            <a:off x="725864" y="1863889"/>
            <a:ext cx="10605711" cy="10147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363855" indent="-285750">
              <a:spcBef>
                <a:spcPct val="20000"/>
              </a:spcBef>
              <a:buClr>
                <a:srgbClr val="000066"/>
              </a:buClr>
              <a:buFont typeface="Wingdings" panose="05000000000000000000" pitchFamily="2" charset="2"/>
              <a:buChar char="n"/>
              <a:defRPr kumimoji="1" sz="21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kumimoji="1" sz="29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kumimoji="1" sz="25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kumimoji="1" sz="21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kumimoji="1" sz="21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kumimoji="1" sz="21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kumimoji="1" sz="21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kumimoji="1" sz="21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kumimoji="1" sz="2100">
                <a:solidFill>
                  <a:schemeClr val="tx1"/>
                </a:solidFill>
                <a:latin typeface="Calibri" panose="020F0502020204030204" pitchFamily="34" charset="0"/>
                <a:ea typeface="宋体" panose="02010600030101010101" pitchFamily="2" charset="-122"/>
              </a:defRPr>
            </a:lvl9pPr>
          </a:lstStyle>
          <a:p>
            <a:pPr eaLnBrk="1" hangingPunct="1">
              <a:lnSpc>
                <a:spcPct val="150000"/>
              </a:lnSpc>
              <a:spcBef>
                <a:spcPct val="0"/>
              </a:spcBef>
              <a:buClr>
                <a:schemeClr val="tx2"/>
              </a:buClr>
              <a:buFont typeface="Wingdings" panose="05000000000000000000" pitchFamily="2" charset="2"/>
              <a:buChar char="Ø"/>
            </a:pPr>
            <a:r>
              <a:rPr kumimoji="0" sz="2000">
                <a:solidFill>
                  <a:srgbClr val="000000"/>
                </a:solidFill>
                <a:latin typeface="微软雅黑" panose="020B0503020204020204" pitchFamily="34" charset="-122"/>
                <a:ea typeface="微软雅黑" panose="020B0503020204020204" pitchFamily="34" charset="-122"/>
                <a:sym typeface="+mn-ea"/>
              </a:rPr>
              <a:t>randint函数有三个参数，分别是low、high、size。默认high是None,如果只有low，那范围就是[0, low)。如果有high，范围就是[low, high)</a:t>
            </a:r>
            <a:r>
              <a:rPr kumimoji="0" lang="zh-CN" sz="2000">
                <a:solidFill>
                  <a:srgbClr val="000000"/>
                </a:solidFill>
                <a:latin typeface="微软雅黑" panose="020B0503020204020204" pitchFamily="34" charset="-122"/>
                <a:ea typeface="微软雅黑" panose="020B0503020204020204" pitchFamily="34" charset="-122"/>
                <a:sym typeface="+mn-ea"/>
              </a:rPr>
              <a:t>。</a:t>
            </a:r>
            <a:endParaRPr kumimoji="0" lang="zh-CN" sz="2000">
              <a:solidFill>
                <a:srgbClr val="000000"/>
              </a:solidFill>
              <a:latin typeface="微软雅黑" panose="020B0503020204020204" pitchFamily="34" charset="-122"/>
              <a:ea typeface="微软雅黑" panose="020B0503020204020204" pitchFamily="34" charset="-122"/>
              <a:sym typeface="+mn-ea"/>
            </a:endParaRPr>
          </a:p>
        </p:txBody>
      </p:sp>
      <p:sp>
        <p:nvSpPr>
          <p:cNvPr id="3" name="标题 2"/>
          <p:cNvSpPr txBox="1"/>
          <p:nvPr>
            <p:custDataLst>
              <p:tags r:id="rId1"/>
            </p:custDataLst>
          </p:nvPr>
        </p:nvSpPr>
        <p:spPr bwMode="auto">
          <a:xfrm>
            <a:off x="0" y="358775"/>
            <a:ext cx="10972800" cy="528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algn="l" rtl="0" eaLnBrk="0" fontAlgn="base" hangingPunct="0">
              <a:spcBef>
                <a:spcPct val="0"/>
              </a:spcBef>
              <a:spcAft>
                <a:spcPct val="0"/>
              </a:spcAft>
              <a:defRPr kumimoji="1" sz="2500">
                <a:solidFill>
                  <a:schemeClr val="tx1"/>
                </a:solidFill>
                <a:latin typeface="+mj-lt"/>
                <a:ea typeface="微软雅黑" panose="020B0503020204020204" pitchFamily="34" charset="-122"/>
                <a:cs typeface="微软雅黑" panose="020B0503020204020204" pitchFamily="34" charset="-122"/>
              </a:defRPr>
            </a:lvl1pPr>
            <a:lvl2pPr algn="l" rtl="0" eaLnBrk="0" fontAlgn="base" hangingPunct="0">
              <a:spcBef>
                <a:spcPct val="0"/>
              </a:spcBef>
              <a:spcAft>
                <a:spcPct val="0"/>
              </a:spcAft>
              <a:defRPr kumimoji="1" sz="2500">
                <a:solidFill>
                  <a:schemeClr val="tx1"/>
                </a:solidFill>
                <a:latin typeface="Calibri" panose="020F0502020204030204" pitchFamily="34" charset="0"/>
                <a:ea typeface="微软雅黑" panose="020B0503020204020204" pitchFamily="34" charset="-122"/>
                <a:cs typeface="微软雅黑" panose="020B0503020204020204" pitchFamily="34" charset="-122"/>
              </a:defRPr>
            </a:lvl2pPr>
            <a:lvl3pPr algn="l" rtl="0" eaLnBrk="0" fontAlgn="base" hangingPunct="0">
              <a:spcBef>
                <a:spcPct val="0"/>
              </a:spcBef>
              <a:spcAft>
                <a:spcPct val="0"/>
              </a:spcAft>
              <a:defRPr kumimoji="1" sz="2500">
                <a:solidFill>
                  <a:schemeClr val="tx1"/>
                </a:solidFill>
                <a:latin typeface="Calibri" panose="020F0502020204030204" pitchFamily="34" charset="0"/>
                <a:ea typeface="微软雅黑" panose="020B0503020204020204" pitchFamily="34" charset="-122"/>
                <a:cs typeface="微软雅黑" panose="020B0503020204020204" pitchFamily="34" charset="-122"/>
              </a:defRPr>
            </a:lvl3pPr>
            <a:lvl4pPr algn="l" rtl="0" eaLnBrk="0" fontAlgn="base" hangingPunct="0">
              <a:spcBef>
                <a:spcPct val="0"/>
              </a:spcBef>
              <a:spcAft>
                <a:spcPct val="0"/>
              </a:spcAft>
              <a:defRPr kumimoji="1" sz="2500">
                <a:solidFill>
                  <a:schemeClr val="tx1"/>
                </a:solidFill>
                <a:latin typeface="Calibri" panose="020F0502020204030204" pitchFamily="34" charset="0"/>
                <a:ea typeface="微软雅黑" panose="020B0503020204020204" pitchFamily="34" charset="-122"/>
                <a:cs typeface="微软雅黑" panose="020B0503020204020204" pitchFamily="34" charset="-122"/>
              </a:defRPr>
            </a:lvl4pPr>
            <a:lvl5pPr algn="l" rtl="0" eaLnBrk="0" fontAlgn="base" hangingPunct="0">
              <a:spcBef>
                <a:spcPct val="0"/>
              </a:spcBef>
              <a:spcAft>
                <a:spcPct val="0"/>
              </a:spcAft>
              <a:defRPr kumimoji="1" sz="2500">
                <a:solidFill>
                  <a:schemeClr val="tx1"/>
                </a:solidFill>
                <a:latin typeface="Calibri" panose="020F0502020204030204" pitchFamily="34" charset="0"/>
                <a:ea typeface="微软雅黑" panose="020B0503020204020204" pitchFamily="34" charset="-122"/>
                <a:cs typeface="微软雅黑" panose="020B0503020204020204" pitchFamily="34" charset="-122"/>
              </a:defRPr>
            </a:lvl5pPr>
            <a:lvl6pPr marL="483870" algn="l" rtl="0" eaLnBrk="0" fontAlgn="base" hangingPunct="0">
              <a:spcBef>
                <a:spcPct val="0"/>
              </a:spcBef>
              <a:spcAft>
                <a:spcPct val="0"/>
              </a:spcAft>
              <a:defRPr sz="2540">
                <a:solidFill>
                  <a:schemeClr val="tx1"/>
                </a:solidFill>
                <a:latin typeface="Calibri" panose="020F0502020204030204" pitchFamily="34" charset="0"/>
                <a:ea typeface="黑体" panose="02010609060101010101" pitchFamily="2" charset="-122"/>
              </a:defRPr>
            </a:lvl6pPr>
            <a:lvl7pPr marL="967740" algn="l" rtl="0" eaLnBrk="0" fontAlgn="base" hangingPunct="0">
              <a:spcBef>
                <a:spcPct val="0"/>
              </a:spcBef>
              <a:spcAft>
                <a:spcPct val="0"/>
              </a:spcAft>
              <a:defRPr sz="2540">
                <a:solidFill>
                  <a:schemeClr val="tx1"/>
                </a:solidFill>
                <a:latin typeface="Calibri" panose="020F0502020204030204" pitchFamily="34" charset="0"/>
                <a:ea typeface="黑体" panose="02010609060101010101" pitchFamily="2" charset="-122"/>
              </a:defRPr>
            </a:lvl7pPr>
            <a:lvl8pPr marL="1450975" algn="l" rtl="0" eaLnBrk="0" fontAlgn="base" hangingPunct="0">
              <a:spcBef>
                <a:spcPct val="0"/>
              </a:spcBef>
              <a:spcAft>
                <a:spcPct val="0"/>
              </a:spcAft>
              <a:defRPr sz="2540">
                <a:solidFill>
                  <a:schemeClr val="tx1"/>
                </a:solidFill>
                <a:latin typeface="Calibri" panose="020F0502020204030204" pitchFamily="34" charset="0"/>
                <a:ea typeface="黑体" panose="02010609060101010101" pitchFamily="2" charset="-122"/>
              </a:defRPr>
            </a:lvl8pPr>
            <a:lvl9pPr marL="1934845" algn="l" rtl="0" eaLnBrk="0" fontAlgn="base" hangingPunct="0">
              <a:spcBef>
                <a:spcPct val="0"/>
              </a:spcBef>
              <a:spcAft>
                <a:spcPct val="0"/>
              </a:spcAft>
              <a:defRPr sz="2540">
                <a:solidFill>
                  <a:schemeClr val="tx1"/>
                </a:solidFill>
                <a:latin typeface="Calibri" panose="020F0502020204030204" pitchFamily="34" charset="0"/>
                <a:ea typeface="黑体" panose="02010609060101010101" pitchFamily="2" charset="-122"/>
              </a:defRPr>
            </a:lvl9pPr>
          </a:lstStyle>
          <a:p>
            <a:r>
              <a:rPr lang="en-US" altLang="zh-CN" smtClean="0"/>
              <a:t>   4 </a:t>
            </a:r>
            <a:r>
              <a:rPr lang="zh-CN" altLang="en-US" smtClean="0"/>
              <a:t>掌握随机数函数的使用</a:t>
            </a:r>
            <a:r>
              <a:rPr lang="en-US" altLang="zh-CN" smtClean="0"/>
              <a:t>	</a:t>
            </a:r>
            <a:endParaRPr lang="en-US" altLang="zh-CN" smtClean="0"/>
          </a:p>
        </p:txBody>
      </p:sp>
      <p:pic>
        <p:nvPicPr>
          <p:cNvPr id="498" name="图片 498"/>
          <p:cNvPicPr>
            <a:picLocks noChangeAspect="1"/>
          </p:cNvPicPr>
          <p:nvPr>
            <p:custDataLst>
              <p:tags r:id="rId2"/>
            </p:custDataLst>
          </p:nvPr>
        </p:nvPicPr>
        <p:blipFill>
          <a:blip r:embed="rId3"/>
          <a:stretch>
            <a:fillRect/>
          </a:stretch>
        </p:blipFill>
        <p:spPr>
          <a:xfrm>
            <a:off x="4370070" y="3227705"/>
            <a:ext cx="3452495" cy="1805305"/>
          </a:xfrm>
          <a:prstGeom prst="rect">
            <a:avLst/>
          </a:prstGeom>
        </p:spPr>
      </p:pic>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bwMode="auto">
          <a:xfrm>
            <a:off x="0" y="969484"/>
            <a:ext cx="9144000" cy="792641"/>
          </a:xfrm>
          <a:prstGeom prst="rect">
            <a:avLst/>
          </a:prstGeom>
          <a:gradFill>
            <a:gsLst>
              <a:gs pos="100000">
                <a:srgbClr val="00B0F0">
                  <a:alpha val="0"/>
                </a:srgbClr>
              </a:gs>
              <a:gs pos="0">
                <a:srgbClr val="D1ECFF">
                  <a:alpha val="0"/>
                </a:srgbClr>
              </a:gs>
              <a:gs pos="49000">
                <a:srgbClr val="D1ECFF"/>
              </a:gs>
            </a:gsLst>
            <a:lin ang="0" scaled="0"/>
          </a:gradFill>
          <a:ln w="28575" cap="flat" cmpd="sng" algn="ctr">
            <a:noFill/>
            <a:prstDash val="solid"/>
            <a:round/>
            <a:headEnd type="none" w="med" len="med"/>
            <a:tailEnd type="none" w="med" len="med"/>
          </a:ln>
          <a:effectLst/>
        </p:spPr>
        <p:txBody>
          <a:bodyPr/>
          <a:lstStyle/>
          <a:p>
            <a:pPr eaLnBrk="1" hangingPunct="1">
              <a:buFont typeface="Arial" panose="020B0604020202020204" pitchFamily="34" charset="0"/>
              <a:buNone/>
              <a:defRPr/>
            </a:pPr>
            <a:endParaRPr lang="zh-CN" altLang="en-US" dirty="0">
              <a:latin typeface="Arial" panose="020B0604020202020204" pitchFamily="34" charset="0"/>
            </a:endParaRPr>
          </a:p>
        </p:txBody>
      </p:sp>
      <p:sp>
        <p:nvSpPr>
          <p:cNvPr id="11" name="文本框 2"/>
          <p:cNvSpPr txBox="1"/>
          <p:nvPr/>
        </p:nvSpPr>
        <p:spPr>
          <a:xfrm>
            <a:off x="566928" y="1134971"/>
            <a:ext cx="1711960" cy="460375"/>
          </a:xfrm>
          <a:prstGeom prst="rect">
            <a:avLst/>
          </a:prstGeom>
          <a:noFill/>
        </p:spPr>
        <p:txBody>
          <a:bodyPr wrap="none" rtlCol="0">
            <a:spAutoFit/>
          </a:bodyPr>
          <a:lstStyle/>
          <a:p>
            <a:pPr algn="l"/>
            <a:r>
              <a:rPr lang="zh-CN" altLang="en-US" sz="2400" dirty="0">
                <a:latin typeface="微软雅黑" panose="020B0503020204020204" pitchFamily="34" charset="-122"/>
                <a:ea typeface="微软雅黑" panose="020B0503020204020204" pitchFamily="34" charset="-122"/>
              </a:rPr>
              <a:t>2.rand函数</a:t>
            </a:r>
            <a:endParaRPr lang="zh-CN" altLang="en-US" sz="2400" dirty="0">
              <a:latin typeface="微软雅黑" panose="020B0503020204020204" pitchFamily="34" charset="-122"/>
              <a:ea typeface="微软雅黑" panose="020B0503020204020204" pitchFamily="34" charset="-122"/>
            </a:endParaRPr>
          </a:p>
        </p:txBody>
      </p:sp>
      <p:sp>
        <p:nvSpPr>
          <p:cNvPr id="12" name="TextBox 5"/>
          <p:cNvSpPr txBox="1">
            <a:spLocks noChangeArrowheads="1"/>
          </p:cNvSpPr>
          <p:nvPr/>
        </p:nvSpPr>
        <p:spPr bwMode="auto">
          <a:xfrm>
            <a:off x="725864" y="1863889"/>
            <a:ext cx="10605711" cy="1476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363855" indent="-285750">
              <a:spcBef>
                <a:spcPct val="20000"/>
              </a:spcBef>
              <a:buClr>
                <a:srgbClr val="000066"/>
              </a:buClr>
              <a:buFont typeface="Wingdings" panose="05000000000000000000" pitchFamily="2" charset="2"/>
              <a:buChar char="n"/>
              <a:defRPr kumimoji="1" sz="21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kumimoji="1" sz="29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kumimoji="1" sz="25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kumimoji="1" sz="21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kumimoji="1" sz="21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kumimoji="1" sz="21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kumimoji="1" sz="21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kumimoji="1" sz="21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kumimoji="1" sz="2100">
                <a:solidFill>
                  <a:schemeClr val="tx1"/>
                </a:solidFill>
                <a:latin typeface="Calibri" panose="020F0502020204030204" pitchFamily="34" charset="0"/>
                <a:ea typeface="宋体" panose="02010600030101010101" pitchFamily="2" charset="-122"/>
              </a:defRPr>
            </a:lvl9pPr>
          </a:lstStyle>
          <a:p>
            <a:pPr eaLnBrk="1" hangingPunct="1">
              <a:lnSpc>
                <a:spcPct val="150000"/>
              </a:lnSpc>
              <a:spcBef>
                <a:spcPct val="0"/>
              </a:spcBef>
              <a:buClr>
                <a:schemeClr val="tx2"/>
              </a:buClr>
              <a:buFont typeface="Wingdings" panose="05000000000000000000" pitchFamily="2" charset="2"/>
              <a:buChar char="Ø"/>
            </a:pPr>
            <a:r>
              <a:rPr kumimoji="0" sz="2000">
                <a:solidFill>
                  <a:srgbClr val="000000"/>
                </a:solidFill>
                <a:latin typeface="微软雅黑" panose="020B0503020204020204" pitchFamily="34" charset="-122"/>
                <a:ea typeface="微软雅黑" panose="020B0503020204020204" pitchFamily="34" charset="-122"/>
                <a:sym typeface="+mn-ea"/>
              </a:rPr>
              <a:t>rand函数产生均匀分布的样本值，即生成的随机样本位于[0, 1)中，它的参数用来指定对应轴的元素个数，比如传入一个数字3时，代表生成一个一维数组包含3个元素；传入两个数字2和4时，代表生成一个二维数组，第0轴包含2个元素，第1轴包含4个元素</a:t>
            </a:r>
            <a:r>
              <a:rPr kumimoji="0" lang="zh-CN" sz="2000">
                <a:solidFill>
                  <a:srgbClr val="000000"/>
                </a:solidFill>
                <a:latin typeface="微软雅黑" panose="020B0503020204020204" pitchFamily="34" charset="-122"/>
                <a:ea typeface="微软雅黑" panose="020B0503020204020204" pitchFamily="34" charset="-122"/>
                <a:sym typeface="+mn-ea"/>
              </a:rPr>
              <a:t>。</a:t>
            </a:r>
            <a:endParaRPr kumimoji="0" lang="zh-CN" sz="2000">
              <a:solidFill>
                <a:srgbClr val="000000"/>
              </a:solidFill>
              <a:latin typeface="微软雅黑" panose="020B0503020204020204" pitchFamily="34" charset="-122"/>
              <a:ea typeface="微软雅黑" panose="020B0503020204020204" pitchFamily="34" charset="-122"/>
              <a:sym typeface="+mn-ea"/>
            </a:endParaRPr>
          </a:p>
        </p:txBody>
      </p:sp>
      <p:sp>
        <p:nvSpPr>
          <p:cNvPr id="3" name="标题 2"/>
          <p:cNvSpPr txBox="1"/>
          <p:nvPr>
            <p:custDataLst>
              <p:tags r:id="rId1"/>
            </p:custDataLst>
          </p:nvPr>
        </p:nvSpPr>
        <p:spPr bwMode="auto">
          <a:xfrm>
            <a:off x="0" y="358775"/>
            <a:ext cx="10972800" cy="528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algn="l" rtl="0" eaLnBrk="0" fontAlgn="base" hangingPunct="0">
              <a:spcBef>
                <a:spcPct val="0"/>
              </a:spcBef>
              <a:spcAft>
                <a:spcPct val="0"/>
              </a:spcAft>
              <a:defRPr kumimoji="1" sz="2500">
                <a:solidFill>
                  <a:schemeClr val="tx1"/>
                </a:solidFill>
                <a:latin typeface="+mj-lt"/>
                <a:ea typeface="微软雅黑" panose="020B0503020204020204" pitchFamily="34" charset="-122"/>
                <a:cs typeface="微软雅黑" panose="020B0503020204020204" pitchFamily="34" charset="-122"/>
              </a:defRPr>
            </a:lvl1pPr>
            <a:lvl2pPr algn="l" rtl="0" eaLnBrk="0" fontAlgn="base" hangingPunct="0">
              <a:spcBef>
                <a:spcPct val="0"/>
              </a:spcBef>
              <a:spcAft>
                <a:spcPct val="0"/>
              </a:spcAft>
              <a:defRPr kumimoji="1" sz="2500">
                <a:solidFill>
                  <a:schemeClr val="tx1"/>
                </a:solidFill>
                <a:latin typeface="Calibri" panose="020F0502020204030204" pitchFamily="34" charset="0"/>
                <a:ea typeface="微软雅黑" panose="020B0503020204020204" pitchFamily="34" charset="-122"/>
                <a:cs typeface="微软雅黑" panose="020B0503020204020204" pitchFamily="34" charset="-122"/>
              </a:defRPr>
            </a:lvl2pPr>
            <a:lvl3pPr algn="l" rtl="0" eaLnBrk="0" fontAlgn="base" hangingPunct="0">
              <a:spcBef>
                <a:spcPct val="0"/>
              </a:spcBef>
              <a:spcAft>
                <a:spcPct val="0"/>
              </a:spcAft>
              <a:defRPr kumimoji="1" sz="2500">
                <a:solidFill>
                  <a:schemeClr val="tx1"/>
                </a:solidFill>
                <a:latin typeface="Calibri" panose="020F0502020204030204" pitchFamily="34" charset="0"/>
                <a:ea typeface="微软雅黑" panose="020B0503020204020204" pitchFamily="34" charset="-122"/>
                <a:cs typeface="微软雅黑" panose="020B0503020204020204" pitchFamily="34" charset="-122"/>
              </a:defRPr>
            </a:lvl3pPr>
            <a:lvl4pPr algn="l" rtl="0" eaLnBrk="0" fontAlgn="base" hangingPunct="0">
              <a:spcBef>
                <a:spcPct val="0"/>
              </a:spcBef>
              <a:spcAft>
                <a:spcPct val="0"/>
              </a:spcAft>
              <a:defRPr kumimoji="1" sz="2500">
                <a:solidFill>
                  <a:schemeClr val="tx1"/>
                </a:solidFill>
                <a:latin typeface="Calibri" panose="020F0502020204030204" pitchFamily="34" charset="0"/>
                <a:ea typeface="微软雅黑" panose="020B0503020204020204" pitchFamily="34" charset="-122"/>
                <a:cs typeface="微软雅黑" panose="020B0503020204020204" pitchFamily="34" charset="-122"/>
              </a:defRPr>
            </a:lvl4pPr>
            <a:lvl5pPr algn="l" rtl="0" eaLnBrk="0" fontAlgn="base" hangingPunct="0">
              <a:spcBef>
                <a:spcPct val="0"/>
              </a:spcBef>
              <a:spcAft>
                <a:spcPct val="0"/>
              </a:spcAft>
              <a:defRPr kumimoji="1" sz="2500">
                <a:solidFill>
                  <a:schemeClr val="tx1"/>
                </a:solidFill>
                <a:latin typeface="Calibri" panose="020F0502020204030204" pitchFamily="34" charset="0"/>
                <a:ea typeface="微软雅黑" panose="020B0503020204020204" pitchFamily="34" charset="-122"/>
                <a:cs typeface="微软雅黑" panose="020B0503020204020204" pitchFamily="34" charset="-122"/>
              </a:defRPr>
            </a:lvl5pPr>
            <a:lvl6pPr marL="483870" algn="l" rtl="0" eaLnBrk="0" fontAlgn="base" hangingPunct="0">
              <a:spcBef>
                <a:spcPct val="0"/>
              </a:spcBef>
              <a:spcAft>
                <a:spcPct val="0"/>
              </a:spcAft>
              <a:defRPr sz="2540">
                <a:solidFill>
                  <a:schemeClr val="tx1"/>
                </a:solidFill>
                <a:latin typeface="Calibri" panose="020F0502020204030204" pitchFamily="34" charset="0"/>
                <a:ea typeface="黑体" panose="02010609060101010101" pitchFamily="2" charset="-122"/>
              </a:defRPr>
            </a:lvl6pPr>
            <a:lvl7pPr marL="967740" algn="l" rtl="0" eaLnBrk="0" fontAlgn="base" hangingPunct="0">
              <a:spcBef>
                <a:spcPct val="0"/>
              </a:spcBef>
              <a:spcAft>
                <a:spcPct val="0"/>
              </a:spcAft>
              <a:defRPr sz="2540">
                <a:solidFill>
                  <a:schemeClr val="tx1"/>
                </a:solidFill>
                <a:latin typeface="Calibri" panose="020F0502020204030204" pitchFamily="34" charset="0"/>
                <a:ea typeface="黑体" panose="02010609060101010101" pitchFamily="2" charset="-122"/>
              </a:defRPr>
            </a:lvl7pPr>
            <a:lvl8pPr marL="1450975" algn="l" rtl="0" eaLnBrk="0" fontAlgn="base" hangingPunct="0">
              <a:spcBef>
                <a:spcPct val="0"/>
              </a:spcBef>
              <a:spcAft>
                <a:spcPct val="0"/>
              </a:spcAft>
              <a:defRPr sz="2540">
                <a:solidFill>
                  <a:schemeClr val="tx1"/>
                </a:solidFill>
                <a:latin typeface="Calibri" panose="020F0502020204030204" pitchFamily="34" charset="0"/>
                <a:ea typeface="黑体" panose="02010609060101010101" pitchFamily="2" charset="-122"/>
              </a:defRPr>
            </a:lvl8pPr>
            <a:lvl9pPr marL="1934845" algn="l" rtl="0" eaLnBrk="0" fontAlgn="base" hangingPunct="0">
              <a:spcBef>
                <a:spcPct val="0"/>
              </a:spcBef>
              <a:spcAft>
                <a:spcPct val="0"/>
              </a:spcAft>
              <a:defRPr sz="2540">
                <a:solidFill>
                  <a:schemeClr val="tx1"/>
                </a:solidFill>
                <a:latin typeface="Calibri" panose="020F0502020204030204" pitchFamily="34" charset="0"/>
                <a:ea typeface="黑体" panose="02010609060101010101" pitchFamily="2" charset="-122"/>
              </a:defRPr>
            </a:lvl9pPr>
          </a:lstStyle>
          <a:p>
            <a:r>
              <a:rPr lang="en-US" altLang="zh-CN" smtClean="0"/>
              <a:t>   4 </a:t>
            </a:r>
            <a:r>
              <a:rPr lang="zh-CN" altLang="en-US" smtClean="0"/>
              <a:t>掌握随机数函数的使用</a:t>
            </a:r>
            <a:r>
              <a:rPr lang="en-US" altLang="zh-CN" smtClean="0"/>
              <a:t>	</a:t>
            </a:r>
            <a:endParaRPr lang="en-US" altLang="zh-CN" smtClean="0"/>
          </a:p>
        </p:txBody>
      </p:sp>
      <p:pic>
        <p:nvPicPr>
          <p:cNvPr id="499" name="图片 499"/>
          <p:cNvPicPr>
            <a:picLocks noChangeAspect="1"/>
          </p:cNvPicPr>
          <p:nvPr>
            <p:custDataLst>
              <p:tags r:id="rId2"/>
            </p:custDataLst>
          </p:nvPr>
        </p:nvPicPr>
        <p:blipFill>
          <a:blip r:embed="rId3"/>
          <a:stretch>
            <a:fillRect/>
          </a:stretch>
        </p:blipFill>
        <p:spPr>
          <a:xfrm>
            <a:off x="4234815" y="3340100"/>
            <a:ext cx="3588385" cy="2642235"/>
          </a:xfrm>
          <a:prstGeom prst="rect">
            <a:avLst/>
          </a:prstGeom>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8" name="TextBox 5"/>
          <p:cNvSpPr txBox="1">
            <a:spLocks noChangeArrowheads="1"/>
          </p:cNvSpPr>
          <p:nvPr>
            <p:custDataLst>
              <p:tags r:id="rId1"/>
            </p:custDataLst>
          </p:nvPr>
        </p:nvSpPr>
        <p:spPr bwMode="auto">
          <a:xfrm>
            <a:off x="725864" y="1797214"/>
            <a:ext cx="10605711" cy="5530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363855" indent="-285750">
              <a:spcBef>
                <a:spcPct val="20000"/>
              </a:spcBef>
              <a:buClr>
                <a:srgbClr val="000066"/>
              </a:buClr>
              <a:buFont typeface="Wingdings" panose="05000000000000000000" pitchFamily="2" charset="2"/>
              <a:buChar char="n"/>
              <a:defRPr kumimoji="1" sz="21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kumimoji="1" sz="29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kumimoji="1" sz="25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kumimoji="1" sz="21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kumimoji="1" sz="21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kumimoji="1" sz="21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kumimoji="1" sz="21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kumimoji="1" sz="21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kumimoji="1" sz="2100">
                <a:solidFill>
                  <a:schemeClr val="tx1"/>
                </a:solidFill>
                <a:latin typeface="Calibri" panose="020F0502020204030204" pitchFamily="34" charset="0"/>
                <a:ea typeface="宋体" panose="02010600030101010101" pitchFamily="2" charset="-122"/>
              </a:defRPr>
            </a:lvl9pPr>
          </a:lstStyle>
          <a:p>
            <a:pPr eaLnBrk="1" hangingPunct="1">
              <a:lnSpc>
                <a:spcPct val="150000"/>
              </a:lnSpc>
              <a:spcBef>
                <a:spcPct val="0"/>
              </a:spcBef>
              <a:buClr>
                <a:schemeClr val="tx2"/>
              </a:buClr>
              <a:buFont typeface="Wingdings" panose="05000000000000000000" pitchFamily="2" charset="2"/>
              <a:buChar char="Ø"/>
            </a:pPr>
            <a:r>
              <a:rPr kumimoji="0" sz="2000" dirty="0">
                <a:solidFill>
                  <a:srgbClr val="000000"/>
                </a:solidFill>
                <a:latin typeface="微软雅黑" panose="020B0503020204020204" pitchFamily="34" charset="-122"/>
                <a:ea typeface="微软雅黑" panose="020B0503020204020204" pitchFamily="34" charset="-122"/>
              </a:rPr>
              <a:t>本任务主要介绍Python科学计算库NumPy，包含NumPy简介、如何导入NumPy库。</a:t>
            </a:r>
            <a:endParaRPr kumimoji="0" sz="2000" dirty="0">
              <a:solidFill>
                <a:srgbClr val="000000"/>
              </a:solidFill>
              <a:latin typeface="微软雅黑" panose="020B0503020204020204" pitchFamily="34" charset="-122"/>
              <a:ea typeface="微软雅黑" panose="020B0503020204020204" pitchFamily="34" charset="-122"/>
            </a:endParaRPr>
          </a:p>
        </p:txBody>
      </p:sp>
      <p:sp>
        <p:nvSpPr>
          <p:cNvPr id="5" name="矩形 4"/>
          <p:cNvSpPr/>
          <p:nvPr>
            <p:custDataLst>
              <p:tags r:id="rId2"/>
            </p:custDataLst>
          </p:nvPr>
        </p:nvSpPr>
        <p:spPr bwMode="auto">
          <a:xfrm>
            <a:off x="0" y="969484"/>
            <a:ext cx="9144000" cy="792641"/>
          </a:xfrm>
          <a:prstGeom prst="rect">
            <a:avLst/>
          </a:prstGeom>
          <a:gradFill>
            <a:gsLst>
              <a:gs pos="100000">
                <a:srgbClr val="00B0F0">
                  <a:alpha val="0"/>
                </a:srgbClr>
              </a:gs>
              <a:gs pos="0">
                <a:srgbClr val="D1ECFF">
                  <a:alpha val="0"/>
                </a:srgbClr>
              </a:gs>
              <a:gs pos="49000">
                <a:srgbClr val="D1ECFF"/>
              </a:gs>
            </a:gsLst>
            <a:lin ang="0" scaled="0"/>
          </a:gradFill>
          <a:ln w="28575" cap="flat" cmpd="sng" algn="ctr">
            <a:noFill/>
            <a:prstDash val="solid"/>
            <a:round/>
            <a:headEnd type="none" w="med" len="med"/>
            <a:tailEnd type="none" w="med" len="med"/>
          </a:ln>
          <a:effectLst/>
        </p:spPr>
        <p:txBody>
          <a:bodyPr/>
          <a:lstStyle/>
          <a:p>
            <a:pPr eaLnBrk="1" hangingPunct="1">
              <a:buFont typeface="Arial" panose="020B0604020202020204" pitchFamily="34" charset="0"/>
              <a:buNone/>
              <a:defRPr/>
            </a:pPr>
            <a:endParaRPr lang="zh-CN" altLang="en-US" dirty="0">
              <a:latin typeface="Arial" panose="020B0604020202020204" pitchFamily="34" charset="0"/>
            </a:endParaRPr>
          </a:p>
        </p:txBody>
      </p:sp>
      <p:sp>
        <p:nvSpPr>
          <p:cNvPr id="6" name="文本框 2"/>
          <p:cNvSpPr txBox="1"/>
          <p:nvPr>
            <p:custDataLst>
              <p:tags r:id="rId3"/>
            </p:custDataLst>
          </p:nvPr>
        </p:nvSpPr>
        <p:spPr>
          <a:xfrm>
            <a:off x="566928" y="1134971"/>
            <a:ext cx="1402080" cy="460375"/>
          </a:xfrm>
          <a:prstGeom prst="rect">
            <a:avLst/>
          </a:prstGeom>
          <a:noFill/>
        </p:spPr>
        <p:txBody>
          <a:bodyPr wrap="none" rtlCol="0">
            <a:spAutoFit/>
          </a:bodyPr>
          <a:lstStyle/>
          <a:p>
            <a:pPr algn="l"/>
            <a:r>
              <a:rPr lang="zh-CN" sz="2400" dirty="0" smtClean="0">
                <a:latin typeface="微软雅黑" panose="020B0503020204020204" pitchFamily="34" charset="-122"/>
                <a:ea typeface="微软雅黑" panose="020B0503020204020204" pitchFamily="34" charset="-122"/>
              </a:rPr>
              <a:t>任务介绍</a:t>
            </a:r>
            <a:endParaRPr lang="zh-CN" sz="2400" dirty="0" smtClean="0">
              <a:latin typeface="微软雅黑" panose="020B0503020204020204" pitchFamily="34" charset="-122"/>
              <a:ea typeface="微软雅黑" panose="020B0503020204020204" pitchFamily="34" charset="-122"/>
            </a:endParaRPr>
          </a:p>
        </p:txBody>
      </p:sp>
      <p:sp>
        <p:nvSpPr>
          <p:cNvPr id="3" name="标题 2"/>
          <p:cNvSpPr txBox="1"/>
          <p:nvPr>
            <p:custDataLst>
              <p:tags r:id="rId4"/>
            </p:custDataLst>
          </p:nvPr>
        </p:nvSpPr>
        <p:spPr bwMode="auto">
          <a:xfrm>
            <a:off x="0" y="358775"/>
            <a:ext cx="10972800" cy="528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algn="l" rtl="0" eaLnBrk="0" fontAlgn="base" hangingPunct="0">
              <a:spcBef>
                <a:spcPct val="0"/>
              </a:spcBef>
              <a:spcAft>
                <a:spcPct val="0"/>
              </a:spcAft>
              <a:defRPr kumimoji="1" sz="2500">
                <a:solidFill>
                  <a:schemeClr val="tx1"/>
                </a:solidFill>
                <a:latin typeface="+mj-lt"/>
                <a:ea typeface="微软雅黑" panose="020B0503020204020204" pitchFamily="34" charset="-122"/>
                <a:cs typeface="微软雅黑" panose="020B0503020204020204" pitchFamily="34" charset="-122"/>
              </a:defRPr>
            </a:lvl1pPr>
            <a:lvl2pPr algn="l" rtl="0" eaLnBrk="0" fontAlgn="base" hangingPunct="0">
              <a:spcBef>
                <a:spcPct val="0"/>
              </a:spcBef>
              <a:spcAft>
                <a:spcPct val="0"/>
              </a:spcAft>
              <a:defRPr kumimoji="1" sz="2500">
                <a:solidFill>
                  <a:schemeClr val="tx1"/>
                </a:solidFill>
                <a:latin typeface="Calibri" panose="020F0502020204030204" pitchFamily="34" charset="0"/>
                <a:ea typeface="微软雅黑" panose="020B0503020204020204" pitchFamily="34" charset="-122"/>
                <a:cs typeface="微软雅黑" panose="020B0503020204020204" pitchFamily="34" charset="-122"/>
              </a:defRPr>
            </a:lvl2pPr>
            <a:lvl3pPr algn="l" rtl="0" eaLnBrk="0" fontAlgn="base" hangingPunct="0">
              <a:spcBef>
                <a:spcPct val="0"/>
              </a:spcBef>
              <a:spcAft>
                <a:spcPct val="0"/>
              </a:spcAft>
              <a:defRPr kumimoji="1" sz="2500">
                <a:solidFill>
                  <a:schemeClr val="tx1"/>
                </a:solidFill>
                <a:latin typeface="Calibri" panose="020F0502020204030204" pitchFamily="34" charset="0"/>
                <a:ea typeface="微软雅黑" panose="020B0503020204020204" pitchFamily="34" charset="-122"/>
                <a:cs typeface="微软雅黑" panose="020B0503020204020204" pitchFamily="34" charset="-122"/>
              </a:defRPr>
            </a:lvl3pPr>
            <a:lvl4pPr algn="l" rtl="0" eaLnBrk="0" fontAlgn="base" hangingPunct="0">
              <a:spcBef>
                <a:spcPct val="0"/>
              </a:spcBef>
              <a:spcAft>
                <a:spcPct val="0"/>
              </a:spcAft>
              <a:defRPr kumimoji="1" sz="2500">
                <a:solidFill>
                  <a:schemeClr val="tx1"/>
                </a:solidFill>
                <a:latin typeface="Calibri" panose="020F0502020204030204" pitchFamily="34" charset="0"/>
                <a:ea typeface="微软雅黑" panose="020B0503020204020204" pitchFamily="34" charset="-122"/>
                <a:cs typeface="微软雅黑" panose="020B0503020204020204" pitchFamily="34" charset="-122"/>
              </a:defRPr>
            </a:lvl4pPr>
            <a:lvl5pPr algn="l" rtl="0" eaLnBrk="0" fontAlgn="base" hangingPunct="0">
              <a:spcBef>
                <a:spcPct val="0"/>
              </a:spcBef>
              <a:spcAft>
                <a:spcPct val="0"/>
              </a:spcAft>
              <a:defRPr kumimoji="1" sz="2500">
                <a:solidFill>
                  <a:schemeClr val="tx1"/>
                </a:solidFill>
                <a:latin typeface="Calibri" panose="020F0502020204030204" pitchFamily="34" charset="0"/>
                <a:ea typeface="微软雅黑" panose="020B0503020204020204" pitchFamily="34" charset="-122"/>
                <a:cs typeface="微软雅黑" panose="020B0503020204020204" pitchFamily="34" charset="-122"/>
              </a:defRPr>
            </a:lvl5pPr>
            <a:lvl6pPr marL="483870" algn="l" rtl="0" eaLnBrk="0" fontAlgn="base" hangingPunct="0">
              <a:spcBef>
                <a:spcPct val="0"/>
              </a:spcBef>
              <a:spcAft>
                <a:spcPct val="0"/>
              </a:spcAft>
              <a:defRPr sz="2540">
                <a:solidFill>
                  <a:schemeClr val="tx1"/>
                </a:solidFill>
                <a:latin typeface="Calibri" panose="020F0502020204030204" pitchFamily="34" charset="0"/>
                <a:ea typeface="黑体" panose="02010609060101010101" pitchFamily="2" charset="-122"/>
              </a:defRPr>
            </a:lvl6pPr>
            <a:lvl7pPr marL="967740" algn="l" rtl="0" eaLnBrk="0" fontAlgn="base" hangingPunct="0">
              <a:spcBef>
                <a:spcPct val="0"/>
              </a:spcBef>
              <a:spcAft>
                <a:spcPct val="0"/>
              </a:spcAft>
              <a:defRPr sz="2540">
                <a:solidFill>
                  <a:schemeClr val="tx1"/>
                </a:solidFill>
                <a:latin typeface="Calibri" panose="020F0502020204030204" pitchFamily="34" charset="0"/>
                <a:ea typeface="黑体" panose="02010609060101010101" pitchFamily="2" charset="-122"/>
              </a:defRPr>
            </a:lvl7pPr>
            <a:lvl8pPr marL="1450975" algn="l" rtl="0" eaLnBrk="0" fontAlgn="base" hangingPunct="0">
              <a:spcBef>
                <a:spcPct val="0"/>
              </a:spcBef>
              <a:spcAft>
                <a:spcPct val="0"/>
              </a:spcAft>
              <a:defRPr sz="2540">
                <a:solidFill>
                  <a:schemeClr val="tx1"/>
                </a:solidFill>
                <a:latin typeface="Calibri" panose="020F0502020204030204" pitchFamily="34" charset="0"/>
                <a:ea typeface="黑体" panose="02010609060101010101" pitchFamily="2" charset="-122"/>
              </a:defRPr>
            </a:lvl8pPr>
            <a:lvl9pPr marL="1934845" algn="l" rtl="0" eaLnBrk="0" fontAlgn="base" hangingPunct="0">
              <a:spcBef>
                <a:spcPct val="0"/>
              </a:spcBef>
              <a:spcAft>
                <a:spcPct val="0"/>
              </a:spcAft>
              <a:defRPr sz="2540">
                <a:solidFill>
                  <a:schemeClr val="tx1"/>
                </a:solidFill>
                <a:latin typeface="Calibri" panose="020F0502020204030204" pitchFamily="34" charset="0"/>
                <a:ea typeface="黑体" panose="02010609060101010101" pitchFamily="2" charset="-122"/>
              </a:defRPr>
            </a:lvl9pPr>
          </a:lstStyle>
          <a:p>
            <a:r>
              <a:rPr lang="en-US" altLang="zh-CN" smtClean="0"/>
              <a:t>   任务</a:t>
            </a:r>
            <a:r>
              <a:rPr lang="zh-CN" altLang="en-US" smtClean="0"/>
              <a:t>一</a:t>
            </a:r>
            <a:r>
              <a:rPr lang="en-US" altLang="zh-CN" smtClean="0"/>
              <a:t> </a:t>
            </a:r>
            <a:r>
              <a:rPr lang="zh-CN" altLang="en-US" smtClean="0"/>
              <a:t>初识</a:t>
            </a:r>
            <a:r>
              <a:rPr lang="en-US" altLang="zh-CN" smtClean="0"/>
              <a:t>NumPy</a:t>
            </a:r>
            <a:endParaRPr lang="en-US" altLang="zh-CN" smtClean="0"/>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bwMode="auto">
          <a:xfrm>
            <a:off x="0" y="969484"/>
            <a:ext cx="9144000" cy="792641"/>
          </a:xfrm>
          <a:prstGeom prst="rect">
            <a:avLst/>
          </a:prstGeom>
          <a:gradFill>
            <a:gsLst>
              <a:gs pos="100000">
                <a:srgbClr val="00B0F0">
                  <a:alpha val="0"/>
                </a:srgbClr>
              </a:gs>
              <a:gs pos="0">
                <a:srgbClr val="D1ECFF">
                  <a:alpha val="0"/>
                </a:srgbClr>
              </a:gs>
              <a:gs pos="49000">
                <a:srgbClr val="D1ECFF"/>
              </a:gs>
            </a:gsLst>
            <a:lin ang="0" scaled="0"/>
          </a:gradFill>
          <a:ln w="28575" cap="flat" cmpd="sng" algn="ctr">
            <a:noFill/>
            <a:prstDash val="solid"/>
            <a:round/>
            <a:headEnd type="none" w="med" len="med"/>
            <a:tailEnd type="none" w="med" len="med"/>
          </a:ln>
          <a:effectLst/>
        </p:spPr>
        <p:txBody>
          <a:bodyPr/>
          <a:lstStyle/>
          <a:p>
            <a:pPr eaLnBrk="1" hangingPunct="1">
              <a:buFont typeface="Arial" panose="020B0604020202020204" pitchFamily="34" charset="0"/>
              <a:buNone/>
              <a:defRPr/>
            </a:pPr>
            <a:endParaRPr lang="zh-CN" altLang="en-US" dirty="0">
              <a:latin typeface="Arial" panose="020B0604020202020204" pitchFamily="34" charset="0"/>
            </a:endParaRPr>
          </a:p>
        </p:txBody>
      </p:sp>
      <p:sp>
        <p:nvSpPr>
          <p:cNvPr id="11" name="文本框 2"/>
          <p:cNvSpPr txBox="1"/>
          <p:nvPr/>
        </p:nvSpPr>
        <p:spPr>
          <a:xfrm>
            <a:off x="566928" y="1134971"/>
            <a:ext cx="1899920" cy="460375"/>
          </a:xfrm>
          <a:prstGeom prst="rect">
            <a:avLst/>
          </a:prstGeom>
          <a:noFill/>
        </p:spPr>
        <p:txBody>
          <a:bodyPr wrap="none" rtlCol="0">
            <a:spAutoFit/>
          </a:bodyPr>
          <a:lstStyle/>
          <a:p>
            <a:pPr algn="l"/>
            <a:r>
              <a:rPr lang="zh-CN" altLang="en-US" sz="2400" dirty="0">
                <a:latin typeface="微软雅黑" panose="020B0503020204020204" pitchFamily="34" charset="-122"/>
                <a:ea typeface="微软雅黑" panose="020B0503020204020204" pitchFamily="34" charset="-122"/>
              </a:rPr>
              <a:t>3.randn函数</a:t>
            </a:r>
            <a:endParaRPr lang="zh-CN" altLang="en-US" sz="2400" dirty="0">
              <a:latin typeface="微软雅黑" panose="020B0503020204020204" pitchFamily="34" charset="-122"/>
              <a:ea typeface="微软雅黑" panose="020B0503020204020204" pitchFamily="34" charset="-122"/>
            </a:endParaRPr>
          </a:p>
        </p:txBody>
      </p:sp>
      <p:sp>
        <p:nvSpPr>
          <p:cNvPr id="12" name="TextBox 5"/>
          <p:cNvSpPr txBox="1">
            <a:spLocks noChangeArrowheads="1"/>
          </p:cNvSpPr>
          <p:nvPr/>
        </p:nvSpPr>
        <p:spPr bwMode="auto">
          <a:xfrm>
            <a:off x="725864" y="1863889"/>
            <a:ext cx="10605711" cy="10147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363855" indent="-285750">
              <a:spcBef>
                <a:spcPct val="20000"/>
              </a:spcBef>
              <a:buClr>
                <a:srgbClr val="000066"/>
              </a:buClr>
              <a:buFont typeface="Wingdings" panose="05000000000000000000" pitchFamily="2" charset="2"/>
              <a:buChar char="n"/>
              <a:defRPr kumimoji="1" sz="21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kumimoji="1" sz="29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kumimoji="1" sz="25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kumimoji="1" sz="21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kumimoji="1" sz="21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kumimoji="1" sz="21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kumimoji="1" sz="21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kumimoji="1" sz="21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kumimoji="1" sz="2100">
                <a:solidFill>
                  <a:schemeClr val="tx1"/>
                </a:solidFill>
                <a:latin typeface="Calibri" panose="020F0502020204030204" pitchFamily="34" charset="0"/>
                <a:ea typeface="宋体" panose="02010600030101010101" pitchFamily="2" charset="-122"/>
              </a:defRPr>
            </a:lvl9pPr>
          </a:lstStyle>
          <a:p>
            <a:pPr eaLnBrk="1" hangingPunct="1">
              <a:lnSpc>
                <a:spcPct val="150000"/>
              </a:lnSpc>
              <a:spcBef>
                <a:spcPct val="0"/>
              </a:spcBef>
              <a:buClr>
                <a:schemeClr val="tx2"/>
              </a:buClr>
              <a:buFont typeface="Wingdings" panose="05000000000000000000" pitchFamily="2" charset="2"/>
              <a:buChar char="Ø"/>
            </a:pPr>
            <a:r>
              <a:rPr kumimoji="0" sz="2000">
                <a:solidFill>
                  <a:srgbClr val="000000"/>
                </a:solidFill>
                <a:latin typeface="微软雅黑" panose="020B0503020204020204" pitchFamily="34" charset="-122"/>
                <a:ea typeface="微软雅黑" panose="020B0503020204020204" pitchFamily="34" charset="-122"/>
                <a:sym typeface="+mn-ea"/>
              </a:rPr>
              <a:t>randn函数产生正态分布的样本值，即从标准正态分布中返回一个或多个样本值，它的参数与rand类似，也是用来指定对应轴的元素个数</a:t>
            </a:r>
            <a:r>
              <a:rPr kumimoji="0" lang="zh-CN" sz="2000">
                <a:solidFill>
                  <a:srgbClr val="000000"/>
                </a:solidFill>
                <a:latin typeface="微软雅黑" panose="020B0503020204020204" pitchFamily="34" charset="-122"/>
                <a:ea typeface="微软雅黑" panose="020B0503020204020204" pitchFamily="34" charset="-122"/>
                <a:sym typeface="+mn-ea"/>
              </a:rPr>
              <a:t>。</a:t>
            </a:r>
            <a:endParaRPr kumimoji="0" lang="zh-CN" sz="2000">
              <a:solidFill>
                <a:srgbClr val="000000"/>
              </a:solidFill>
              <a:latin typeface="微软雅黑" panose="020B0503020204020204" pitchFamily="34" charset="-122"/>
              <a:ea typeface="微软雅黑" panose="020B0503020204020204" pitchFamily="34" charset="-122"/>
              <a:sym typeface="+mn-ea"/>
            </a:endParaRPr>
          </a:p>
        </p:txBody>
      </p:sp>
      <p:sp>
        <p:nvSpPr>
          <p:cNvPr id="3" name="标题 2"/>
          <p:cNvSpPr txBox="1"/>
          <p:nvPr>
            <p:custDataLst>
              <p:tags r:id="rId1"/>
            </p:custDataLst>
          </p:nvPr>
        </p:nvSpPr>
        <p:spPr bwMode="auto">
          <a:xfrm>
            <a:off x="0" y="358775"/>
            <a:ext cx="10972800" cy="528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algn="l" rtl="0" eaLnBrk="0" fontAlgn="base" hangingPunct="0">
              <a:spcBef>
                <a:spcPct val="0"/>
              </a:spcBef>
              <a:spcAft>
                <a:spcPct val="0"/>
              </a:spcAft>
              <a:defRPr kumimoji="1" sz="2500">
                <a:solidFill>
                  <a:schemeClr val="tx1"/>
                </a:solidFill>
                <a:latin typeface="+mj-lt"/>
                <a:ea typeface="微软雅黑" panose="020B0503020204020204" pitchFamily="34" charset="-122"/>
                <a:cs typeface="微软雅黑" panose="020B0503020204020204" pitchFamily="34" charset="-122"/>
              </a:defRPr>
            </a:lvl1pPr>
            <a:lvl2pPr algn="l" rtl="0" eaLnBrk="0" fontAlgn="base" hangingPunct="0">
              <a:spcBef>
                <a:spcPct val="0"/>
              </a:spcBef>
              <a:spcAft>
                <a:spcPct val="0"/>
              </a:spcAft>
              <a:defRPr kumimoji="1" sz="2500">
                <a:solidFill>
                  <a:schemeClr val="tx1"/>
                </a:solidFill>
                <a:latin typeface="Calibri" panose="020F0502020204030204" pitchFamily="34" charset="0"/>
                <a:ea typeface="微软雅黑" panose="020B0503020204020204" pitchFamily="34" charset="-122"/>
                <a:cs typeface="微软雅黑" panose="020B0503020204020204" pitchFamily="34" charset="-122"/>
              </a:defRPr>
            </a:lvl2pPr>
            <a:lvl3pPr algn="l" rtl="0" eaLnBrk="0" fontAlgn="base" hangingPunct="0">
              <a:spcBef>
                <a:spcPct val="0"/>
              </a:spcBef>
              <a:spcAft>
                <a:spcPct val="0"/>
              </a:spcAft>
              <a:defRPr kumimoji="1" sz="2500">
                <a:solidFill>
                  <a:schemeClr val="tx1"/>
                </a:solidFill>
                <a:latin typeface="Calibri" panose="020F0502020204030204" pitchFamily="34" charset="0"/>
                <a:ea typeface="微软雅黑" panose="020B0503020204020204" pitchFamily="34" charset="-122"/>
                <a:cs typeface="微软雅黑" panose="020B0503020204020204" pitchFamily="34" charset="-122"/>
              </a:defRPr>
            </a:lvl3pPr>
            <a:lvl4pPr algn="l" rtl="0" eaLnBrk="0" fontAlgn="base" hangingPunct="0">
              <a:spcBef>
                <a:spcPct val="0"/>
              </a:spcBef>
              <a:spcAft>
                <a:spcPct val="0"/>
              </a:spcAft>
              <a:defRPr kumimoji="1" sz="2500">
                <a:solidFill>
                  <a:schemeClr val="tx1"/>
                </a:solidFill>
                <a:latin typeface="Calibri" panose="020F0502020204030204" pitchFamily="34" charset="0"/>
                <a:ea typeface="微软雅黑" panose="020B0503020204020204" pitchFamily="34" charset="-122"/>
                <a:cs typeface="微软雅黑" panose="020B0503020204020204" pitchFamily="34" charset="-122"/>
              </a:defRPr>
            </a:lvl4pPr>
            <a:lvl5pPr algn="l" rtl="0" eaLnBrk="0" fontAlgn="base" hangingPunct="0">
              <a:spcBef>
                <a:spcPct val="0"/>
              </a:spcBef>
              <a:spcAft>
                <a:spcPct val="0"/>
              </a:spcAft>
              <a:defRPr kumimoji="1" sz="2500">
                <a:solidFill>
                  <a:schemeClr val="tx1"/>
                </a:solidFill>
                <a:latin typeface="Calibri" panose="020F0502020204030204" pitchFamily="34" charset="0"/>
                <a:ea typeface="微软雅黑" panose="020B0503020204020204" pitchFamily="34" charset="-122"/>
                <a:cs typeface="微软雅黑" panose="020B0503020204020204" pitchFamily="34" charset="-122"/>
              </a:defRPr>
            </a:lvl5pPr>
            <a:lvl6pPr marL="483870" algn="l" rtl="0" eaLnBrk="0" fontAlgn="base" hangingPunct="0">
              <a:spcBef>
                <a:spcPct val="0"/>
              </a:spcBef>
              <a:spcAft>
                <a:spcPct val="0"/>
              </a:spcAft>
              <a:defRPr sz="2540">
                <a:solidFill>
                  <a:schemeClr val="tx1"/>
                </a:solidFill>
                <a:latin typeface="Calibri" panose="020F0502020204030204" pitchFamily="34" charset="0"/>
                <a:ea typeface="黑体" panose="02010609060101010101" pitchFamily="2" charset="-122"/>
              </a:defRPr>
            </a:lvl6pPr>
            <a:lvl7pPr marL="967740" algn="l" rtl="0" eaLnBrk="0" fontAlgn="base" hangingPunct="0">
              <a:spcBef>
                <a:spcPct val="0"/>
              </a:spcBef>
              <a:spcAft>
                <a:spcPct val="0"/>
              </a:spcAft>
              <a:defRPr sz="2540">
                <a:solidFill>
                  <a:schemeClr val="tx1"/>
                </a:solidFill>
                <a:latin typeface="Calibri" panose="020F0502020204030204" pitchFamily="34" charset="0"/>
                <a:ea typeface="黑体" panose="02010609060101010101" pitchFamily="2" charset="-122"/>
              </a:defRPr>
            </a:lvl7pPr>
            <a:lvl8pPr marL="1450975" algn="l" rtl="0" eaLnBrk="0" fontAlgn="base" hangingPunct="0">
              <a:spcBef>
                <a:spcPct val="0"/>
              </a:spcBef>
              <a:spcAft>
                <a:spcPct val="0"/>
              </a:spcAft>
              <a:defRPr sz="2540">
                <a:solidFill>
                  <a:schemeClr val="tx1"/>
                </a:solidFill>
                <a:latin typeface="Calibri" panose="020F0502020204030204" pitchFamily="34" charset="0"/>
                <a:ea typeface="黑体" panose="02010609060101010101" pitchFamily="2" charset="-122"/>
              </a:defRPr>
            </a:lvl8pPr>
            <a:lvl9pPr marL="1934845" algn="l" rtl="0" eaLnBrk="0" fontAlgn="base" hangingPunct="0">
              <a:spcBef>
                <a:spcPct val="0"/>
              </a:spcBef>
              <a:spcAft>
                <a:spcPct val="0"/>
              </a:spcAft>
              <a:defRPr sz="2540">
                <a:solidFill>
                  <a:schemeClr val="tx1"/>
                </a:solidFill>
                <a:latin typeface="Calibri" panose="020F0502020204030204" pitchFamily="34" charset="0"/>
                <a:ea typeface="黑体" panose="02010609060101010101" pitchFamily="2" charset="-122"/>
              </a:defRPr>
            </a:lvl9pPr>
          </a:lstStyle>
          <a:p>
            <a:r>
              <a:rPr lang="en-US" altLang="zh-CN" smtClean="0"/>
              <a:t>   4 </a:t>
            </a:r>
            <a:r>
              <a:rPr lang="zh-CN" altLang="en-US" smtClean="0"/>
              <a:t>掌握随机数函数的使用</a:t>
            </a:r>
            <a:r>
              <a:rPr lang="en-US" altLang="zh-CN" smtClean="0"/>
              <a:t>	</a:t>
            </a:r>
            <a:endParaRPr lang="en-US" altLang="zh-CN" smtClean="0"/>
          </a:p>
        </p:txBody>
      </p:sp>
      <p:pic>
        <p:nvPicPr>
          <p:cNvPr id="500" name="图片 500"/>
          <p:cNvPicPr>
            <a:picLocks noChangeAspect="1"/>
          </p:cNvPicPr>
          <p:nvPr>
            <p:custDataLst>
              <p:tags r:id="rId2"/>
            </p:custDataLst>
          </p:nvPr>
        </p:nvPicPr>
        <p:blipFill>
          <a:blip r:embed="rId3"/>
          <a:stretch>
            <a:fillRect/>
          </a:stretch>
        </p:blipFill>
        <p:spPr>
          <a:xfrm>
            <a:off x="3790315" y="2980055"/>
            <a:ext cx="4476750" cy="3035300"/>
          </a:xfrm>
          <a:prstGeom prst="rect">
            <a:avLst/>
          </a:prstGeom>
        </p:spPr>
      </p:pic>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bwMode="auto">
          <a:xfrm>
            <a:off x="0" y="969484"/>
            <a:ext cx="9144000" cy="792641"/>
          </a:xfrm>
          <a:prstGeom prst="rect">
            <a:avLst/>
          </a:prstGeom>
          <a:gradFill>
            <a:gsLst>
              <a:gs pos="100000">
                <a:srgbClr val="00B0F0">
                  <a:alpha val="0"/>
                </a:srgbClr>
              </a:gs>
              <a:gs pos="0">
                <a:srgbClr val="D1ECFF">
                  <a:alpha val="0"/>
                </a:srgbClr>
              </a:gs>
              <a:gs pos="49000">
                <a:srgbClr val="D1ECFF"/>
              </a:gs>
            </a:gsLst>
            <a:lin ang="0" scaled="0"/>
          </a:gradFill>
          <a:ln w="28575" cap="flat" cmpd="sng" algn="ctr">
            <a:noFill/>
            <a:prstDash val="solid"/>
            <a:round/>
            <a:headEnd type="none" w="med" len="med"/>
            <a:tailEnd type="none" w="med" len="med"/>
          </a:ln>
          <a:effectLst/>
        </p:spPr>
        <p:txBody>
          <a:bodyPr/>
          <a:lstStyle/>
          <a:p>
            <a:pPr eaLnBrk="1" hangingPunct="1">
              <a:buFont typeface="Arial" panose="020B0604020202020204" pitchFamily="34" charset="0"/>
              <a:buNone/>
              <a:defRPr/>
            </a:pPr>
            <a:endParaRPr lang="zh-CN" altLang="en-US" dirty="0">
              <a:latin typeface="Arial" panose="020B0604020202020204" pitchFamily="34" charset="0"/>
            </a:endParaRPr>
          </a:p>
        </p:txBody>
      </p:sp>
      <p:sp>
        <p:nvSpPr>
          <p:cNvPr id="11" name="文本框 2"/>
          <p:cNvSpPr txBox="1"/>
          <p:nvPr/>
        </p:nvSpPr>
        <p:spPr>
          <a:xfrm>
            <a:off x="566928" y="1134971"/>
            <a:ext cx="2026285" cy="460375"/>
          </a:xfrm>
          <a:prstGeom prst="rect">
            <a:avLst/>
          </a:prstGeom>
          <a:noFill/>
        </p:spPr>
        <p:txBody>
          <a:bodyPr wrap="none" rtlCol="0">
            <a:spAutoFit/>
          </a:bodyPr>
          <a:lstStyle/>
          <a:p>
            <a:pPr algn="l"/>
            <a:r>
              <a:rPr lang="zh-CN" altLang="en-US" sz="2400" dirty="0">
                <a:latin typeface="微软雅黑" panose="020B0503020204020204" pitchFamily="34" charset="-122"/>
                <a:ea typeface="微软雅黑" panose="020B0503020204020204" pitchFamily="34" charset="-122"/>
              </a:rPr>
              <a:t>4.shuffle函数</a:t>
            </a:r>
            <a:endParaRPr lang="zh-CN" altLang="en-US" sz="2400" dirty="0">
              <a:latin typeface="微软雅黑" panose="020B0503020204020204" pitchFamily="34" charset="-122"/>
              <a:ea typeface="微软雅黑" panose="020B0503020204020204" pitchFamily="34" charset="-122"/>
            </a:endParaRPr>
          </a:p>
        </p:txBody>
      </p:sp>
      <p:sp>
        <p:nvSpPr>
          <p:cNvPr id="12" name="TextBox 5"/>
          <p:cNvSpPr txBox="1">
            <a:spLocks noChangeArrowheads="1"/>
          </p:cNvSpPr>
          <p:nvPr/>
        </p:nvSpPr>
        <p:spPr bwMode="auto">
          <a:xfrm>
            <a:off x="725864" y="1863889"/>
            <a:ext cx="10605711" cy="19380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363855" indent="-285750">
              <a:spcBef>
                <a:spcPct val="20000"/>
              </a:spcBef>
              <a:buClr>
                <a:srgbClr val="000066"/>
              </a:buClr>
              <a:buFont typeface="Wingdings" panose="05000000000000000000" pitchFamily="2" charset="2"/>
              <a:buChar char="n"/>
              <a:defRPr kumimoji="1" sz="21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kumimoji="1" sz="29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kumimoji="1" sz="25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kumimoji="1" sz="21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kumimoji="1" sz="21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kumimoji="1" sz="21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kumimoji="1" sz="21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kumimoji="1" sz="21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kumimoji="1" sz="2100">
                <a:solidFill>
                  <a:schemeClr val="tx1"/>
                </a:solidFill>
                <a:latin typeface="Calibri" panose="020F0502020204030204" pitchFamily="34" charset="0"/>
                <a:ea typeface="宋体" panose="02010600030101010101" pitchFamily="2" charset="-122"/>
              </a:defRPr>
            </a:lvl9pPr>
          </a:lstStyle>
          <a:p>
            <a:pPr eaLnBrk="1" hangingPunct="1">
              <a:lnSpc>
                <a:spcPct val="150000"/>
              </a:lnSpc>
              <a:spcBef>
                <a:spcPct val="0"/>
              </a:spcBef>
              <a:buClr>
                <a:schemeClr val="tx2"/>
              </a:buClr>
              <a:buFont typeface="Wingdings" panose="05000000000000000000" pitchFamily="2" charset="2"/>
              <a:buChar char="Ø"/>
            </a:pPr>
            <a:r>
              <a:rPr kumimoji="0" sz="2000">
                <a:solidFill>
                  <a:srgbClr val="000000"/>
                </a:solidFill>
                <a:latin typeface="微软雅黑" panose="020B0503020204020204" pitchFamily="34" charset="-122"/>
                <a:ea typeface="微软雅黑" panose="020B0503020204020204" pitchFamily="34" charset="-122"/>
                <a:sym typeface="+mn-ea"/>
              </a:rPr>
              <a:t>shuffle函数用于对一个序列随机排序（也可以理解为洗牌操作），并且是在原数组上进行排序，即改变原数组</a:t>
            </a:r>
            <a:r>
              <a:rPr kumimoji="0" lang="zh-CN" sz="2000">
                <a:solidFill>
                  <a:srgbClr val="000000"/>
                </a:solidFill>
                <a:latin typeface="微软雅黑" panose="020B0503020204020204" pitchFamily="34" charset="-122"/>
                <a:ea typeface="微软雅黑" panose="020B0503020204020204" pitchFamily="34" charset="-122"/>
                <a:sym typeface="+mn-ea"/>
              </a:rPr>
              <a:t>。</a:t>
            </a:r>
            <a:endParaRPr kumimoji="0" lang="zh-CN" sz="2000">
              <a:solidFill>
                <a:srgbClr val="000000"/>
              </a:solidFill>
              <a:latin typeface="微软雅黑" panose="020B0503020204020204" pitchFamily="34" charset="-122"/>
              <a:ea typeface="微软雅黑" panose="020B0503020204020204" pitchFamily="34" charset="-122"/>
              <a:sym typeface="+mn-ea"/>
            </a:endParaRPr>
          </a:p>
          <a:p>
            <a:pPr eaLnBrk="1" hangingPunct="1">
              <a:lnSpc>
                <a:spcPct val="150000"/>
              </a:lnSpc>
              <a:spcBef>
                <a:spcPct val="0"/>
              </a:spcBef>
              <a:buClr>
                <a:schemeClr val="tx2"/>
              </a:buClr>
              <a:buFont typeface="Wingdings" panose="05000000000000000000" pitchFamily="2" charset="2"/>
              <a:buChar char="Ø"/>
            </a:pPr>
            <a:r>
              <a:rPr kumimoji="0" lang="zh-CN" sz="2000">
                <a:solidFill>
                  <a:srgbClr val="000000"/>
                </a:solidFill>
                <a:latin typeface="微软雅黑" panose="020B0503020204020204" pitchFamily="34" charset="-122"/>
                <a:ea typeface="微软雅黑" panose="020B0503020204020204" pitchFamily="34" charset="-122"/>
                <a:sym typeface="+mn-ea"/>
              </a:rPr>
              <a:t>与shuffle函数功能类似的函数是permutation函数，它也是对一个序列随机排序，但不改变原数组。</a:t>
            </a:r>
            <a:endParaRPr kumimoji="0" lang="zh-CN" sz="2000">
              <a:solidFill>
                <a:srgbClr val="000000"/>
              </a:solidFill>
              <a:latin typeface="微软雅黑" panose="020B0503020204020204" pitchFamily="34" charset="-122"/>
              <a:ea typeface="微软雅黑" panose="020B0503020204020204" pitchFamily="34" charset="-122"/>
              <a:sym typeface="+mn-ea"/>
            </a:endParaRPr>
          </a:p>
        </p:txBody>
      </p:sp>
      <p:sp>
        <p:nvSpPr>
          <p:cNvPr id="3" name="标题 2"/>
          <p:cNvSpPr txBox="1"/>
          <p:nvPr>
            <p:custDataLst>
              <p:tags r:id="rId1"/>
            </p:custDataLst>
          </p:nvPr>
        </p:nvSpPr>
        <p:spPr bwMode="auto">
          <a:xfrm>
            <a:off x="0" y="358775"/>
            <a:ext cx="10972800" cy="528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algn="l" rtl="0" eaLnBrk="0" fontAlgn="base" hangingPunct="0">
              <a:spcBef>
                <a:spcPct val="0"/>
              </a:spcBef>
              <a:spcAft>
                <a:spcPct val="0"/>
              </a:spcAft>
              <a:defRPr kumimoji="1" sz="2500">
                <a:solidFill>
                  <a:schemeClr val="tx1"/>
                </a:solidFill>
                <a:latin typeface="+mj-lt"/>
                <a:ea typeface="微软雅黑" panose="020B0503020204020204" pitchFamily="34" charset="-122"/>
                <a:cs typeface="微软雅黑" panose="020B0503020204020204" pitchFamily="34" charset="-122"/>
              </a:defRPr>
            </a:lvl1pPr>
            <a:lvl2pPr algn="l" rtl="0" eaLnBrk="0" fontAlgn="base" hangingPunct="0">
              <a:spcBef>
                <a:spcPct val="0"/>
              </a:spcBef>
              <a:spcAft>
                <a:spcPct val="0"/>
              </a:spcAft>
              <a:defRPr kumimoji="1" sz="2500">
                <a:solidFill>
                  <a:schemeClr val="tx1"/>
                </a:solidFill>
                <a:latin typeface="Calibri" panose="020F0502020204030204" pitchFamily="34" charset="0"/>
                <a:ea typeface="微软雅黑" panose="020B0503020204020204" pitchFamily="34" charset="-122"/>
                <a:cs typeface="微软雅黑" panose="020B0503020204020204" pitchFamily="34" charset="-122"/>
              </a:defRPr>
            </a:lvl2pPr>
            <a:lvl3pPr algn="l" rtl="0" eaLnBrk="0" fontAlgn="base" hangingPunct="0">
              <a:spcBef>
                <a:spcPct val="0"/>
              </a:spcBef>
              <a:spcAft>
                <a:spcPct val="0"/>
              </a:spcAft>
              <a:defRPr kumimoji="1" sz="2500">
                <a:solidFill>
                  <a:schemeClr val="tx1"/>
                </a:solidFill>
                <a:latin typeface="Calibri" panose="020F0502020204030204" pitchFamily="34" charset="0"/>
                <a:ea typeface="微软雅黑" panose="020B0503020204020204" pitchFamily="34" charset="-122"/>
                <a:cs typeface="微软雅黑" panose="020B0503020204020204" pitchFamily="34" charset="-122"/>
              </a:defRPr>
            </a:lvl3pPr>
            <a:lvl4pPr algn="l" rtl="0" eaLnBrk="0" fontAlgn="base" hangingPunct="0">
              <a:spcBef>
                <a:spcPct val="0"/>
              </a:spcBef>
              <a:spcAft>
                <a:spcPct val="0"/>
              </a:spcAft>
              <a:defRPr kumimoji="1" sz="2500">
                <a:solidFill>
                  <a:schemeClr val="tx1"/>
                </a:solidFill>
                <a:latin typeface="Calibri" panose="020F0502020204030204" pitchFamily="34" charset="0"/>
                <a:ea typeface="微软雅黑" panose="020B0503020204020204" pitchFamily="34" charset="-122"/>
                <a:cs typeface="微软雅黑" panose="020B0503020204020204" pitchFamily="34" charset="-122"/>
              </a:defRPr>
            </a:lvl4pPr>
            <a:lvl5pPr algn="l" rtl="0" eaLnBrk="0" fontAlgn="base" hangingPunct="0">
              <a:spcBef>
                <a:spcPct val="0"/>
              </a:spcBef>
              <a:spcAft>
                <a:spcPct val="0"/>
              </a:spcAft>
              <a:defRPr kumimoji="1" sz="2500">
                <a:solidFill>
                  <a:schemeClr val="tx1"/>
                </a:solidFill>
                <a:latin typeface="Calibri" panose="020F0502020204030204" pitchFamily="34" charset="0"/>
                <a:ea typeface="微软雅黑" panose="020B0503020204020204" pitchFamily="34" charset="-122"/>
                <a:cs typeface="微软雅黑" panose="020B0503020204020204" pitchFamily="34" charset="-122"/>
              </a:defRPr>
            </a:lvl5pPr>
            <a:lvl6pPr marL="483870" algn="l" rtl="0" eaLnBrk="0" fontAlgn="base" hangingPunct="0">
              <a:spcBef>
                <a:spcPct val="0"/>
              </a:spcBef>
              <a:spcAft>
                <a:spcPct val="0"/>
              </a:spcAft>
              <a:defRPr sz="2540">
                <a:solidFill>
                  <a:schemeClr val="tx1"/>
                </a:solidFill>
                <a:latin typeface="Calibri" panose="020F0502020204030204" pitchFamily="34" charset="0"/>
                <a:ea typeface="黑体" panose="02010609060101010101" pitchFamily="2" charset="-122"/>
              </a:defRPr>
            </a:lvl6pPr>
            <a:lvl7pPr marL="967740" algn="l" rtl="0" eaLnBrk="0" fontAlgn="base" hangingPunct="0">
              <a:spcBef>
                <a:spcPct val="0"/>
              </a:spcBef>
              <a:spcAft>
                <a:spcPct val="0"/>
              </a:spcAft>
              <a:defRPr sz="2540">
                <a:solidFill>
                  <a:schemeClr val="tx1"/>
                </a:solidFill>
                <a:latin typeface="Calibri" panose="020F0502020204030204" pitchFamily="34" charset="0"/>
                <a:ea typeface="黑体" panose="02010609060101010101" pitchFamily="2" charset="-122"/>
              </a:defRPr>
            </a:lvl7pPr>
            <a:lvl8pPr marL="1450975" algn="l" rtl="0" eaLnBrk="0" fontAlgn="base" hangingPunct="0">
              <a:spcBef>
                <a:spcPct val="0"/>
              </a:spcBef>
              <a:spcAft>
                <a:spcPct val="0"/>
              </a:spcAft>
              <a:defRPr sz="2540">
                <a:solidFill>
                  <a:schemeClr val="tx1"/>
                </a:solidFill>
                <a:latin typeface="Calibri" panose="020F0502020204030204" pitchFamily="34" charset="0"/>
                <a:ea typeface="黑体" panose="02010609060101010101" pitchFamily="2" charset="-122"/>
              </a:defRPr>
            </a:lvl8pPr>
            <a:lvl9pPr marL="1934845" algn="l" rtl="0" eaLnBrk="0" fontAlgn="base" hangingPunct="0">
              <a:spcBef>
                <a:spcPct val="0"/>
              </a:spcBef>
              <a:spcAft>
                <a:spcPct val="0"/>
              </a:spcAft>
              <a:defRPr sz="2540">
                <a:solidFill>
                  <a:schemeClr val="tx1"/>
                </a:solidFill>
                <a:latin typeface="Calibri" panose="020F0502020204030204" pitchFamily="34" charset="0"/>
                <a:ea typeface="黑体" panose="02010609060101010101" pitchFamily="2" charset="-122"/>
              </a:defRPr>
            </a:lvl9pPr>
          </a:lstStyle>
          <a:p>
            <a:r>
              <a:rPr lang="en-US" altLang="zh-CN" smtClean="0"/>
              <a:t>   4 </a:t>
            </a:r>
            <a:r>
              <a:rPr lang="zh-CN" altLang="en-US" smtClean="0"/>
              <a:t>掌握随机数函数的使用</a:t>
            </a:r>
            <a:r>
              <a:rPr lang="en-US" altLang="zh-CN" smtClean="0"/>
              <a:t>	</a:t>
            </a:r>
            <a:endParaRPr lang="en-US" altLang="zh-CN" smtClean="0"/>
          </a:p>
        </p:txBody>
      </p:sp>
      <p:pic>
        <p:nvPicPr>
          <p:cNvPr id="501" name="图片 501"/>
          <p:cNvPicPr>
            <a:picLocks noChangeAspect="1"/>
          </p:cNvPicPr>
          <p:nvPr>
            <p:custDataLst>
              <p:tags r:id="rId2"/>
            </p:custDataLst>
          </p:nvPr>
        </p:nvPicPr>
        <p:blipFill>
          <a:blip r:embed="rId3"/>
          <a:stretch>
            <a:fillRect/>
          </a:stretch>
        </p:blipFill>
        <p:spPr>
          <a:xfrm>
            <a:off x="2347595" y="3801745"/>
            <a:ext cx="3001010" cy="2149475"/>
          </a:xfrm>
          <a:prstGeom prst="rect">
            <a:avLst/>
          </a:prstGeom>
        </p:spPr>
      </p:pic>
      <p:pic>
        <p:nvPicPr>
          <p:cNvPr id="502" name="图片 502"/>
          <p:cNvPicPr>
            <a:picLocks noChangeAspect="1"/>
          </p:cNvPicPr>
          <p:nvPr>
            <p:custDataLst>
              <p:tags r:id="rId4"/>
            </p:custDataLst>
          </p:nvPr>
        </p:nvPicPr>
        <p:blipFill>
          <a:blip r:embed="rId5"/>
          <a:stretch>
            <a:fillRect/>
          </a:stretch>
        </p:blipFill>
        <p:spPr>
          <a:xfrm>
            <a:off x="6880860" y="3801745"/>
            <a:ext cx="2737485" cy="2359025"/>
          </a:xfrm>
          <a:prstGeom prst="rect">
            <a:avLst/>
          </a:prstGeom>
        </p:spPr>
      </p:pic>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bwMode="auto">
          <a:xfrm>
            <a:off x="0" y="969484"/>
            <a:ext cx="9144000" cy="792641"/>
          </a:xfrm>
          <a:prstGeom prst="rect">
            <a:avLst/>
          </a:prstGeom>
          <a:gradFill>
            <a:gsLst>
              <a:gs pos="100000">
                <a:srgbClr val="00B0F0">
                  <a:alpha val="0"/>
                </a:srgbClr>
              </a:gs>
              <a:gs pos="0">
                <a:srgbClr val="D1ECFF">
                  <a:alpha val="0"/>
                </a:srgbClr>
              </a:gs>
              <a:gs pos="49000">
                <a:srgbClr val="D1ECFF"/>
              </a:gs>
            </a:gsLst>
            <a:lin ang="0" scaled="0"/>
          </a:gradFill>
          <a:ln w="28575" cap="flat" cmpd="sng" algn="ctr">
            <a:noFill/>
            <a:prstDash val="solid"/>
            <a:round/>
            <a:headEnd type="none" w="med" len="med"/>
            <a:tailEnd type="none" w="med" len="med"/>
          </a:ln>
          <a:effectLst/>
        </p:spPr>
        <p:txBody>
          <a:bodyPr/>
          <a:lstStyle/>
          <a:p>
            <a:pPr eaLnBrk="1" hangingPunct="1">
              <a:buFont typeface="Arial" panose="020B0604020202020204" pitchFamily="34" charset="0"/>
              <a:buNone/>
              <a:defRPr/>
            </a:pPr>
            <a:endParaRPr lang="zh-CN" altLang="en-US" dirty="0">
              <a:latin typeface="Arial" panose="020B0604020202020204" pitchFamily="34" charset="0"/>
            </a:endParaRPr>
          </a:p>
        </p:txBody>
      </p:sp>
      <p:sp>
        <p:nvSpPr>
          <p:cNvPr id="11" name="文本框 2"/>
          <p:cNvSpPr txBox="1"/>
          <p:nvPr/>
        </p:nvSpPr>
        <p:spPr>
          <a:xfrm>
            <a:off x="566928" y="1134971"/>
            <a:ext cx="2202180" cy="460375"/>
          </a:xfrm>
          <a:prstGeom prst="rect">
            <a:avLst/>
          </a:prstGeom>
          <a:noFill/>
        </p:spPr>
        <p:txBody>
          <a:bodyPr wrap="none" rtlCol="0">
            <a:spAutoFit/>
          </a:bodyPr>
          <a:lstStyle/>
          <a:p>
            <a:pPr algn="l"/>
            <a:r>
              <a:rPr lang="zh-CN" altLang="en-US" sz="2400" dirty="0">
                <a:latin typeface="微软雅黑" panose="020B0503020204020204" pitchFamily="34" charset="-122"/>
                <a:ea typeface="微软雅黑" panose="020B0503020204020204" pitchFamily="34" charset="-122"/>
              </a:rPr>
              <a:t>5.uniform函数</a:t>
            </a:r>
            <a:endParaRPr lang="zh-CN" altLang="en-US" sz="2400" dirty="0">
              <a:latin typeface="微软雅黑" panose="020B0503020204020204" pitchFamily="34" charset="-122"/>
              <a:ea typeface="微软雅黑" panose="020B0503020204020204" pitchFamily="34" charset="-122"/>
            </a:endParaRPr>
          </a:p>
        </p:txBody>
      </p:sp>
      <p:sp>
        <p:nvSpPr>
          <p:cNvPr id="12" name="TextBox 5"/>
          <p:cNvSpPr txBox="1">
            <a:spLocks noChangeArrowheads="1"/>
          </p:cNvSpPr>
          <p:nvPr/>
        </p:nvSpPr>
        <p:spPr bwMode="auto">
          <a:xfrm>
            <a:off x="725864" y="1863889"/>
            <a:ext cx="10605711" cy="1476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363855" indent="-285750">
              <a:spcBef>
                <a:spcPct val="20000"/>
              </a:spcBef>
              <a:buClr>
                <a:srgbClr val="000066"/>
              </a:buClr>
              <a:buFont typeface="Wingdings" panose="05000000000000000000" pitchFamily="2" charset="2"/>
              <a:buChar char="n"/>
              <a:defRPr kumimoji="1" sz="21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kumimoji="1" sz="29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kumimoji="1" sz="25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kumimoji="1" sz="21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kumimoji="1" sz="21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kumimoji="1" sz="21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kumimoji="1" sz="21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kumimoji="1" sz="21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kumimoji="1" sz="2100">
                <a:solidFill>
                  <a:schemeClr val="tx1"/>
                </a:solidFill>
                <a:latin typeface="Calibri" panose="020F0502020204030204" pitchFamily="34" charset="0"/>
                <a:ea typeface="宋体" panose="02010600030101010101" pitchFamily="2" charset="-122"/>
              </a:defRPr>
            </a:lvl9pPr>
          </a:lstStyle>
          <a:p>
            <a:pPr eaLnBrk="1" hangingPunct="1">
              <a:lnSpc>
                <a:spcPct val="150000"/>
              </a:lnSpc>
              <a:spcBef>
                <a:spcPct val="0"/>
              </a:spcBef>
              <a:buClr>
                <a:schemeClr val="tx2"/>
              </a:buClr>
              <a:buFont typeface="Wingdings" panose="05000000000000000000" pitchFamily="2" charset="2"/>
              <a:buChar char="Ø"/>
            </a:pPr>
            <a:r>
              <a:rPr kumimoji="0" sz="2000">
                <a:solidFill>
                  <a:srgbClr val="000000"/>
                </a:solidFill>
                <a:latin typeface="微软雅黑" panose="020B0503020204020204" pitchFamily="34" charset="-122"/>
                <a:ea typeface="微软雅黑" panose="020B0503020204020204" pitchFamily="34" charset="-122"/>
                <a:sym typeface="+mn-ea"/>
              </a:rPr>
              <a:t>uniform(low, high, size)函数可以产生具有均匀分布的数组，即从一个均匀分布[low, high)中随机采样，注意定义域是左闭右开，即包含low，不包含high，size可以指定生成数组的形状</a:t>
            </a:r>
            <a:r>
              <a:rPr kumimoji="0" lang="zh-CN" sz="2000">
                <a:solidFill>
                  <a:srgbClr val="000000"/>
                </a:solidFill>
                <a:latin typeface="微软雅黑" panose="020B0503020204020204" pitchFamily="34" charset="-122"/>
                <a:ea typeface="微软雅黑" panose="020B0503020204020204" pitchFamily="34" charset="-122"/>
                <a:sym typeface="+mn-ea"/>
              </a:rPr>
              <a:t>。</a:t>
            </a:r>
            <a:endParaRPr kumimoji="0" lang="zh-CN" sz="2000">
              <a:solidFill>
                <a:srgbClr val="000000"/>
              </a:solidFill>
              <a:latin typeface="微软雅黑" panose="020B0503020204020204" pitchFamily="34" charset="-122"/>
              <a:ea typeface="微软雅黑" panose="020B0503020204020204" pitchFamily="34" charset="-122"/>
              <a:sym typeface="+mn-ea"/>
            </a:endParaRPr>
          </a:p>
        </p:txBody>
      </p:sp>
      <p:sp>
        <p:nvSpPr>
          <p:cNvPr id="3" name="标题 2"/>
          <p:cNvSpPr txBox="1"/>
          <p:nvPr>
            <p:custDataLst>
              <p:tags r:id="rId1"/>
            </p:custDataLst>
          </p:nvPr>
        </p:nvSpPr>
        <p:spPr bwMode="auto">
          <a:xfrm>
            <a:off x="0" y="358775"/>
            <a:ext cx="10972800" cy="528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algn="l" rtl="0" eaLnBrk="0" fontAlgn="base" hangingPunct="0">
              <a:spcBef>
                <a:spcPct val="0"/>
              </a:spcBef>
              <a:spcAft>
                <a:spcPct val="0"/>
              </a:spcAft>
              <a:defRPr kumimoji="1" sz="2500">
                <a:solidFill>
                  <a:schemeClr val="tx1"/>
                </a:solidFill>
                <a:latin typeface="+mj-lt"/>
                <a:ea typeface="微软雅黑" panose="020B0503020204020204" pitchFamily="34" charset="-122"/>
                <a:cs typeface="微软雅黑" panose="020B0503020204020204" pitchFamily="34" charset="-122"/>
              </a:defRPr>
            </a:lvl1pPr>
            <a:lvl2pPr algn="l" rtl="0" eaLnBrk="0" fontAlgn="base" hangingPunct="0">
              <a:spcBef>
                <a:spcPct val="0"/>
              </a:spcBef>
              <a:spcAft>
                <a:spcPct val="0"/>
              </a:spcAft>
              <a:defRPr kumimoji="1" sz="2500">
                <a:solidFill>
                  <a:schemeClr val="tx1"/>
                </a:solidFill>
                <a:latin typeface="Calibri" panose="020F0502020204030204" pitchFamily="34" charset="0"/>
                <a:ea typeface="微软雅黑" panose="020B0503020204020204" pitchFamily="34" charset="-122"/>
                <a:cs typeface="微软雅黑" panose="020B0503020204020204" pitchFamily="34" charset="-122"/>
              </a:defRPr>
            </a:lvl2pPr>
            <a:lvl3pPr algn="l" rtl="0" eaLnBrk="0" fontAlgn="base" hangingPunct="0">
              <a:spcBef>
                <a:spcPct val="0"/>
              </a:spcBef>
              <a:spcAft>
                <a:spcPct val="0"/>
              </a:spcAft>
              <a:defRPr kumimoji="1" sz="2500">
                <a:solidFill>
                  <a:schemeClr val="tx1"/>
                </a:solidFill>
                <a:latin typeface="Calibri" panose="020F0502020204030204" pitchFamily="34" charset="0"/>
                <a:ea typeface="微软雅黑" panose="020B0503020204020204" pitchFamily="34" charset="-122"/>
                <a:cs typeface="微软雅黑" panose="020B0503020204020204" pitchFamily="34" charset="-122"/>
              </a:defRPr>
            </a:lvl3pPr>
            <a:lvl4pPr algn="l" rtl="0" eaLnBrk="0" fontAlgn="base" hangingPunct="0">
              <a:spcBef>
                <a:spcPct val="0"/>
              </a:spcBef>
              <a:spcAft>
                <a:spcPct val="0"/>
              </a:spcAft>
              <a:defRPr kumimoji="1" sz="2500">
                <a:solidFill>
                  <a:schemeClr val="tx1"/>
                </a:solidFill>
                <a:latin typeface="Calibri" panose="020F0502020204030204" pitchFamily="34" charset="0"/>
                <a:ea typeface="微软雅黑" panose="020B0503020204020204" pitchFamily="34" charset="-122"/>
                <a:cs typeface="微软雅黑" panose="020B0503020204020204" pitchFamily="34" charset="-122"/>
              </a:defRPr>
            </a:lvl4pPr>
            <a:lvl5pPr algn="l" rtl="0" eaLnBrk="0" fontAlgn="base" hangingPunct="0">
              <a:spcBef>
                <a:spcPct val="0"/>
              </a:spcBef>
              <a:spcAft>
                <a:spcPct val="0"/>
              </a:spcAft>
              <a:defRPr kumimoji="1" sz="2500">
                <a:solidFill>
                  <a:schemeClr val="tx1"/>
                </a:solidFill>
                <a:latin typeface="Calibri" panose="020F0502020204030204" pitchFamily="34" charset="0"/>
                <a:ea typeface="微软雅黑" panose="020B0503020204020204" pitchFamily="34" charset="-122"/>
                <a:cs typeface="微软雅黑" panose="020B0503020204020204" pitchFamily="34" charset="-122"/>
              </a:defRPr>
            </a:lvl5pPr>
            <a:lvl6pPr marL="483870" algn="l" rtl="0" eaLnBrk="0" fontAlgn="base" hangingPunct="0">
              <a:spcBef>
                <a:spcPct val="0"/>
              </a:spcBef>
              <a:spcAft>
                <a:spcPct val="0"/>
              </a:spcAft>
              <a:defRPr sz="2540">
                <a:solidFill>
                  <a:schemeClr val="tx1"/>
                </a:solidFill>
                <a:latin typeface="Calibri" panose="020F0502020204030204" pitchFamily="34" charset="0"/>
                <a:ea typeface="黑体" panose="02010609060101010101" pitchFamily="2" charset="-122"/>
              </a:defRPr>
            </a:lvl6pPr>
            <a:lvl7pPr marL="967740" algn="l" rtl="0" eaLnBrk="0" fontAlgn="base" hangingPunct="0">
              <a:spcBef>
                <a:spcPct val="0"/>
              </a:spcBef>
              <a:spcAft>
                <a:spcPct val="0"/>
              </a:spcAft>
              <a:defRPr sz="2540">
                <a:solidFill>
                  <a:schemeClr val="tx1"/>
                </a:solidFill>
                <a:latin typeface="Calibri" panose="020F0502020204030204" pitchFamily="34" charset="0"/>
                <a:ea typeface="黑体" panose="02010609060101010101" pitchFamily="2" charset="-122"/>
              </a:defRPr>
            </a:lvl7pPr>
            <a:lvl8pPr marL="1450975" algn="l" rtl="0" eaLnBrk="0" fontAlgn="base" hangingPunct="0">
              <a:spcBef>
                <a:spcPct val="0"/>
              </a:spcBef>
              <a:spcAft>
                <a:spcPct val="0"/>
              </a:spcAft>
              <a:defRPr sz="2540">
                <a:solidFill>
                  <a:schemeClr val="tx1"/>
                </a:solidFill>
                <a:latin typeface="Calibri" panose="020F0502020204030204" pitchFamily="34" charset="0"/>
                <a:ea typeface="黑体" panose="02010609060101010101" pitchFamily="2" charset="-122"/>
              </a:defRPr>
            </a:lvl8pPr>
            <a:lvl9pPr marL="1934845" algn="l" rtl="0" eaLnBrk="0" fontAlgn="base" hangingPunct="0">
              <a:spcBef>
                <a:spcPct val="0"/>
              </a:spcBef>
              <a:spcAft>
                <a:spcPct val="0"/>
              </a:spcAft>
              <a:defRPr sz="2540">
                <a:solidFill>
                  <a:schemeClr val="tx1"/>
                </a:solidFill>
                <a:latin typeface="Calibri" panose="020F0502020204030204" pitchFamily="34" charset="0"/>
                <a:ea typeface="黑体" panose="02010609060101010101" pitchFamily="2" charset="-122"/>
              </a:defRPr>
            </a:lvl9pPr>
          </a:lstStyle>
          <a:p>
            <a:r>
              <a:rPr lang="en-US" altLang="zh-CN" smtClean="0"/>
              <a:t>   4 </a:t>
            </a:r>
            <a:r>
              <a:rPr lang="zh-CN" altLang="en-US" smtClean="0"/>
              <a:t>掌握随机数函数的使用</a:t>
            </a:r>
            <a:r>
              <a:rPr lang="en-US" altLang="zh-CN" smtClean="0"/>
              <a:t>	</a:t>
            </a:r>
            <a:endParaRPr lang="en-US" altLang="zh-CN" smtClean="0"/>
          </a:p>
        </p:txBody>
      </p:sp>
      <p:pic>
        <p:nvPicPr>
          <p:cNvPr id="503" name="图片 503"/>
          <p:cNvPicPr>
            <a:picLocks noChangeAspect="1"/>
          </p:cNvPicPr>
          <p:nvPr>
            <p:custDataLst>
              <p:tags r:id="rId2"/>
            </p:custDataLst>
          </p:nvPr>
        </p:nvPicPr>
        <p:blipFill>
          <a:blip r:embed="rId3"/>
          <a:stretch>
            <a:fillRect/>
          </a:stretch>
        </p:blipFill>
        <p:spPr>
          <a:xfrm>
            <a:off x="2841625" y="3441700"/>
            <a:ext cx="6374765" cy="1635760"/>
          </a:xfrm>
          <a:prstGeom prst="rect">
            <a:avLst/>
          </a:prstGeom>
        </p:spPr>
      </p:pic>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bwMode="auto">
          <a:xfrm>
            <a:off x="0" y="969484"/>
            <a:ext cx="9144000" cy="792641"/>
          </a:xfrm>
          <a:prstGeom prst="rect">
            <a:avLst/>
          </a:prstGeom>
          <a:gradFill>
            <a:gsLst>
              <a:gs pos="100000">
                <a:srgbClr val="00B0F0">
                  <a:alpha val="0"/>
                </a:srgbClr>
              </a:gs>
              <a:gs pos="0">
                <a:srgbClr val="D1ECFF">
                  <a:alpha val="0"/>
                </a:srgbClr>
              </a:gs>
              <a:gs pos="49000">
                <a:srgbClr val="D1ECFF"/>
              </a:gs>
            </a:gsLst>
            <a:lin ang="0" scaled="0"/>
          </a:gradFill>
          <a:ln w="28575" cap="flat" cmpd="sng" algn="ctr">
            <a:noFill/>
            <a:prstDash val="solid"/>
            <a:round/>
            <a:headEnd type="none" w="med" len="med"/>
            <a:tailEnd type="none" w="med" len="med"/>
          </a:ln>
          <a:effectLst/>
        </p:spPr>
        <p:txBody>
          <a:bodyPr/>
          <a:lstStyle/>
          <a:p>
            <a:pPr eaLnBrk="1" hangingPunct="1">
              <a:buFont typeface="Arial" panose="020B0604020202020204" pitchFamily="34" charset="0"/>
              <a:buNone/>
              <a:defRPr/>
            </a:pPr>
            <a:endParaRPr lang="zh-CN" altLang="en-US" dirty="0">
              <a:latin typeface="Arial" panose="020B0604020202020204" pitchFamily="34" charset="0"/>
            </a:endParaRPr>
          </a:p>
        </p:txBody>
      </p:sp>
      <p:sp>
        <p:nvSpPr>
          <p:cNvPr id="11" name="文本框 2"/>
          <p:cNvSpPr txBox="1"/>
          <p:nvPr/>
        </p:nvSpPr>
        <p:spPr>
          <a:xfrm>
            <a:off x="566928" y="1134971"/>
            <a:ext cx="2077085" cy="460375"/>
          </a:xfrm>
          <a:prstGeom prst="rect">
            <a:avLst/>
          </a:prstGeom>
          <a:noFill/>
        </p:spPr>
        <p:txBody>
          <a:bodyPr wrap="none" rtlCol="0">
            <a:spAutoFit/>
          </a:bodyPr>
          <a:lstStyle/>
          <a:p>
            <a:pPr algn="l"/>
            <a:r>
              <a:rPr lang="zh-CN" altLang="en-US" sz="2400" dirty="0">
                <a:latin typeface="微软雅黑" panose="020B0503020204020204" pitchFamily="34" charset="-122"/>
                <a:ea typeface="微软雅黑" panose="020B0503020204020204" pitchFamily="34" charset="-122"/>
              </a:rPr>
              <a:t>6.normal函数</a:t>
            </a:r>
            <a:endParaRPr lang="zh-CN" altLang="en-US" sz="2400" dirty="0">
              <a:latin typeface="微软雅黑" panose="020B0503020204020204" pitchFamily="34" charset="-122"/>
              <a:ea typeface="微软雅黑" panose="020B0503020204020204" pitchFamily="34" charset="-122"/>
            </a:endParaRPr>
          </a:p>
        </p:txBody>
      </p:sp>
      <p:sp>
        <p:nvSpPr>
          <p:cNvPr id="12" name="TextBox 5"/>
          <p:cNvSpPr txBox="1">
            <a:spLocks noChangeArrowheads="1"/>
          </p:cNvSpPr>
          <p:nvPr/>
        </p:nvSpPr>
        <p:spPr bwMode="auto">
          <a:xfrm>
            <a:off x="725864" y="1863889"/>
            <a:ext cx="10605711" cy="10147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363855" indent="-285750">
              <a:spcBef>
                <a:spcPct val="20000"/>
              </a:spcBef>
              <a:buClr>
                <a:srgbClr val="000066"/>
              </a:buClr>
              <a:buFont typeface="Wingdings" panose="05000000000000000000" pitchFamily="2" charset="2"/>
              <a:buChar char="n"/>
              <a:defRPr kumimoji="1" sz="21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kumimoji="1" sz="29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kumimoji="1" sz="25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kumimoji="1" sz="21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kumimoji="1" sz="21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kumimoji="1" sz="21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kumimoji="1" sz="21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kumimoji="1" sz="21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kumimoji="1" sz="2100">
                <a:solidFill>
                  <a:schemeClr val="tx1"/>
                </a:solidFill>
                <a:latin typeface="Calibri" panose="020F0502020204030204" pitchFamily="34" charset="0"/>
                <a:ea typeface="宋体" panose="02010600030101010101" pitchFamily="2" charset="-122"/>
              </a:defRPr>
            </a:lvl9pPr>
          </a:lstStyle>
          <a:p>
            <a:pPr eaLnBrk="1" hangingPunct="1">
              <a:lnSpc>
                <a:spcPct val="150000"/>
              </a:lnSpc>
              <a:spcBef>
                <a:spcPct val="0"/>
              </a:spcBef>
              <a:buClr>
                <a:schemeClr val="tx2"/>
              </a:buClr>
              <a:buFont typeface="Wingdings" panose="05000000000000000000" pitchFamily="2" charset="2"/>
              <a:buChar char="Ø"/>
            </a:pPr>
            <a:r>
              <a:rPr kumimoji="0" sz="2000">
                <a:solidFill>
                  <a:srgbClr val="000000"/>
                </a:solidFill>
                <a:latin typeface="微软雅黑" panose="020B0503020204020204" pitchFamily="34" charset="-122"/>
                <a:ea typeface="微软雅黑" panose="020B0503020204020204" pitchFamily="34" charset="-122"/>
                <a:sym typeface="+mn-ea"/>
              </a:rPr>
              <a:t>normal(loc, scale, size)函数产生具有正态分布的数组，loc表示均值，scale表示标准差，size可以指定生成数组的形状</a:t>
            </a:r>
            <a:r>
              <a:rPr kumimoji="0" lang="zh-CN" sz="2000">
                <a:solidFill>
                  <a:srgbClr val="000000"/>
                </a:solidFill>
                <a:latin typeface="微软雅黑" panose="020B0503020204020204" pitchFamily="34" charset="-122"/>
                <a:ea typeface="微软雅黑" panose="020B0503020204020204" pitchFamily="34" charset="-122"/>
                <a:sym typeface="+mn-ea"/>
              </a:rPr>
              <a:t>。</a:t>
            </a:r>
            <a:endParaRPr kumimoji="0" lang="zh-CN" sz="2000">
              <a:solidFill>
                <a:srgbClr val="000000"/>
              </a:solidFill>
              <a:latin typeface="微软雅黑" panose="020B0503020204020204" pitchFamily="34" charset="-122"/>
              <a:ea typeface="微软雅黑" panose="020B0503020204020204" pitchFamily="34" charset="-122"/>
              <a:sym typeface="+mn-ea"/>
            </a:endParaRPr>
          </a:p>
        </p:txBody>
      </p:sp>
      <p:sp>
        <p:nvSpPr>
          <p:cNvPr id="3" name="标题 2"/>
          <p:cNvSpPr txBox="1"/>
          <p:nvPr>
            <p:custDataLst>
              <p:tags r:id="rId1"/>
            </p:custDataLst>
          </p:nvPr>
        </p:nvSpPr>
        <p:spPr bwMode="auto">
          <a:xfrm>
            <a:off x="0" y="358775"/>
            <a:ext cx="10972800" cy="528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algn="l" rtl="0" eaLnBrk="0" fontAlgn="base" hangingPunct="0">
              <a:spcBef>
                <a:spcPct val="0"/>
              </a:spcBef>
              <a:spcAft>
                <a:spcPct val="0"/>
              </a:spcAft>
              <a:defRPr kumimoji="1" sz="2500">
                <a:solidFill>
                  <a:schemeClr val="tx1"/>
                </a:solidFill>
                <a:latin typeface="+mj-lt"/>
                <a:ea typeface="微软雅黑" panose="020B0503020204020204" pitchFamily="34" charset="-122"/>
                <a:cs typeface="微软雅黑" panose="020B0503020204020204" pitchFamily="34" charset="-122"/>
              </a:defRPr>
            </a:lvl1pPr>
            <a:lvl2pPr algn="l" rtl="0" eaLnBrk="0" fontAlgn="base" hangingPunct="0">
              <a:spcBef>
                <a:spcPct val="0"/>
              </a:spcBef>
              <a:spcAft>
                <a:spcPct val="0"/>
              </a:spcAft>
              <a:defRPr kumimoji="1" sz="2500">
                <a:solidFill>
                  <a:schemeClr val="tx1"/>
                </a:solidFill>
                <a:latin typeface="Calibri" panose="020F0502020204030204" pitchFamily="34" charset="0"/>
                <a:ea typeface="微软雅黑" panose="020B0503020204020204" pitchFamily="34" charset="-122"/>
                <a:cs typeface="微软雅黑" panose="020B0503020204020204" pitchFamily="34" charset="-122"/>
              </a:defRPr>
            </a:lvl2pPr>
            <a:lvl3pPr algn="l" rtl="0" eaLnBrk="0" fontAlgn="base" hangingPunct="0">
              <a:spcBef>
                <a:spcPct val="0"/>
              </a:spcBef>
              <a:spcAft>
                <a:spcPct val="0"/>
              </a:spcAft>
              <a:defRPr kumimoji="1" sz="2500">
                <a:solidFill>
                  <a:schemeClr val="tx1"/>
                </a:solidFill>
                <a:latin typeface="Calibri" panose="020F0502020204030204" pitchFamily="34" charset="0"/>
                <a:ea typeface="微软雅黑" panose="020B0503020204020204" pitchFamily="34" charset="-122"/>
                <a:cs typeface="微软雅黑" panose="020B0503020204020204" pitchFamily="34" charset="-122"/>
              </a:defRPr>
            </a:lvl3pPr>
            <a:lvl4pPr algn="l" rtl="0" eaLnBrk="0" fontAlgn="base" hangingPunct="0">
              <a:spcBef>
                <a:spcPct val="0"/>
              </a:spcBef>
              <a:spcAft>
                <a:spcPct val="0"/>
              </a:spcAft>
              <a:defRPr kumimoji="1" sz="2500">
                <a:solidFill>
                  <a:schemeClr val="tx1"/>
                </a:solidFill>
                <a:latin typeface="Calibri" panose="020F0502020204030204" pitchFamily="34" charset="0"/>
                <a:ea typeface="微软雅黑" panose="020B0503020204020204" pitchFamily="34" charset="-122"/>
                <a:cs typeface="微软雅黑" panose="020B0503020204020204" pitchFamily="34" charset="-122"/>
              </a:defRPr>
            </a:lvl4pPr>
            <a:lvl5pPr algn="l" rtl="0" eaLnBrk="0" fontAlgn="base" hangingPunct="0">
              <a:spcBef>
                <a:spcPct val="0"/>
              </a:spcBef>
              <a:spcAft>
                <a:spcPct val="0"/>
              </a:spcAft>
              <a:defRPr kumimoji="1" sz="2500">
                <a:solidFill>
                  <a:schemeClr val="tx1"/>
                </a:solidFill>
                <a:latin typeface="Calibri" panose="020F0502020204030204" pitchFamily="34" charset="0"/>
                <a:ea typeface="微软雅黑" panose="020B0503020204020204" pitchFamily="34" charset="-122"/>
                <a:cs typeface="微软雅黑" panose="020B0503020204020204" pitchFamily="34" charset="-122"/>
              </a:defRPr>
            </a:lvl5pPr>
            <a:lvl6pPr marL="483870" algn="l" rtl="0" eaLnBrk="0" fontAlgn="base" hangingPunct="0">
              <a:spcBef>
                <a:spcPct val="0"/>
              </a:spcBef>
              <a:spcAft>
                <a:spcPct val="0"/>
              </a:spcAft>
              <a:defRPr sz="2540">
                <a:solidFill>
                  <a:schemeClr val="tx1"/>
                </a:solidFill>
                <a:latin typeface="Calibri" panose="020F0502020204030204" pitchFamily="34" charset="0"/>
                <a:ea typeface="黑体" panose="02010609060101010101" pitchFamily="2" charset="-122"/>
              </a:defRPr>
            </a:lvl6pPr>
            <a:lvl7pPr marL="967740" algn="l" rtl="0" eaLnBrk="0" fontAlgn="base" hangingPunct="0">
              <a:spcBef>
                <a:spcPct val="0"/>
              </a:spcBef>
              <a:spcAft>
                <a:spcPct val="0"/>
              </a:spcAft>
              <a:defRPr sz="2540">
                <a:solidFill>
                  <a:schemeClr val="tx1"/>
                </a:solidFill>
                <a:latin typeface="Calibri" panose="020F0502020204030204" pitchFamily="34" charset="0"/>
                <a:ea typeface="黑体" panose="02010609060101010101" pitchFamily="2" charset="-122"/>
              </a:defRPr>
            </a:lvl7pPr>
            <a:lvl8pPr marL="1450975" algn="l" rtl="0" eaLnBrk="0" fontAlgn="base" hangingPunct="0">
              <a:spcBef>
                <a:spcPct val="0"/>
              </a:spcBef>
              <a:spcAft>
                <a:spcPct val="0"/>
              </a:spcAft>
              <a:defRPr sz="2540">
                <a:solidFill>
                  <a:schemeClr val="tx1"/>
                </a:solidFill>
                <a:latin typeface="Calibri" panose="020F0502020204030204" pitchFamily="34" charset="0"/>
                <a:ea typeface="黑体" panose="02010609060101010101" pitchFamily="2" charset="-122"/>
              </a:defRPr>
            </a:lvl8pPr>
            <a:lvl9pPr marL="1934845" algn="l" rtl="0" eaLnBrk="0" fontAlgn="base" hangingPunct="0">
              <a:spcBef>
                <a:spcPct val="0"/>
              </a:spcBef>
              <a:spcAft>
                <a:spcPct val="0"/>
              </a:spcAft>
              <a:defRPr sz="2540">
                <a:solidFill>
                  <a:schemeClr val="tx1"/>
                </a:solidFill>
                <a:latin typeface="Calibri" panose="020F0502020204030204" pitchFamily="34" charset="0"/>
                <a:ea typeface="黑体" panose="02010609060101010101" pitchFamily="2" charset="-122"/>
              </a:defRPr>
            </a:lvl9pPr>
          </a:lstStyle>
          <a:p>
            <a:r>
              <a:rPr lang="en-US" altLang="zh-CN" smtClean="0"/>
              <a:t>   4 </a:t>
            </a:r>
            <a:r>
              <a:rPr lang="zh-CN" altLang="en-US" smtClean="0"/>
              <a:t>掌握随机数函数的使用</a:t>
            </a:r>
            <a:r>
              <a:rPr lang="en-US" altLang="zh-CN" smtClean="0"/>
              <a:t>	</a:t>
            </a:r>
            <a:endParaRPr lang="en-US" altLang="zh-CN" smtClean="0"/>
          </a:p>
        </p:txBody>
      </p:sp>
      <p:pic>
        <p:nvPicPr>
          <p:cNvPr id="504" name="图片 504"/>
          <p:cNvPicPr>
            <a:picLocks noChangeAspect="1"/>
          </p:cNvPicPr>
          <p:nvPr>
            <p:custDataLst>
              <p:tags r:id="rId2"/>
            </p:custDataLst>
          </p:nvPr>
        </p:nvPicPr>
        <p:blipFill>
          <a:blip r:embed="rId3"/>
          <a:stretch>
            <a:fillRect/>
          </a:stretch>
        </p:blipFill>
        <p:spPr>
          <a:xfrm>
            <a:off x="2447290" y="3147060"/>
            <a:ext cx="7162165" cy="1604645"/>
          </a:xfrm>
          <a:prstGeom prst="rect">
            <a:avLst/>
          </a:prstGeom>
        </p:spPr>
      </p:pic>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标题 2"/>
          <p:cNvSpPr>
            <a:spLocks noGrp="1"/>
          </p:cNvSpPr>
          <p:nvPr>
            <p:ph type="title" idx="4294967295"/>
          </p:nvPr>
        </p:nvSpPr>
        <p:spPr>
          <a:xfrm>
            <a:off x="0" y="358775"/>
            <a:ext cx="10972800" cy="528955"/>
          </a:xfrm>
        </p:spPr>
        <p:txBody>
          <a:bodyPr/>
          <a:lstStyle/>
          <a:p>
            <a:r>
              <a:rPr lang="en-US" altLang="zh-CN" dirty="0"/>
              <a:t>   </a:t>
            </a:r>
            <a:r>
              <a:rPr lang="zh-CN" altLang="en-US" dirty="0"/>
              <a:t>目录</a:t>
            </a:r>
            <a:endParaRPr lang="zh-CN" altLang="en-US" dirty="0"/>
          </a:p>
        </p:txBody>
      </p:sp>
      <p:grpSp>
        <p:nvGrpSpPr>
          <p:cNvPr id="4" name="组合 3"/>
          <p:cNvGrpSpPr/>
          <p:nvPr/>
        </p:nvGrpSpPr>
        <p:grpSpPr>
          <a:xfrm>
            <a:off x="1577535" y="1060666"/>
            <a:ext cx="7948546" cy="595277"/>
            <a:chOff x="520218" y="437796"/>
            <a:chExt cx="9236734" cy="691752"/>
          </a:xfrm>
        </p:grpSpPr>
        <p:sp>
          <p:nvSpPr>
            <p:cNvPr id="5" name="矩形: 圆角 4"/>
            <p:cNvSpPr/>
            <p:nvPr>
              <p:custDataLst>
                <p:tags r:id="rId1"/>
              </p:custDataLst>
            </p:nvPr>
          </p:nvSpPr>
          <p:spPr>
            <a:xfrm>
              <a:off x="520218" y="437796"/>
              <a:ext cx="684468" cy="691752"/>
            </a:xfrm>
            <a:prstGeom prst="roundRect">
              <a:avLst/>
            </a:prstGeom>
            <a:noFill/>
            <a:ln w="34925">
              <a:gradFill>
                <a:gsLst>
                  <a:gs pos="0">
                    <a:srgbClr val="62FFFF"/>
                  </a:gs>
                  <a:gs pos="68000">
                    <a:srgbClr val="0D69FF"/>
                  </a:gs>
                  <a:gs pos="43000">
                    <a:srgbClr val="0D69FF"/>
                  </a:gs>
                  <a:gs pos="100000">
                    <a:srgbClr val="62FFFF"/>
                  </a:gs>
                </a:gsLst>
                <a:lin ang="5400000" scaled="1"/>
              </a:gra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rgbClr val="0070C0"/>
                </a:solidFill>
              </a:endParaRPr>
            </a:p>
          </p:txBody>
        </p:sp>
        <p:sp>
          <p:nvSpPr>
            <p:cNvPr id="8" name="文本框 7"/>
            <p:cNvSpPr txBox="1"/>
            <p:nvPr>
              <p:custDataLst>
                <p:tags r:id="rId2"/>
              </p:custDataLst>
            </p:nvPr>
          </p:nvSpPr>
          <p:spPr>
            <a:xfrm>
              <a:off x="1301959" y="529140"/>
              <a:ext cx="8454993" cy="534987"/>
            </a:xfrm>
            <a:prstGeom prst="rect">
              <a:avLst/>
            </a:prstGeom>
            <a:noFill/>
          </p:spPr>
          <p:txBody>
            <a:bodyPr wrap="square" rtlCol="0">
              <a:spAutoFit/>
              <a:scene3d>
                <a:camera prst="orthographicFront"/>
                <a:lightRig rig="threePt" dir="t"/>
              </a:scene3d>
              <a:sp3d contourW="12700"/>
            </a:bodyPr>
            <a:lstStyle/>
            <a:p>
              <a:pPr marR="0" lvl="0" algn="l" defTabSz="914400" rtl="0" eaLnBrk="1" fontAlgn="auto" latinLnBrk="0" hangingPunct="1">
                <a:lnSpc>
                  <a:spcPct val="100000"/>
                </a:lnSpc>
                <a:spcBef>
                  <a:spcPts val="0"/>
                </a:spcBef>
                <a:spcAft>
                  <a:spcPts val="0"/>
                </a:spcAft>
                <a:buClrTx/>
                <a:buSzTx/>
                <a:defRPr/>
              </a:pPr>
              <a:r>
                <a:rPr kumimoji="0" lang="en-US" altLang="zh-CN" sz="2400" b="1" i="0" u="none" strike="noStrike" kern="1200" cap="none" spc="0" normalizeH="0" baseline="0" noProof="0" dirty="0">
                  <a:ln>
                    <a:noFill/>
                  </a:ln>
                  <a:solidFill>
                    <a:srgbClr val="0070C0"/>
                  </a:solidFill>
                  <a:effectLst/>
                  <a:uLnTx/>
                  <a:uFillTx/>
                  <a:latin typeface="微软雅黑" panose="020B0503020204020204" pitchFamily="34" charset="-122"/>
                  <a:ea typeface="微软雅黑" panose="020B0503020204020204" pitchFamily="34" charset="-122"/>
                  <a:cs typeface="+mn-cs"/>
                </a:rPr>
                <a:t>任务一 初识NumPy</a:t>
              </a:r>
              <a:endParaRPr kumimoji="0" lang="en-US" altLang="zh-CN" sz="2400" b="1" i="0" u="none" strike="noStrike" kern="1200" cap="none" spc="0" normalizeH="0" baseline="0" noProof="0" dirty="0">
                <a:ln>
                  <a:noFill/>
                </a:ln>
                <a:solidFill>
                  <a:srgbClr val="0070C0"/>
                </a:solidFill>
                <a:effectLst/>
                <a:uLnTx/>
                <a:uFillTx/>
                <a:latin typeface="微软雅黑" panose="020B0503020204020204" pitchFamily="34" charset="-122"/>
                <a:ea typeface="微软雅黑" panose="020B0503020204020204" pitchFamily="34" charset="-122"/>
                <a:cs typeface="+mn-cs"/>
              </a:endParaRPr>
            </a:p>
          </p:txBody>
        </p:sp>
        <p:sp>
          <p:nvSpPr>
            <p:cNvPr id="7" name="椭圆 106"/>
            <p:cNvSpPr/>
            <p:nvPr>
              <p:custDataLst>
                <p:tags r:id="rId3"/>
              </p:custDataLst>
            </p:nvPr>
          </p:nvSpPr>
          <p:spPr>
            <a:xfrm>
              <a:off x="658980" y="573932"/>
              <a:ext cx="406944" cy="419480"/>
            </a:xfrm>
            <a:custGeom>
              <a:avLst/>
              <a:gdLst>
                <a:gd name="connsiteX0" fmla="*/ 157951 w 327026"/>
                <a:gd name="connsiteY0" fmla="*/ 134938 h 337100"/>
                <a:gd name="connsiteX1" fmla="*/ 327026 w 327026"/>
                <a:gd name="connsiteY1" fmla="*/ 239958 h 337100"/>
                <a:gd name="connsiteX2" fmla="*/ 259660 w 327026"/>
                <a:gd name="connsiteY2" fmla="*/ 254398 h 337100"/>
                <a:gd name="connsiteX3" fmla="*/ 295325 w 327026"/>
                <a:gd name="connsiteY3" fmla="*/ 305595 h 337100"/>
                <a:gd name="connsiteX4" fmla="*/ 292683 w 327026"/>
                <a:gd name="connsiteY4" fmla="*/ 334475 h 337100"/>
                <a:gd name="connsiteX5" fmla="*/ 263623 w 327026"/>
                <a:gd name="connsiteY5" fmla="*/ 326599 h 337100"/>
                <a:gd name="connsiteX6" fmla="*/ 227959 w 327026"/>
                <a:gd name="connsiteY6" fmla="*/ 275402 h 337100"/>
                <a:gd name="connsiteX7" fmla="*/ 192294 w 327026"/>
                <a:gd name="connsiteY7" fmla="*/ 333162 h 337100"/>
                <a:gd name="connsiteX8" fmla="*/ 153988 w 327026"/>
                <a:gd name="connsiteY8" fmla="*/ 137564 h 337100"/>
                <a:gd name="connsiteX9" fmla="*/ 157951 w 327026"/>
                <a:gd name="connsiteY9" fmla="*/ 134938 h 337100"/>
                <a:gd name="connsiteX10" fmla="*/ 287448 w 327026"/>
                <a:gd name="connsiteY10" fmla="*/ 96838 h 337100"/>
                <a:gd name="connsiteX11" fmla="*/ 270368 w 327026"/>
                <a:gd name="connsiteY11" fmla="*/ 108528 h 337100"/>
                <a:gd name="connsiteX12" fmla="*/ 280879 w 327026"/>
                <a:gd name="connsiteY12" fmla="*/ 150092 h 337100"/>
                <a:gd name="connsiteX13" fmla="*/ 301899 w 327026"/>
                <a:gd name="connsiteY13" fmla="*/ 182563 h 337100"/>
                <a:gd name="connsiteX14" fmla="*/ 303213 w 327026"/>
                <a:gd name="connsiteY14" fmla="*/ 161781 h 337100"/>
                <a:gd name="connsiteX15" fmla="*/ 287448 w 327026"/>
                <a:gd name="connsiteY15" fmla="*/ 96838 h 337100"/>
                <a:gd name="connsiteX16" fmla="*/ 160474 w 327026"/>
                <a:gd name="connsiteY16" fmla="*/ 0 h 337100"/>
                <a:gd name="connsiteX17" fmla="*/ 322263 w 327026"/>
                <a:gd name="connsiteY17" fmla="*/ 161925 h 337100"/>
                <a:gd name="connsiteX18" fmla="*/ 314371 w 327026"/>
                <a:gd name="connsiteY18" fmla="*/ 211951 h 337100"/>
                <a:gd name="connsiteX19" fmla="*/ 242026 w 327026"/>
                <a:gd name="connsiteY19" fmla="*/ 165875 h 337100"/>
                <a:gd name="connsiteX20" fmla="*/ 259126 w 327026"/>
                <a:gd name="connsiteY20" fmla="*/ 139545 h 337100"/>
                <a:gd name="connsiteX21" fmla="*/ 244657 w 327026"/>
                <a:gd name="connsiteY21" fmla="*/ 94785 h 337100"/>
                <a:gd name="connsiteX22" fmla="*/ 203881 w 327026"/>
                <a:gd name="connsiteY22" fmla="*/ 63190 h 337100"/>
                <a:gd name="connsiteX23" fmla="*/ 186781 w 327026"/>
                <a:gd name="connsiteY23" fmla="*/ 22380 h 337100"/>
                <a:gd name="connsiteX24" fmla="*/ 160474 w 327026"/>
                <a:gd name="connsiteY24" fmla="*/ 19747 h 337100"/>
                <a:gd name="connsiteX25" fmla="*/ 74975 w 327026"/>
                <a:gd name="connsiteY25" fmla="*/ 48709 h 337100"/>
                <a:gd name="connsiteX26" fmla="*/ 86814 w 327026"/>
                <a:gd name="connsiteY26" fmla="*/ 86886 h 337100"/>
                <a:gd name="connsiteX27" fmla="*/ 53930 w 327026"/>
                <a:gd name="connsiteY27" fmla="*/ 111899 h 337100"/>
                <a:gd name="connsiteX28" fmla="*/ 53930 w 327026"/>
                <a:gd name="connsiteY28" fmla="*/ 140862 h 337100"/>
                <a:gd name="connsiteX29" fmla="*/ 59191 w 327026"/>
                <a:gd name="connsiteY29" fmla="*/ 157976 h 337100"/>
                <a:gd name="connsiteX30" fmla="*/ 21046 w 327026"/>
                <a:gd name="connsiteY30" fmla="*/ 181672 h 337100"/>
                <a:gd name="connsiteX31" fmla="*/ 35515 w 327026"/>
                <a:gd name="connsiteY31" fmla="*/ 227748 h 337100"/>
                <a:gd name="connsiteX32" fmla="*/ 59191 w 327026"/>
                <a:gd name="connsiteY32" fmla="*/ 190887 h 337100"/>
                <a:gd name="connsiteX33" fmla="*/ 89444 w 327026"/>
                <a:gd name="connsiteY33" fmla="*/ 198786 h 337100"/>
                <a:gd name="connsiteX34" fmla="*/ 122328 w 327026"/>
                <a:gd name="connsiteY34" fmla="*/ 215900 h 337100"/>
                <a:gd name="connsiteX35" fmla="*/ 96021 w 327026"/>
                <a:gd name="connsiteY35" fmla="*/ 248812 h 337100"/>
                <a:gd name="connsiteX36" fmla="*/ 86814 w 327026"/>
                <a:gd name="connsiteY36" fmla="*/ 283040 h 337100"/>
                <a:gd name="connsiteX37" fmla="*/ 160474 w 327026"/>
                <a:gd name="connsiteY37" fmla="*/ 304103 h 337100"/>
                <a:gd name="connsiteX38" fmla="*/ 167051 w 327026"/>
                <a:gd name="connsiteY38" fmla="*/ 302787 h 337100"/>
                <a:gd name="connsiteX39" fmla="*/ 170997 w 327026"/>
                <a:gd name="connsiteY39" fmla="*/ 322534 h 337100"/>
                <a:gd name="connsiteX40" fmla="*/ 160474 w 327026"/>
                <a:gd name="connsiteY40" fmla="*/ 323850 h 337100"/>
                <a:gd name="connsiteX41" fmla="*/ 0 w 327026"/>
                <a:gd name="connsiteY41" fmla="*/ 161925 h 337100"/>
                <a:gd name="connsiteX42" fmla="*/ 160474 w 327026"/>
                <a:gd name="connsiteY42" fmla="*/ 0 h 337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327026" h="337100">
                  <a:moveTo>
                    <a:pt x="157951" y="134938"/>
                  </a:moveTo>
                  <a:cubicBezTo>
                    <a:pt x="157951" y="134938"/>
                    <a:pt x="157951" y="134938"/>
                    <a:pt x="327026" y="239958"/>
                  </a:cubicBezTo>
                  <a:cubicBezTo>
                    <a:pt x="327026" y="239958"/>
                    <a:pt x="327026" y="239958"/>
                    <a:pt x="259660" y="254398"/>
                  </a:cubicBezTo>
                  <a:lnTo>
                    <a:pt x="295325" y="305595"/>
                  </a:lnTo>
                  <a:cubicBezTo>
                    <a:pt x="301929" y="316097"/>
                    <a:pt x="300608" y="327911"/>
                    <a:pt x="292683" y="334475"/>
                  </a:cubicBezTo>
                  <a:cubicBezTo>
                    <a:pt x="283436" y="339726"/>
                    <a:pt x="271548" y="337101"/>
                    <a:pt x="263623" y="326599"/>
                  </a:cubicBezTo>
                  <a:cubicBezTo>
                    <a:pt x="263623" y="326599"/>
                    <a:pt x="263623" y="326599"/>
                    <a:pt x="227959" y="275402"/>
                  </a:cubicBezTo>
                  <a:cubicBezTo>
                    <a:pt x="227959" y="275402"/>
                    <a:pt x="227959" y="275402"/>
                    <a:pt x="192294" y="333162"/>
                  </a:cubicBezTo>
                  <a:cubicBezTo>
                    <a:pt x="192294" y="333162"/>
                    <a:pt x="192294" y="333162"/>
                    <a:pt x="153988" y="137564"/>
                  </a:cubicBezTo>
                  <a:cubicBezTo>
                    <a:pt x="153988" y="137564"/>
                    <a:pt x="153988" y="137564"/>
                    <a:pt x="157951" y="134938"/>
                  </a:cubicBezTo>
                  <a:close/>
                  <a:moveTo>
                    <a:pt x="287448" y="96838"/>
                  </a:moveTo>
                  <a:cubicBezTo>
                    <a:pt x="280879" y="99436"/>
                    <a:pt x="272996" y="103332"/>
                    <a:pt x="270368" y="108528"/>
                  </a:cubicBezTo>
                  <a:cubicBezTo>
                    <a:pt x="265113" y="117620"/>
                    <a:pt x="271682" y="143597"/>
                    <a:pt x="280879" y="150092"/>
                  </a:cubicBezTo>
                  <a:cubicBezTo>
                    <a:pt x="292703" y="159184"/>
                    <a:pt x="299272" y="170873"/>
                    <a:pt x="301899" y="182563"/>
                  </a:cubicBezTo>
                  <a:cubicBezTo>
                    <a:pt x="303213" y="176069"/>
                    <a:pt x="303213" y="168276"/>
                    <a:pt x="303213" y="161781"/>
                  </a:cubicBezTo>
                  <a:cubicBezTo>
                    <a:pt x="303213" y="138402"/>
                    <a:pt x="297958" y="116321"/>
                    <a:pt x="287448" y="96838"/>
                  </a:cubicBezTo>
                  <a:close/>
                  <a:moveTo>
                    <a:pt x="160474" y="0"/>
                  </a:moveTo>
                  <a:cubicBezTo>
                    <a:pt x="249918" y="0"/>
                    <a:pt x="322263" y="72405"/>
                    <a:pt x="322263" y="161925"/>
                  </a:cubicBezTo>
                  <a:cubicBezTo>
                    <a:pt x="322263" y="179039"/>
                    <a:pt x="319632" y="196153"/>
                    <a:pt x="314371" y="211951"/>
                  </a:cubicBezTo>
                  <a:cubicBezTo>
                    <a:pt x="314371" y="211951"/>
                    <a:pt x="314371" y="211951"/>
                    <a:pt x="242026" y="165875"/>
                  </a:cubicBezTo>
                  <a:cubicBezTo>
                    <a:pt x="247288" y="157976"/>
                    <a:pt x="257811" y="147444"/>
                    <a:pt x="259126" y="139545"/>
                  </a:cubicBezTo>
                  <a:cubicBezTo>
                    <a:pt x="260441" y="127697"/>
                    <a:pt x="251234" y="97418"/>
                    <a:pt x="244657" y="94785"/>
                  </a:cubicBezTo>
                  <a:cubicBezTo>
                    <a:pt x="238080" y="90836"/>
                    <a:pt x="218350" y="71089"/>
                    <a:pt x="203881" y="63190"/>
                  </a:cubicBezTo>
                  <a:cubicBezTo>
                    <a:pt x="193358" y="57924"/>
                    <a:pt x="188096" y="36861"/>
                    <a:pt x="186781" y="22380"/>
                  </a:cubicBezTo>
                  <a:cubicBezTo>
                    <a:pt x="177574" y="21063"/>
                    <a:pt x="169681" y="19747"/>
                    <a:pt x="160474" y="19747"/>
                  </a:cubicBezTo>
                  <a:cubicBezTo>
                    <a:pt x="128905" y="19747"/>
                    <a:pt x="98652" y="30279"/>
                    <a:pt x="74975" y="48709"/>
                  </a:cubicBezTo>
                  <a:cubicBezTo>
                    <a:pt x="81552" y="59241"/>
                    <a:pt x="93390" y="78988"/>
                    <a:pt x="86814" y="86886"/>
                  </a:cubicBezTo>
                  <a:cubicBezTo>
                    <a:pt x="78921" y="100051"/>
                    <a:pt x="53930" y="100051"/>
                    <a:pt x="53930" y="111899"/>
                  </a:cubicBezTo>
                  <a:cubicBezTo>
                    <a:pt x="53930" y="123747"/>
                    <a:pt x="52614" y="135596"/>
                    <a:pt x="53930" y="140862"/>
                  </a:cubicBezTo>
                  <a:cubicBezTo>
                    <a:pt x="55245" y="146128"/>
                    <a:pt x="69714" y="150077"/>
                    <a:pt x="59191" y="157976"/>
                  </a:cubicBezTo>
                  <a:cubicBezTo>
                    <a:pt x="52614" y="164558"/>
                    <a:pt x="32884" y="175090"/>
                    <a:pt x="21046" y="181672"/>
                  </a:cubicBezTo>
                  <a:cubicBezTo>
                    <a:pt x="22361" y="197470"/>
                    <a:pt x="27622" y="213267"/>
                    <a:pt x="35515" y="227748"/>
                  </a:cubicBezTo>
                  <a:cubicBezTo>
                    <a:pt x="38145" y="219850"/>
                    <a:pt x="49984" y="192204"/>
                    <a:pt x="59191" y="190887"/>
                  </a:cubicBezTo>
                  <a:cubicBezTo>
                    <a:pt x="69714" y="188254"/>
                    <a:pt x="78921" y="185621"/>
                    <a:pt x="89444" y="198786"/>
                  </a:cubicBezTo>
                  <a:cubicBezTo>
                    <a:pt x="99967" y="211951"/>
                    <a:pt x="114436" y="215900"/>
                    <a:pt x="122328" y="215900"/>
                  </a:cubicBezTo>
                  <a:cubicBezTo>
                    <a:pt x="130220" y="215900"/>
                    <a:pt x="121013" y="243546"/>
                    <a:pt x="96021" y="248812"/>
                  </a:cubicBezTo>
                  <a:cubicBezTo>
                    <a:pt x="72345" y="252761"/>
                    <a:pt x="106544" y="283040"/>
                    <a:pt x="86814" y="283040"/>
                  </a:cubicBezTo>
                  <a:cubicBezTo>
                    <a:pt x="109175" y="296204"/>
                    <a:pt x="134167" y="304103"/>
                    <a:pt x="160474" y="304103"/>
                  </a:cubicBezTo>
                  <a:cubicBezTo>
                    <a:pt x="163105" y="304103"/>
                    <a:pt x="165735" y="302787"/>
                    <a:pt x="167051" y="302787"/>
                  </a:cubicBezTo>
                  <a:cubicBezTo>
                    <a:pt x="167051" y="302787"/>
                    <a:pt x="167051" y="302787"/>
                    <a:pt x="170997" y="322534"/>
                  </a:cubicBezTo>
                  <a:cubicBezTo>
                    <a:pt x="168366" y="322534"/>
                    <a:pt x="164420" y="323850"/>
                    <a:pt x="160474" y="323850"/>
                  </a:cubicBezTo>
                  <a:cubicBezTo>
                    <a:pt x="72345" y="323850"/>
                    <a:pt x="0" y="251445"/>
                    <a:pt x="0" y="161925"/>
                  </a:cubicBezTo>
                  <a:cubicBezTo>
                    <a:pt x="0" y="72405"/>
                    <a:pt x="72345" y="0"/>
                    <a:pt x="160474" y="0"/>
                  </a:cubicBezTo>
                  <a:close/>
                </a:path>
              </a:pathLst>
            </a:custGeom>
            <a:solidFill>
              <a:srgbClr val="62FFFF"/>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1600">
                <a:solidFill>
                  <a:srgbClr val="0070C0"/>
                </a:solidFill>
              </a:endParaRPr>
            </a:p>
          </p:txBody>
        </p:sp>
      </p:grpSp>
      <p:grpSp>
        <p:nvGrpSpPr>
          <p:cNvPr id="10" name="组合 9"/>
          <p:cNvGrpSpPr/>
          <p:nvPr/>
        </p:nvGrpSpPr>
        <p:grpSpPr>
          <a:xfrm>
            <a:off x="1577535" y="1974584"/>
            <a:ext cx="8776335" cy="4270662"/>
            <a:chOff x="520218" y="63669"/>
            <a:chExt cx="10198679" cy="4962797"/>
          </a:xfrm>
        </p:grpSpPr>
        <p:sp>
          <p:nvSpPr>
            <p:cNvPr id="11" name="矩形: 圆角 10"/>
            <p:cNvSpPr/>
            <p:nvPr>
              <p:custDataLst>
                <p:tags r:id="rId4"/>
              </p:custDataLst>
            </p:nvPr>
          </p:nvSpPr>
          <p:spPr>
            <a:xfrm>
              <a:off x="520218" y="63669"/>
              <a:ext cx="684468" cy="691752"/>
            </a:xfrm>
            <a:prstGeom prst="roundRect">
              <a:avLst/>
            </a:prstGeom>
            <a:noFill/>
            <a:ln w="34925">
              <a:gradFill>
                <a:gsLst>
                  <a:gs pos="0">
                    <a:srgbClr val="62FFFF"/>
                  </a:gs>
                  <a:gs pos="68000">
                    <a:srgbClr val="0D69FF"/>
                  </a:gs>
                  <a:gs pos="43000">
                    <a:srgbClr val="0D69FF"/>
                  </a:gs>
                  <a:gs pos="100000">
                    <a:srgbClr val="62FFFF"/>
                  </a:gs>
                </a:gsLst>
                <a:lin ang="5400000" scaled="1"/>
              </a:gra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rgbClr val="0070C0"/>
                </a:solidFill>
              </a:endParaRPr>
            </a:p>
          </p:txBody>
        </p:sp>
        <p:sp>
          <p:nvSpPr>
            <p:cNvPr id="14" name="文本框 13"/>
            <p:cNvSpPr txBox="1"/>
            <p:nvPr>
              <p:custDataLst>
                <p:tags r:id="rId5"/>
              </p:custDataLst>
            </p:nvPr>
          </p:nvSpPr>
          <p:spPr>
            <a:xfrm>
              <a:off x="1301667" y="157384"/>
              <a:ext cx="9415754" cy="534987"/>
            </a:xfrm>
            <a:prstGeom prst="rect">
              <a:avLst/>
            </a:prstGeom>
            <a:noFill/>
          </p:spPr>
          <p:txBody>
            <a:bodyPr wrap="square" rtlCol="0">
              <a:spAutoFit/>
              <a:scene3d>
                <a:camera prst="orthographicFront"/>
                <a:lightRig rig="threePt" dir="t"/>
              </a:scene3d>
              <a:sp3d contourW="12700"/>
            </a:bodyPr>
            <a:lstStyle/>
            <a:p>
              <a:pPr marR="0" lvl="0" algn="l" defTabSz="914400" rtl="0" eaLnBrk="1" fontAlgn="auto" latinLnBrk="0" hangingPunct="1">
                <a:lnSpc>
                  <a:spcPct val="100000"/>
                </a:lnSpc>
                <a:spcBef>
                  <a:spcPts val="0"/>
                </a:spcBef>
                <a:spcAft>
                  <a:spcPts val="0"/>
                </a:spcAft>
                <a:buClrTx/>
                <a:buSzTx/>
                <a:defRPr/>
              </a:pPr>
              <a:r>
                <a:rPr kumimoji="0" lang="zh-CN" altLang="en-US" sz="2400" b="1" i="0" u="none" strike="noStrike" kern="1200" cap="none" spc="0" normalizeH="0" baseline="0" noProof="0" dirty="0">
                  <a:ln>
                    <a:noFill/>
                  </a:ln>
                  <a:solidFill>
                    <a:srgbClr val="0070C0"/>
                  </a:solidFill>
                  <a:effectLst/>
                  <a:uLnTx/>
                  <a:uFillTx/>
                  <a:latin typeface="微软雅黑" panose="020B0503020204020204" pitchFamily="34" charset="-122"/>
                  <a:ea typeface="微软雅黑" panose="020B0503020204020204" pitchFamily="34" charset="-122"/>
                  <a:cs typeface="+mn-cs"/>
                </a:rPr>
                <a:t>任务二 创建NumPy数组</a:t>
              </a:r>
              <a:endParaRPr kumimoji="0" lang="zh-CN" altLang="en-US" sz="2400" b="1" i="0" u="none" strike="noStrike" kern="1200" cap="none" spc="0" normalizeH="0" baseline="0" noProof="0" dirty="0">
                <a:ln>
                  <a:noFill/>
                </a:ln>
                <a:solidFill>
                  <a:srgbClr val="0070C0"/>
                </a:solidFill>
                <a:effectLst/>
                <a:uLnTx/>
                <a:uFillTx/>
                <a:latin typeface="微软雅黑" panose="020B0503020204020204" pitchFamily="34" charset="-122"/>
                <a:ea typeface="微软雅黑" panose="020B0503020204020204" pitchFamily="34" charset="-122"/>
                <a:cs typeface="+mn-cs"/>
              </a:endParaRPr>
            </a:p>
          </p:txBody>
        </p:sp>
        <p:sp>
          <p:nvSpPr>
            <p:cNvPr id="13" name="椭圆 106"/>
            <p:cNvSpPr/>
            <p:nvPr>
              <p:custDataLst>
                <p:tags r:id="rId6"/>
              </p:custDataLst>
            </p:nvPr>
          </p:nvSpPr>
          <p:spPr>
            <a:xfrm>
              <a:off x="658980" y="199805"/>
              <a:ext cx="406944" cy="419480"/>
            </a:xfrm>
            <a:custGeom>
              <a:avLst/>
              <a:gdLst>
                <a:gd name="connsiteX0" fmla="*/ 157951 w 327026"/>
                <a:gd name="connsiteY0" fmla="*/ 134938 h 337100"/>
                <a:gd name="connsiteX1" fmla="*/ 327026 w 327026"/>
                <a:gd name="connsiteY1" fmla="*/ 239958 h 337100"/>
                <a:gd name="connsiteX2" fmla="*/ 259660 w 327026"/>
                <a:gd name="connsiteY2" fmla="*/ 254398 h 337100"/>
                <a:gd name="connsiteX3" fmla="*/ 295325 w 327026"/>
                <a:gd name="connsiteY3" fmla="*/ 305595 h 337100"/>
                <a:gd name="connsiteX4" fmla="*/ 292683 w 327026"/>
                <a:gd name="connsiteY4" fmla="*/ 334475 h 337100"/>
                <a:gd name="connsiteX5" fmla="*/ 263623 w 327026"/>
                <a:gd name="connsiteY5" fmla="*/ 326599 h 337100"/>
                <a:gd name="connsiteX6" fmla="*/ 227959 w 327026"/>
                <a:gd name="connsiteY6" fmla="*/ 275402 h 337100"/>
                <a:gd name="connsiteX7" fmla="*/ 192294 w 327026"/>
                <a:gd name="connsiteY7" fmla="*/ 333162 h 337100"/>
                <a:gd name="connsiteX8" fmla="*/ 153988 w 327026"/>
                <a:gd name="connsiteY8" fmla="*/ 137564 h 337100"/>
                <a:gd name="connsiteX9" fmla="*/ 157951 w 327026"/>
                <a:gd name="connsiteY9" fmla="*/ 134938 h 337100"/>
                <a:gd name="connsiteX10" fmla="*/ 287448 w 327026"/>
                <a:gd name="connsiteY10" fmla="*/ 96838 h 337100"/>
                <a:gd name="connsiteX11" fmla="*/ 270368 w 327026"/>
                <a:gd name="connsiteY11" fmla="*/ 108528 h 337100"/>
                <a:gd name="connsiteX12" fmla="*/ 280879 w 327026"/>
                <a:gd name="connsiteY12" fmla="*/ 150092 h 337100"/>
                <a:gd name="connsiteX13" fmla="*/ 301899 w 327026"/>
                <a:gd name="connsiteY13" fmla="*/ 182563 h 337100"/>
                <a:gd name="connsiteX14" fmla="*/ 303213 w 327026"/>
                <a:gd name="connsiteY14" fmla="*/ 161781 h 337100"/>
                <a:gd name="connsiteX15" fmla="*/ 287448 w 327026"/>
                <a:gd name="connsiteY15" fmla="*/ 96838 h 337100"/>
                <a:gd name="connsiteX16" fmla="*/ 160474 w 327026"/>
                <a:gd name="connsiteY16" fmla="*/ 0 h 337100"/>
                <a:gd name="connsiteX17" fmla="*/ 322263 w 327026"/>
                <a:gd name="connsiteY17" fmla="*/ 161925 h 337100"/>
                <a:gd name="connsiteX18" fmla="*/ 314371 w 327026"/>
                <a:gd name="connsiteY18" fmla="*/ 211951 h 337100"/>
                <a:gd name="connsiteX19" fmla="*/ 242026 w 327026"/>
                <a:gd name="connsiteY19" fmla="*/ 165875 h 337100"/>
                <a:gd name="connsiteX20" fmla="*/ 259126 w 327026"/>
                <a:gd name="connsiteY20" fmla="*/ 139545 h 337100"/>
                <a:gd name="connsiteX21" fmla="*/ 244657 w 327026"/>
                <a:gd name="connsiteY21" fmla="*/ 94785 h 337100"/>
                <a:gd name="connsiteX22" fmla="*/ 203881 w 327026"/>
                <a:gd name="connsiteY22" fmla="*/ 63190 h 337100"/>
                <a:gd name="connsiteX23" fmla="*/ 186781 w 327026"/>
                <a:gd name="connsiteY23" fmla="*/ 22380 h 337100"/>
                <a:gd name="connsiteX24" fmla="*/ 160474 w 327026"/>
                <a:gd name="connsiteY24" fmla="*/ 19747 h 337100"/>
                <a:gd name="connsiteX25" fmla="*/ 74975 w 327026"/>
                <a:gd name="connsiteY25" fmla="*/ 48709 h 337100"/>
                <a:gd name="connsiteX26" fmla="*/ 86814 w 327026"/>
                <a:gd name="connsiteY26" fmla="*/ 86886 h 337100"/>
                <a:gd name="connsiteX27" fmla="*/ 53930 w 327026"/>
                <a:gd name="connsiteY27" fmla="*/ 111899 h 337100"/>
                <a:gd name="connsiteX28" fmla="*/ 53930 w 327026"/>
                <a:gd name="connsiteY28" fmla="*/ 140862 h 337100"/>
                <a:gd name="connsiteX29" fmla="*/ 59191 w 327026"/>
                <a:gd name="connsiteY29" fmla="*/ 157976 h 337100"/>
                <a:gd name="connsiteX30" fmla="*/ 21046 w 327026"/>
                <a:gd name="connsiteY30" fmla="*/ 181672 h 337100"/>
                <a:gd name="connsiteX31" fmla="*/ 35515 w 327026"/>
                <a:gd name="connsiteY31" fmla="*/ 227748 h 337100"/>
                <a:gd name="connsiteX32" fmla="*/ 59191 w 327026"/>
                <a:gd name="connsiteY32" fmla="*/ 190887 h 337100"/>
                <a:gd name="connsiteX33" fmla="*/ 89444 w 327026"/>
                <a:gd name="connsiteY33" fmla="*/ 198786 h 337100"/>
                <a:gd name="connsiteX34" fmla="*/ 122328 w 327026"/>
                <a:gd name="connsiteY34" fmla="*/ 215900 h 337100"/>
                <a:gd name="connsiteX35" fmla="*/ 96021 w 327026"/>
                <a:gd name="connsiteY35" fmla="*/ 248812 h 337100"/>
                <a:gd name="connsiteX36" fmla="*/ 86814 w 327026"/>
                <a:gd name="connsiteY36" fmla="*/ 283040 h 337100"/>
                <a:gd name="connsiteX37" fmla="*/ 160474 w 327026"/>
                <a:gd name="connsiteY37" fmla="*/ 304103 h 337100"/>
                <a:gd name="connsiteX38" fmla="*/ 167051 w 327026"/>
                <a:gd name="connsiteY38" fmla="*/ 302787 h 337100"/>
                <a:gd name="connsiteX39" fmla="*/ 170997 w 327026"/>
                <a:gd name="connsiteY39" fmla="*/ 322534 h 337100"/>
                <a:gd name="connsiteX40" fmla="*/ 160474 w 327026"/>
                <a:gd name="connsiteY40" fmla="*/ 323850 h 337100"/>
                <a:gd name="connsiteX41" fmla="*/ 0 w 327026"/>
                <a:gd name="connsiteY41" fmla="*/ 161925 h 337100"/>
                <a:gd name="connsiteX42" fmla="*/ 160474 w 327026"/>
                <a:gd name="connsiteY42" fmla="*/ 0 h 337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327026" h="337100">
                  <a:moveTo>
                    <a:pt x="157951" y="134938"/>
                  </a:moveTo>
                  <a:cubicBezTo>
                    <a:pt x="157951" y="134938"/>
                    <a:pt x="157951" y="134938"/>
                    <a:pt x="327026" y="239958"/>
                  </a:cubicBezTo>
                  <a:cubicBezTo>
                    <a:pt x="327026" y="239958"/>
                    <a:pt x="327026" y="239958"/>
                    <a:pt x="259660" y="254398"/>
                  </a:cubicBezTo>
                  <a:lnTo>
                    <a:pt x="295325" y="305595"/>
                  </a:lnTo>
                  <a:cubicBezTo>
                    <a:pt x="301929" y="316097"/>
                    <a:pt x="300608" y="327911"/>
                    <a:pt x="292683" y="334475"/>
                  </a:cubicBezTo>
                  <a:cubicBezTo>
                    <a:pt x="283436" y="339726"/>
                    <a:pt x="271548" y="337101"/>
                    <a:pt x="263623" y="326599"/>
                  </a:cubicBezTo>
                  <a:cubicBezTo>
                    <a:pt x="263623" y="326599"/>
                    <a:pt x="263623" y="326599"/>
                    <a:pt x="227959" y="275402"/>
                  </a:cubicBezTo>
                  <a:cubicBezTo>
                    <a:pt x="227959" y="275402"/>
                    <a:pt x="227959" y="275402"/>
                    <a:pt x="192294" y="333162"/>
                  </a:cubicBezTo>
                  <a:cubicBezTo>
                    <a:pt x="192294" y="333162"/>
                    <a:pt x="192294" y="333162"/>
                    <a:pt x="153988" y="137564"/>
                  </a:cubicBezTo>
                  <a:cubicBezTo>
                    <a:pt x="153988" y="137564"/>
                    <a:pt x="153988" y="137564"/>
                    <a:pt x="157951" y="134938"/>
                  </a:cubicBezTo>
                  <a:close/>
                  <a:moveTo>
                    <a:pt x="287448" y="96838"/>
                  </a:moveTo>
                  <a:cubicBezTo>
                    <a:pt x="280879" y="99436"/>
                    <a:pt x="272996" y="103332"/>
                    <a:pt x="270368" y="108528"/>
                  </a:cubicBezTo>
                  <a:cubicBezTo>
                    <a:pt x="265113" y="117620"/>
                    <a:pt x="271682" y="143597"/>
                    <a:pt x="280879" y="150092"/>
                  </a:cubicBezTo>
                  <a:cubicBezTo>
                    <a:pt x="292703" y="159184"/>
                    <a:pt x="299272" y="170873"/>
                    <a:pt x="301899" y="182563"/>
                  </a:cubicBezTo>
                  <a:cubicBezTo>
                    <a:pt x="303213" y="176069"/>
                    <a:pt x="303213" y="168276"/>
                    <a:pt x="303213" y="161781"/>
                  </a:cubicBezTo>
                  <a:cubicBezTo>
                    <a:pt x="303213" y="138402"/>
                    <a:pt x="297958" y="116321"/>
                    <a:pt x="287448" y="96838"/>
                  </a:cubicBezTo>
                  <a:close/>
                  <a:moveTo>
                    <a:pt x="160474" y="0"/>
                  </a:moveTo>
                  <a:cubicBezTo>
                    <a:pt x="249918" y="0"/>
                    <a:pt x="322263" y="72405"/>
                    <a:pt x="322263" y="161925"/>
                  </a:cubicBezTo>
                  <a:cubicBezTo>
                    <a:pt x="322263" y="179039"/>
                    <a:pt x="319632" y="196153"/>
                    <a:pt x="314371" y="211951"/>
                  </a:cubicBezTo>
                  <a:cubicBezTo>
                    <a:pt x="314371" y="211951"/>
                    <a:pt x="314371" y="211951"/>
                    <a:pt x="242026" y="165875"/>
                  </a:cubicBezTo>
                  <a:cubicBezTo>
                    <a:pt x="247288" y="157976"/>
                    <a:pt x="257811" y="147444"/>
                    <a:pt x="259126" y="139545"/>
                  </a:cubicBezTo>
                  <a:cubicBezTo>
                    <a:pt x="260441" y="127697"/>
                    <a:pt x="251234" y="97418"/>
                    <a:pt x="244657" y="94785"/>
                  </a:cubicBezTo>
                  <a:cubicBezTo>
                    <a:pt x="238080" y="90836"/>
                    <a:pt x="218350" y="71089"/>
                    <a:pt x="203881" y="63190"/>
                  </a:cubicBezTo>
                  <a:cubicBezTo>
                    <a:pt x="193358" y="57924"/>
                    <a:pt x="188096" y="36861"/>
                    <a:pt x="186781" y="22380"/>
                  </a:cubicBezTo>
                  <a:cubicBezTo>
                    <a:pt x="177574" y="21063"/>
                    <a:pt x="169681" y="19747"/>
                    <a:pt x="160474" y="19747"/>
                  </a:cubicBezTo>
                  <a:cubicBezTo>
                    <a:pt x="128905" y="19747"/>
                    <a:pt x="98652" y="30279"/>
                    <a:pt x="74975" y="48709"/>
                  </a:cubicBezTo>
                  <a:cubicBezTo>
                    <a:pt x="81552" y="59241"/>
                    <a:pt x="93390" y="78988"/>
                    <a:pt x="86814" y="86886"/>
                  </a:cubicBezTo>
                  <a:cubicBezTo>
                    <a:pt x="78921" y="100051"/>
                    <a:pt x="53930" y="100051"/>
                    <a:pt x="53930" y="111899"/>
                  </a:cubicBezTo>
                  <a:cubicBezTo>
                    <a:pt x="53930" y="123747"/>
                    <a:pt x="52614" y="135596"/>
                    <a:pt x="53930" y="140862"/>
                  </a:cubicBezTo>
                  <a:cubicBezTo>
                    <a:pt x="55245" y="146128"/>
                    <a:pt x="69714" y="150077"/>
                    <a:pt x="59191" y="157976"/>
                  </a:cubicBezTo>
                  <a:cubicBezTo>
                    <a:pt x="52614" y="164558"/>
                    <a:pt x="32884" y="175090"/>
                    <a:pt x="21046" y="181672"/>
                  </a:cubicBezTo>
                  <a:cubicBezTo>
                    <a:pt x="22361" y="197470"/>
                    <a:pt x="27622" y="213267"/>
                    <a:pt x="35515" y="227748"/>
                  </a:cubicBezTo>
                  <a:cubicBezTo>
                    <a:pt x="38145" y="219850"/>
                    <a:pt x="49984" y="192204"/>
                    <a:pt x="59191" y="190887"/>
                  </a:cubicBezTo>
                  <a:cubicBezTo>
                    <a:pt x="69714" y="188254"/>
                    <a:pt x="78921" y="185621"/>
                    <a:pt x="89444" y="198786"/>
                  </a:cubicBezTo>
                  <a:cubicBezTo>
                    <a:pt x="99967" y="211951"/>
                    <a:pt x="114436" y="215900"/>
                    <a:pt x="122328" y="215900"/>
                  </a:cubicBezTo>
                  <a:cubicBezTo>
                    <a:pt x="130220" y="215900"/>
                    <a:pt x="121013" y="243546"/>
                    <a:pt x="96021" y="248812"/>
                  </a:cubicBezTo>
                  <a:cubicBezTo>
                    <a:pt x="72345" y="252761"/>
                    <a:pt x="106544" y="283040"/>
                    <a:pt x="86814" y="283040"/>
                  </a:cubicBezTo>
                  <a:cubicBezTo>
                    <a:pt x="109175" y="296204"/>
                    <a:pt x="134167" y="304103"/>
                    <a:pt x="160474" y="304103"/>
                  </a:cubicBezTo>
                  <a:cubicBezTo>
                    <a:pt x="163105" y="304103"/>
                    <a:pt x="165735" y="302787"/>
                    <a:pt x="167051" y="302787"/>
                  </a:cubicBezTo>
                  <a:cubicBezTo>
                    <a:pt x="167051" y="302787"/>
                    <a:pt x="167051" y="302787"/>
                    <a:pt x="170997" y="322534"/>
                  </a:cubicBezTo>
                  <a:cubicBezTo>
                    <a:pt x="168366" y="322534"/>
                    <a:pt x="164420" y="323850"/>
                    <a:pt x="160474" y="323850"/>
                  </a:cubicBezTo>
                  <a:cubicBezTo>
                    <a:pt x="72345" y="323850"/>
                    <a:pt x="0" y="251445"/>
                    <a:pt x="0" y="161925"/>
                  </a:cubicBezTo>
                  <a:cubicBezTo>
                    <a:pt x="0" y="72405"/>
                    <a:pt x="72345" y="0"/>
                    <a:pt x="160474" y="0"/>
                  </a:cubicBezTo>
                  <a:close/>
                </a:path>
              </a:pathLst>
            </a:custGeom>
            <a:solidFill>
              <a:srgbClr val="62FFFF"/>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1600">
                <a:solidFill>
                  <a:srgbClr val="0070C0"/>
                </a:solidFill>
              </a:endParaRPr>
            </a:p>
          </p:txBody>
        </p:sp>
        <p:sp>
          <p:nvSpPr>
            <p:cNvPr id="2" name="矩形: 圆角 10"/>
            <p:cNvSpPr/>
            <p:nvPr>
              <p:custDataLst>
                <p:tags r:id="rId7"/>
              </p:custDataLst>
            </p:nvPr>
          </p:nvSpPr>
          <p:spPr>
            <a:xfrm>
              <a:off x="520218" y="1128471"/>
              <a:ext cx="684468" cy="691752"/>
            </a:xfrm>
            <a:prstGeom prst="roundRect">
              <a:avLst/>
            </a:prstGeom>
            <a:noFill/>
            <a:ln w="34925">
              <a:gradFill>
                <a:gsLst>
                  <a:gs pos="0">
                    <a:srgbClr val="62FFFF"/>
                  </a:gs>
                  <a:gs pos="68000">
                    <a:srgbClr val="0D69FF"/>
                  </a:gs>
                  <a:gs pos="43000">
                    <a:srgbClr val="0D69FF"/>
                  </a:gs>
                  <a:gs pos="100000">
                    <a:srgbClr val="62FFFF"/>
                  </a:gs>
                </a:gsLst>
                <a:lin ang="5400000" scaled="1"/>
              </a:gra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sz="1600">
                <a:solidFill>
                  <a:srgbClr val="0070C0"/>
                </a:solidFill>
              </a:endParaRPr>
            </a:p>
          </p:txBody>
        </p:sp>
        <p:sp>
          <p:nvSpPr>
            <p:cNvPr id="3" name="文本框 2"/>
            <p:cNvSpPr txBox="1"/>
            <p:nvPr>
              <p:custDataLst>
                <p:tags r:id="rId8"/>
              </p:custDataLst>
            </p:nvPr>
          </p:nvSpPr>
          <p:spPr>
            <a:xfrm>
              <a:off x="1301667" y="1222186"/>
              <a:ext cx="9415754" cy="534987"/>
            </a:xfrm>
            <a:prstGeom prst="rect">
              <a:avLst/>
            </a:prstGeom>
            <a:noFill/>
          </p:spPr>
          <p:txBody>
            <a:bodyPr wrap="square" rtlCol="0">
              <a:spAutoFit/>
              <a:scene3d>
                <a:camera prst="orthographicFront"/>
                <a:lightRig rig="threePt" dir="t"/>
              </a:scene3d>
              <a:sp3d contourW="12700"/>
            </a:bodyPr>
            <a:p>
              <a:pPr marR="0" lvl="0" algn="l" defTabSz="914400" rtl="0" eaLnBrk="1" fontAlgn="auto" latinLnBrk="0" hangingPunct="1">
                <a:lnSpc>
                  <a:spcPct val="100000"/>
                </a:lnSpc>
                <a:spcBef>
                  <a:spcPts val="0"/>
                </a:spcBef>
                <a:spcAft>
                  <a:spcPts val="0"/>
                </a:spcAft>
                <a:buClrTx/>
                <a:buSzTx/>
                <a:defRPr/>
              </a:pPr>
              <a:r>
                <a:rPr kumimoji="0" lang="zh-CN" altLang="en-US" sz="2400" b="1" i="0" u="none" strike="noStrike" kern="1200" cap="none" spc="0" normalizeH="0" baseline="0" noProof="0" dirty="0">
                  <a:ln>
                    <a:noFill/>
                  </a:ln>
                  <a:solidFill>
                    <a:srgbClr val="0070C0"/>
                  </a:solidFill>
                  <a:effectLst/>
                  <a:uLnTx/>
                  <a:uFillTx/>
                  <a:latin typeface="微软雅黑" panose="020B0503020204020204" pitchFamily="34" charset="-122"/>
                  <a:ea typeface="微软雅黑" panose="020B0503020204020204" pitchFamily="34" charset="-122"/>
                  <a:cs typeface="+mn-cs"/>
                </a:rPr>
                <a:t>任务三 数组的基本操作</a:t>
              </a:r>
              <a:endParaRPr kumimoji="0" lang="zh-CN" altLang="en-US" sz="2400" b="1" i="0" u="none" strike="noStrike" kern="1200" cap="none" spc="0" normalizeH="0" baseline="0" noProof="0" dirty="0">
                <a:ln>
                  <a:noFill/>
                </a:ln>
                <a:solidFill>
                  <a:srgbClr val="0070C0"/>
                </a:solidFill>
                <a:effectLst/>
                <a:uLnTx/>
                <a:uFillTx/>
                <a:latin typeface="微软雅黑" panose="020B0503020204020204" pitchFamily="34" charset="-122"/>
                <a:ea typeface="微软雅黑" panose="020B0503020204020204" pitchFamily="34" charset="-122"/>
                <a:cs typeface="+mn-cs"/>
              </a:endParaRPr>
            </a:p>
          </p:txBody>
        </p:sp>
        <p:sp>
          <p:nvSpPr>
            <p:cNvPr id="6" name="椭圆 106"/>
            <p:cNvSpPr/>
            <p:nvPr>
              <p:custDataLst>
                <p:tags r:id="rId9"/>
              </p:custDataLst>
            </p:nvPr>
          </p:nvSpPr>
          <p:spPr>
            <a:xfrm>
              <a:off x="659718" y="1266083"/>
              <a:ext cx="406944" cy="419480"/>
            </a:xfrm>
            <a:custGeom>
              <a:avLst/>
              <a:gdLst>
                <a:gd name="connsiteX0" fmla="*/ 157951 w 327026"/>
                <a:gd name="connsiteY0" fmla="*/ 134938 h 337100"/>
                <a:gd name="connsiteX1" fmla="*/ 327026 w 327026"/>
                <a:gd name="connsiteY1" fmla="*/ 239958 h 337100"/>
                <a:gd name="connsiteX2" fmla="*/ 259660 w 327026"/>
                <a:gd name="connsiteY2" fmla="*/ 254398 h 337100"/>
                <a:gd name="connsiteX3" fmla="*/ 295325 w 327026"/>
                <a:gd name="connsiteY3" fmla="*/ 305595 h 337100"/>
                <a:gd name="connsiteX4" fmla="*/ 292683 w 327026"/>
                <a:gd name="connsiteY4" fmla="*/ 334475 h 337100"/>
                <a:gd name="connsiteX5" fmla="*/ 263623 w 327026"/>
                <a:gd name="connsiteY5" fmla="*/ 326599 h 337100"/>
                <a:gd name="connsiteX6" fmla="*/ 227959 w 327026"/>
                <a:gd name="connsiteY6" fmla="*/ 275402 h 337100"/>
                <a:gd name="connsiteX7" fmla="*/ 192294 w 327026"/>
                <a:gd name="connsiteY7" fmla="*/ 333162 h 337100"/>
                <a:gd name="connsiteX8" fmla="*/ 153988 w 327026"/>
                <a:gd name="connsiteY8" fmla="*/ 137564 h 337100"/>
                <a:gd name="connsiteX9" fmla="*/ 157951 w 327026"/>
                <a:gd name="connsiteY9" fmla="*/ 134938 h 337100"/>
                <a:gd name="connsiteX10" fmla="*/ 287448 w 327026"/>
                <a:gd name="connsiteY10" fmla="*/ 96838 h 337100"/>
                <a:gd name="connsiteX11" fmla="*/ 270368 w 327026"/>
                <a:gd name="connsiteY11" fmla="*/ 108528 h 337100"/>
                <a:gd name="connsiteX12" fmla="*/ 280879 w 327026"/>
                <a:gd name="connsiteY12" fmla="*/ 150092 h 337100"/>
                <a:gd name="connsiteX13" fmla="*/ 301899 w 327026"/>
                <a:gd name="connsiteY13" fmla="*/ 182563 h 337100"/>
                <a:gd name="connsiteX14" fmla="*/ 303213 w 327026"/>
                <a:gd name="connsiteY14" fmla="*/ 161781 h 337100"/>
                <a:gd name="connsiteX15" fmla="*/ 287448 w 327026"/>
                <a:gd name="connsiteY15" fmla="*/ 96838 h 337100"/>
                <a:gd name="connsiteX16" fmla="*/ 160474 w 327026"/>
                <a:gd name="connsiteY16" fmla="*/ 0 h 337100"/>
                <a:gd name="connsiteX17" fmla="*/ 322263 w 327026"/>
                <a:gd name="connsiteY17" fmla="*/ 161925 h 337100"/>
                <a:gd name="connsiteX18" fmla="*/ 314371 w 327026"/>
                <a:gd name="connsiteY18" fmla="*/ 211951 h 337100"/>
                <a:gd name="connsiteX19" fmla="*/ 242026 w 327026"/>
                <a:gd name="connsiteY19" fmla="*/ 165875 h 337100"/>
                <a:gd name="connsiteX20" fmla="*/ 259126 w 327026"/>
                <a:gd name="connsiteY20" fmla="*/ 139545 h 337100"/>
                <a:gd name="connsiteX21" fmla="*/ 244657 w 327026"/>
                <a:gd name="connsiteY21" fmla="*/ 94785 h 337100"/>
                <a:gd name="connsiteX22" fmla="*/ 203881 w 327026"/>
                <a:gd name="connsiteY22" fmla="*/ 63190 h 337100"/>
                <a:gd name="connsiteX23" fmla="*/ 186781 w 327026"/>
                <a:gd name="connsiteY23" fmla="*/ 22380 h 337100"/>
                <a:gd name="connsiteX24" fmla="*/ 160474 w 327026"/>
                <a:gd name="connsiteY24" fmla="*/ 19747 h 337100"/>
                <a:gd name="connsiteX25" fmla="*/ 74975 w 327026"/>
                <a:gd name="connsiteY25" fmla="*/ 48709 h 337100"/>
                <a:gd name="connsiteX26" fmla="*/ 86814 w 327026"/>
                <a:gd name="connsiteY26" fmla="*/ 86886 h 337100"/>
                <a:gd name="connsiteX27" fmla="*/ 53930 w 327026"/>
                <a:gd name="connsiteY27" fmla="*/ 111899 h 337100"/>
                <a:gd name="connsiteX28" fmla="*/ 53930 w 327026"/>
                <a:gd name="connsiteY28" fmla="*/ 140862 h 337100"/>
                <a:gd name="connsiteX29" fmla="*/ 59191 w 327026"/>
                <a:gd name="connsiteY29" fmla="*/ 157976 h 337100"/>
                <a:gd name="connsiteX30" fmla="*/ 21046 w 327026"/>
                <a:gd name="connsiteY30" fmla="*/ 181672 h 337100"/>
                <a:gd name="connsiteX31" fmla="*/ 35515 w 327026"/>
                <a:gd name="connsiteY31" fmla="*/ 227748 h 337100"/>
                <a:gd name="connsiteX32" fmla="*/ 59191 w 327026"/>
                <a:gd name="connsiteY32" fmla="*/ 190887 h 337100"/>
                <a:gd name="connsiteX33" fmla="*/ 89444 w 327026"/>
                <a:gd name="connsiteY33" fmla="*/ 198786 h 337100"/>
                <a:gd name="connsiteX34" fmla="*/ 122328 w 327026"/>
                <a:gd name="connsiteY34" fmla="*/ 215900 h 337100"/>
                <a:gd name="connsiteX35" fmla="*/ 96021 w 327026"/>
                <a:gd name="connsiteY35" fmla="*/ 248812 h 337100"/>
                <a:gd name="connsiteX36" fmla="*/ 86814 w 327026"/>
                <a:gd name="connsiteY36" fmla="*/ 283040 h 337100"/>
                <a:gd name="connsiteX37" fmla="*/ 160474 w 327026"/>
                <a:gd name="connsiteY37" fmla="*/ 304103 h 337100"/>
                <a:gd name="connsiteX38" fmla="*/ 167051 w 327026"/>
                <a:gd name="connsiteY38" fmla="*/ 302787 h 337100"/>
                <a:gd name="connsiteX39" fmla="*/ 170997 w 327026"/>
                <a:gd name="connsiteY39" fmla="*/ 322534 h 337100"/>
                <a:gd name="connsiteX40" fmla="*/ 160474 w 327026"/>
                <a:gd name="connsiteY40" fmla="*/ 323850 h 337100"/>
                <a:gd name="connsiteX41" fmla="*/ 0 w 327026"/>
                <a:gd name="connsiteY41" fmla="*/ 161925 h 337100"/>
                <a:gd name="connsiteX42" fmla="*/ 160474 w 327026"/>
                <a:gd name="connsiteY42" fmla="*/ 0 h 337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327026" h="337100">
                  <a:moveTo>
                    <a:pt x="157951" y="134938"/>
                  </a:moveTo>
                  <a:cubicBezTo>
                    <a:pt x="157951" y="134938"/>
                    <a:pt x="157951" y="134938"/>
                    <a:pt x="327026" y="239958"/>
                  </a:cubicBezTo>
                  <a:cubicBezTo>
                    <a:pt x="327026" y="239958"/>
                    <a:pt x="327026" y="239958"/>
                    <a:pt x="259660" y="254398"/>
                  </a:cubicBezTo>
                  <a:lnTo>
                    <a:pt x="295325" y="305595"/>
                  </a:lnTo>
                  <a:cubicBezTo>
                    <a:pt x="301929" y="316097"/>
                    <a:pt x="300608" y="327911"/>
                    <a:pt x="292683" y="334475"/>
                  </a:cubicBezTo>
                  <a:cubicBezTo>
                    <a:pt x="283436" y="339726"/>
                    <a:pt x="271548" y="337101"/>
                    <a:pt x="263623" y="326599"/>
                  </a:cubicBezTo>
                  <a:cubicBezTo>
                    <a:pt x="263623" y="326599"/>
                    <a:pt x="263623" y="326599"/>
                    <a:pt x="227959" y="275402"/>
                  </a:cubicBezTo>
                  <a:cubicBezTo>
                    <a:pt x="227959" y="275402"/>
                    <a:pt x="227959" y="275402"/>
                    <a:pt x="192294" y="333162"/>
                  </a:cubicBezTo>
                  <a:cubicBezTo>
                    <a:pt x="192294" y="333162"/>
                    <a:pt x="192294" y="333162"/>
                    <a:pt x="153988" y="137564"/>
                  </a:cubicBezTo>
                  <a:cubicBezTo>
                    <a:pt x="153988" y="137564"/>
                    <a:pt x="153988" y="137564"/>
                    <a:pt x="157951" y="134938"/>
                  </a:cubicBezTo>
                  <a:close/>
                  <a:moveTo>
                    <a:pt x="287448" y="96838"/>
                  </a:moveTo>
                  <a:cubicBezTo>
                    <a:pt x="280879" y="99436"/>
                    <a:pt x="272996" y="103332"/>
                    <a:pt x="270368" y="108528"/>
                  </a:cubicBezTo>
                  <a:cubicBezTo>
                    <a:pt x="265113" y="117620"/>
                    <a:pt x="271682" y="143597"/>
                    <a:pt x="280879" y="150092"/>
                  </a:cubicBezTo>
                  <a:cubicBezTo>
                    <a:pt x="292703" y="159184"/>
                    <a:pt x="299272" y="170873"/>
                    <a:pt x="301899" y="182563"/>
                  </a:cubicBezTo>
                  <a:cubicBezTo>
                    <a:pt x="303213" y="176069"/>
                    <a:pt x="303213" y="168276"/>
                    <a:pt x="303213" y="161781"/>
                  </a:cubicBezTo>
                  <a:cubicBezTo>
                    <a:pt x="303213" y="138402"/>
                    <a:pt x="297958" y="116321"/>
                    <a:pt x="287448" y="96838"/>
                  </a:cubicBezTo>
                  <a:close/>
                  <a:moveTo>
                    <a:pt x="160474" y="0"/>
                  </a:moveTo>
                  <a:cubicBezTo>
                    <a:pt x="249918" y="0"/>
                    <a:pt x="322263" y="72405"/>
                    <a:pt x="322263" y="161925"/>
                  </a:cubicBezTo>
                  <a:cubicBezTo>
                    <a:pt x="322263" y="179039"/>
                    <a:pt x="319632" y="196153"/>
                    <a:pt x="314371" y="211951"/>
                  </a:cubicBezTo>
                  <a:cubicBezTo>
                    <a:pt x="314371" y="211951"/>
                    <a:pt x="314371" y="211951"/>
                    <a:pt x="242026" y="165875"/>
                  </a:cubicBezTo>
                  <a:cubicBezTo>
                    <a:pt x="247288" y="157976"/>
                    <a:pt x="257811" y="147444"/>
                    <a:pt x="259126" y="139545"/>
                  </a:cubicBezTo>
                  <a:cubicBezTo>
                    <a:pt x="260441" y="127697"/>
                    <a:pt x="251234" y="97418"/>
                    <a:pt x="244657" y="94785"/>
                  </a:cubicBezTo>
                  <a:cubicBezTo>
                    <a:pt x="238080" y="90836"/>
                    <a:pt x="218350" y="71089"/>
                    <a:pt x="203881" y="63190"/>
                  </a:cubicBezTo>
                  <a:cubicBezTo>
                    <a:pt x="193358" y="57924"/>
                    <a:pt x="188096" y="36861"/>
                    <a:pt x="186781" y="22380"/>
                  </a:cubicBezTo>
                  <a:cubicBezTo>
                    <a:pt x="177574" y="21063"/>
                    <a:pt x="169681" y="19747"/>
                    <a:pt x="160474" y="19747"/>
                  </a:cubicBezTo>
                  <a:cubicBezTo>
                    <a:pt x="128905" y="19747"/>
                    <a:pt x="98652" y="30279"/>
                    <a:pt x="74975" y="48709"/>
                  </a:cubicBezTo>
                  <a:cubicBezTo>
                    <a:pt x="81552" y="59241"/>
                    <a:pt x="93390" y="78988"/>
                    <a:pt x="86814" y="86886"/>
                  </a:cubicBezTo>
                  <a:cubicBezTo>
                    <a:pt x="78921" y="100051"/>
                    <a:pt x="53930" y="100051"/>
                    <a:pt x="53930" y="111899"/>
                  </a:cubicBezTo>
                  <a:cubicBezTo>
                    <a:pt x="53930" y="123747"/>
                    <a:pt x="52614" y="135596"/>
                    <a:pt x="53930" y="140862"/>
                  </a:cubicBezTo>
                  <a:cubicBezTo>
                    <a:pt x="55245" y="146128"/>
                    <a:pt x="69714" y="150077"/>
                    <a:pt x="59191" y="157976"/>
                  </a:cubicBezTo>
                  <a:cubicBezTo>
                    <a:pt x="52614" y="164558"/>
                    <a:pt x="32884" y="175090"/>
                    <a:pt x="21046" y="181672"/>
                  </a:cubicBezTo>
                  <a:cubicBezTo>
                    <a:pt x="22361" y="197470"/>
                    <a:pt x="27622" y="213267"/>
                    <a:pt x="35515" y="227748"/>
                  </a:cubicBezTo>
                  <a:cubicBezTo>
                    <a:pt x="38145" y="219850"/>
                    <a:pt x="49984" y="192204"/>
                    <a:pt x="59191" y="190887"/>
                  </a:cubicBezTo>
                  <a:cubicBezTo>
                    <a:pt x="69714" y="188254"/>
                    <a:pt x="78921" y="185621"/>
                    <a:pt x="89444" y="198786"/>
                  </a:cubicBezTo>
                  <a:cubicBezTo>
                    <a:pt x="99967" y="211951"/>
                    <a:pt x="114436" y="215900"/>
                    <a:pt x="122328" y="215900"/>
                  </a:cubicBezTo>
                  <a:cubicBezTo>
                    <a:pt x="130220" y="215900"/>
                    <a:pt x="121013" y="243546"/>
                    <a:pt x="96021" y="248812"/>
                  </a:cubicBezTo>
                  <a:cubicBezTo>
                    <a:pt x="72345" y="252761"/>
                    <a:pt x="106544" y="283040"/>
                    <a:pt x="86814" y="283040"/>
                  </a:cubicBezTo>
                  <a:cubicBezTo>
                    <a:pt x="109175" y="296204"/>
                    <a:pt x="134167" y="304103"/>
                    <a:pt x="160474" y="304103"/>
                  </a:cubicBezTo>
                  <a:cubicBezTo>
                    <a:pt x="163105" y="304103"/>
                    <a:pt x="165735" y="302787"/>
                    <a:pt x="167051" y="302787"/>
                  </a:cubicBezTo>
                  <a:cubicBezTo>
                    <a:pt x="167051" y="302787"/>
                    <a:pt x="167051" y="302787"/>
                    <a:pt x="170997" y="322534"/>
                  </a:cubicBezTo>
                  <a:cubicBezTo>
                    <a:pt x="168366" y="322534"/>
                    <a:pt x="164420" y="323850"/>
                    <a:pt x="160474" y="323850"/>
                  </a:cubicBezTo>
                  <a:cubicBezTo>
                    <a:pt x="72345" y="323850"/>
                    <a:pt x="0" y="251445"/>
                    <a:pt x="0" y="161925"/>
                  </a:cubicBezTo>
                  <a:cubicBezTo>
                    <a:pt x="0" y="72405"/>
                    <a:pt x="72345" y="0"/>
                    <a:pt x="160474" y="0"/>
                  </a:cubicBezTo>
                  <a:close/>
                </a:path>
              </a:pathLst>
            </a:custGeom>
            <a:solidFill>
              <a:srgbClr val="62FFFF"/>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1600">
                <a:solidFill>
                  <a:srgbClr val="0070C0"/>
                </a:solidFill>
              </a:endParaRPr>
            </a:p>
          </p:txBody>
        </p:sp>
        <p:sp>
          <p:nvSpPr>
            <p:cNvPr id="15" name="矩形: 圆角 10"/>
            <p:cNvSpPr/>
            <p:nvPr>
              <p:custDataLst>
                <p:tags r:id="rId10"/>
              </p:custDataLst>
            </p:nvPr>
          </p:nvSpPr>
          <p:spPr>
            <a:xfrm>
              <a:off x="521694" y="2199194"/>
              <a:ext cx="684468" cy="691752"/>
            </a:xfrm>
            <a:prstGeom prst="roundRect">
              <a:avLst/>
            </a:prstGeom>
            <a:noFill/>
            <a:ln w="34925">
              <a:gradFill>
                <a:gsLst>
                  <a:gs pos="0">
                    <a:srgbClr val="62FFFF"/>
                  </a:gs>
                  <a:gs pos="68000">
                    <a:srgbClr val="0D69FF"/>
                  </a:gs>
                  <a:gs pos="43000">
                    <a:srgbClr val="0D69FF"/>
                  </a:gs>
                  <a:gs pos="100000">
                    <a:srgbClr val="62FFFF"/>
                  </a:gs>
                </a:gsLst>
                <a:lin ang="5400000" scaled="1"/>
              </a:gra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sz="1600">
                <a:solidFill>
                  <a:srgbClr val="0070C0"/>
                </a:solidFill>
              </a:endParaRPr>
            </a:p>
          </p:txBody>
        </p:sp>
        <p:sp>
          <p:nvSpPr>
            <p:cNvPr id="16" name="文本框 15"/>
            <p:cNvSpPr txBox="1"/>
            <p:nvPr>
              <p:custDataLst>
                <p:tags r:id="rId11"/>
              </p:custDataLst>
            </p:nvPr>
          </p:nvSpPr>
          <p:spPr>
            <a:xfrm>
              <a:off x="1303143" y="2292909"/>
              <a:ext cx="9415754" cy="534987"/>
            </a:xfrm>
            <a:prstGeom prst="rect">
              <a:avLst/>
            </a:prstGeom>
            <a:noFill/>
          </p:spPr>
          <p:txBody>
            <a:bodyPr wrap="square" rtlCol="0">
              <a:spAutoFit/>
              <a:scene3d>
                <a:camera prst="orthographicFront"/>
                <a:lightRig rig="threePt" dir="t"/>
              </a:scene3d>
              <a:sp3d contourW="12700"/>
            </a:bodyPr>
            <a:p>
              <a:pPr marR="0" lvl="0" algn="l" defTabSz="914400" rtl="0" eaLnBrk="1" fontAlgn="auto" latinLnBrk="0" hangingPunct="1">
                <a:lnSpc>
                  <a:spcPct val="100000"/>
                </a:lnSpc>
                <a:spcBef>
                  <a:spcPts val="0"/>
                </a:spcBef>
                <a:spcAft>
                  <a:spcPts val="0"/>
                </a:spcAft>
                <a:buClrTx/>
                <a:buSzTx/>
                <a:defRPr/>
              </a:pPr>
              <a:r>
                <a:rPr kumimoji="0" lang="zh-CN" altLang="en-US" sz="2400" b="1" i="0" u="none" strike="noStrike" kern="1200" cap="none" spc="0" normalizeH="0" baseline="0" noProof="0" dirty="0">
                  <a:ln>
                    <a:noFill/>
                  </a:ln>
                  <a:solidFill>
                    <a:srgbClr val="0070C0"/>
                  </a:solidFill>
                  <a:effectLst/>
                  <a:uLnTx/>
                  <a:uFillTx/>
                  <a:latin typeface="微软雅黑" panose="020B0503020204020204" pitchFamily="34" charset="-122"/>
                  <a:ea typeface="微软雅黑" panose="020B0503020204020204" pitchFamily="34" charset="-122"/>
                  <a:cs typeface="+mn-cs"/>
                </a:rPr>
                <a:t>任务四 数组的特殊操作</a:t>
              </a:r>
              <a:endParaRPr kumimoji="0" lang="zh-CN" altLang="en-US" sz="2400" b="1" i="0" u="none" strike="noStrike" kern="1200" cap="none" spc="0" normalizeH="0" baseline="0" noProof="0" dirty="0">
                <a:ln>
                  <a:noFill/>
                </a:ln>
                <a:solidFill>
                  <a:srgbClr val="0070C0"/>
                </a:solidFill>
                <a:effectLst/>
                <a:uLnTx/>
                <a:uFillTx/>
                <a:latin typeface="微软雅黑" panose="020B0503020204020204" pitchFamily="34" charset="-122"/>
                <a:ea typeface="微软雅黑" panose="020B0503020204020204" pitchFamily="34" charset="-122"/>
                <a:cs typeface="+mn-cs"/>
              </a:endParaRPr>
            </a:p>
          </p:txBody>
        </p:sp>
        <p:sp>
          <p:nvSpPr>
            <p:cNvPr id="17" name="椭圆 106"/>
            <p:cNvSpPr/>
            <p:nvPr>
              <p:custDataLst>
                <p:tags r:id="rId12"/>
              </p:custDataLst>
            </p:nvPr>
          </p:nvSpPr>
          <p:spPr>
            <a:xfrm>
              <a:off x="661194" y="2336806"/>
              <a:ext cx="406944" cy="419480"/>
            </a:xfrm>
            <a:custGeom>
              <a:avLst/>
              <a:gdLst>
                <a:gd name="connsiteX0" fmla="*/ 157951 w 327026"/>
                <a:gd name="connsiteY0" fmla="*/ 134938 h 337100"/>
                <a:gd name="connsiteX1" fmla="*/ 327026 w 327026"/>
                <a:gd name="connsiteY1" fmla="*/ 239958 h 337100"/>
                <a:gd name="connsiteX2" fmla="*/ 259660 w 327026"/>
                <a:gd name="connsiteY2" fmla="*/ 254398 h 337100"/>
                <a:gd name="connsiteX3" fmla="*/ 295325 w 327026"/>
                <a:gd name="connsiteY3" fmla="*/ 305595 h 337100"/>
                <a:gd name="connsiteX4" fmla="*/ 292683 w 327026"/>
                <a:gd name="connsiteY4" fmla="*/ 334475 h 337100"/>
                <a:gd name="connsiteX5" fmla="*/ 263623 w 327026"/>
                <a:gd name="connsiteY5" fmla="*/ 326599 h 337100"/>
                <a:gd name="connsiteX6" fmla="*/ 227959 w 327026"/>
                <a:gd name="connsiteY6" fmla="*/ 275402 h 337100"/>
                <a:gd name="connsiteX7" fmla="*/ 192294 w 327026"/>
                <a:gd name="connsiteY7" fmla="*/ 333162 h 337100"/>
                <a:gd name="connsiteX8" fmla="*/ 153988 w 327026"/>
                <a:gd name="connsiteY8" fmla="*/ 137564 h 337100"/>
                <a:gd name="connsiteX9" fmla="*/ 157951 w 327026"/>
                <a:gd name="connsiteY9" fmla="*/ 134938 h 337100"/>
                <a:gd name="connsiteX10" fmla="*/ 287448 w 327026"/>
                <a:gd name="connsiteY10" fmla="*/ 96838 h 337100"/>
                <a:gd name="connsiteX11" fmla="*/ 270368 w 327026"/>
                <a:gd name="connsiteY11" fmla="*/ 108528 h 337100"/>
                <a:gd name="connsiteX12" fmla="*/ 280879 w 327026"/>
                <a:gd name="connsiteY12" fmla="*/ 150092 h 337100"/>
                <a:gd name="connsiteX13" fmla="*/ 301899 w 327026"/>
                <a:gd name="connsiteY13" fmla="*/ 182563 h 337100"/>
                <a:gd name="connsiteX14" fmla="*/ 303213 w 327026"/>
                <a:gd name="connsiteY14" fmla="*/ 161781 h 337100"/>
                <a:gd name="connsiteX15" fmla="*/ 287448 w 327026"/>
                <a:gd name="connsiteY15" fmla="*/ 96838 h 337100"/>
                <a:gd name="connsiteX16" fmla="*/ 160474 w 327026"/>
                <a:gd name="connsiteY16" fmla="*/ 0 h 337100"/>
                <a:gd name="connsiteX17" fmla="*/ 322263 w 327026"/>
                <a:gd name="connsiteY17" fmla="*/ 161925 h 337100"/>
                <a:gd name="connsiteX18" fmla="*/ 314371 w 327026"/>
                <a:gd name="connsiteY18" fmla="*/ 211951 h 337100"/>
                <a:gd name="connsiteX19" fmla="*/ 242026 w 327026"/>
                <a:gd name="connsiteY19" fmla="*/ 165875 h 337100"/>
                <a:gd name="connsiteX20" fmla="*/ 259126 w 327026"/>
                <a:gd name="connsiteY20" fmla="*/ 139545 h 337100"/>
                <a:gd name="connsiteX21" fmla="*/ 244657 w 327026"/>
                <a:gd name="connsiteY21" fmla="*/ 94785 h 337100"/>
                <a:gd name="connsiteX22" fmla="*/ 203881 w 327026"/>
                <a:gd name="connsiteY22" fmla="*/ 63190 h 337100"/>
                <a:gd name="connsiteX23" fmla="*/ 186781 w 327026"/>
                <a:gd name="connsiteY23" fmla="*/ 22380 h 337100"/>
                <a:gd name="connsiteX24" fmla="*/ 160474 w 327026"/>
                <a:gd name="connsiteY24" fmla="*/ 19747 h 337100"/>
                <a:gd name="connsiteX25" fmla="*/ 74975 w 327026"/>
                <a:gd name="connsiteY25" fmla="*/ 48709 h 337100"/>
                <a:gd name="connsiteX26" fmla="*/ 86814 w 327026"/>
                <a:gd name="connsiteY26" fmla="*/ 86886 h 337100"/>
                <a:gd name="connsiteX27" fmla="*/ 53930 w 327026"/>
                <a:gd name="connsiteY27" fmla="*/ 111899 h 337100"/>
                <a:gd name="connsiteX28" fmla="*/ 53930 w 327026"/>
                <a:gd name="connsiteY28" fmla="*/ 140862 h 337100"/>
                <a:gd name="connsiteX29" fmla="*/ 59191 w 327026"/>
                <a:gd name="connsiteY29" fmla="*/ 157976 h 337100"/>
                <a:gd name="connsiteX30" fmla="*/ 21046 w 327026"/>
                <a:gd name="connsiteY30" fmla="*/ 181672 h 337100"/>
                <a:gd name="connsiteX31" fmla="*/ 35515 w 327026"/>
                <a:gd name="connsiteY31" fmla="*/ 227748 h 337100"/>
                <a:gd name="connsiteX32" fmla="*/ 59191 w 327026"/>
                <a:gd name="connsiteY32" fmla="*/ 190887 h 337100"/>
                <a:gd name="connsiteX33" fmla="*/ 89444 w 327026"/>
                <a:gd name="connsiteY33" fmla="*/ 198786 h 337100"/>
                <a:gd name="connsiteX34" fmla="*/ 122328 w 327026"/>
                <a:gd name="connsiteY34" fmla="*/ 215900 h 337100"/>
                <a:gd name="connsiteX35" fmla="*/ 96021 w 327026"/>
                <a:gd name="connsiteY35" fmla="*/ 248812 h 337100"/>
                <a:gd name="connsiteX36" fmla="*/ 86814 w 327026"/>
                <a:gd name="connsiteY36" fmla="*/ 283040 h 337100"/>
                <a:gd name="connsiteX37" fmla="*/ 160474 w 327026"/>
                <a:gd name="connsiteY37" fmla="*/ 304103 h 337100"/>
                <a:gd name="connsiteX38" fmla="*/ 167051 w 327026"/>
                <a:gd name="connsiteY38" fmla="*/ 302787 h 337100"/>
                <a:gd name="connsiteX39" fmla="*/ 170997 w 327026"/>
                <a:gd name="connsiteY39" fmla="*/ 322534 h 337100"/>
                <a:gd name="connsiteX40" fmla="*/ 160474 w 327026"/>
                <a:gd name="connsiteY40" fmla="*/ 323850 h 337100"/>
                <a:gd name="connsiteX41" fmla="*/ 0 w 327026"/>
                <a:gd name="connsiteY41" fmla="*/ 161925 h 337100"/>
                <a:gd name="connsiteX42" fmla="*/ 160474 w 327026"/>
                <a:gd name="connsiteY42" fmla="*/ 0 h 337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327026" h="337100">
                  <a:moveTo>
                    <a:pt x="157951" y="134938"/>
                  </a:moveTo>
                  <a:cubicBezTo>
                    <a:pt x="157951" y="134938"/>
                    <a:pt x="157951" y="134938"/>
                    <a:pt x="327026" y="239958"/>
                  </a:cubicBezTo>
                  <a:cubicBezTo>
                    <a:pt x="327026" y="239958"/>
                    <a:pt x="327026" y="239958"/>
                    <a:pt x="259660" y="254398"/>
                  </a:cubicBezTo>
                  <a:lnTo>
                    <a:pt x="295325" y="305595"/>
                  </a:lnTo>
                  <a:cubicBezTo>
                    <a:pt x="301929" y="316097"/>
                    <a:pt x="300608" y="327911"/>
                    <a:pt x="292683" y="334475"/>
                  </a:cubicBezTo>
                  <a:cubicBezTo>
                    <a:pt x="283436" y="339726"/>
                    <a:pt x="271548" y="337101"/>
                    <a:pt x="263623" y="326599"/>
                  </a:cubicBezTo>
                  <a:cubicBezTo>
                    <a:pt x="263623" y="326599"/>
                    <a:pt x="263623" y="326599"/>
                    <a:pt x="227959" y="275402"/>
                  </a:cubicBezTo>
                  <a:cubicBezTo>
                    <a:pt x="227959" y="275402"/>
                    <a:pt x="227959" y="275402"/>
                    <a:pt x="192294" y="333162"/>
                  </a:cubicBezTo>
                  <a:cubicBezTo>
                    <a:pt x="192294" y="333162"/>
                    <a:pt x="192294" y="333162"/>
                    <a:pt x="153988" y="137564"/>
                  </a:cubicBezTo>
                  <a:cubicBezTo>
                    <a:pt x="153988" y="137564"/>
                    <a:pt x="153988" y="137564"/>
                    <a:pt x="157951" y="134938"/>
                  </a:cubicBezTo>
                  <a:close/>
                  <a:moveTo>
                    <a:pt x="287448" y="96838"/>
                  </a:moveTo>
                  <a:cubicBezTo>
                    <a:pt x="280879" y="99436"/>
                    <a:pt x="272996" y="103332"/>
                    <a:pt x="270368" y="108528"/>
                  </a:cubicBezTo>
                  <a:cubicBezTo>
                    <a:pt x="265113" y="117620"/>
                    <a:pt x="271682" y="143597"/>
                    <a:pt x="280879" y="150092"/>
                  </a:cubicBezTo>
                  <a:cubicBezTo>
                    <a:pt x="292703" y="159184"/>
                    <a:pt x="299272" y="170873"/>
                    <a:pt x="301899" y="182563"/>
                  </a:cubicBezTo>
                  <a:cubicBezTo>
                    <a:pt x="303213" y="176069"/>
                    <a:pt x="303213" y="168276"/>
                    <a:pt x="303213" y="161781"/>
                  </a:cubicBezTo>
                  <a:cubicBezTo>
                    <a:pt x="303213" y="138402"/>
                    <a:pt x="297958" y="116321"/>
                    <a:pt x="287448" y="96838"/>
                  </a:cubicBezTo>
                  <a:close/>
                  <a:moveTo>
                    <a:pt x="160474" y="0"/>
                  </a:moveTo>
                  <a:cubicBezTo>
                    <a:pt x="249918" y="0"/>
                    <a:pt x="322263" y="72405"/>
                    <a:pt x="322263" y="161925"/>
                  </a:cubicBezTo>
                  <a:cubicBezTo>
                    <a:pt x="322263" y="179039"/>
                    <a:pt x="319632" y="196153"/>
                    <a:pt x="314371" y="211951"/>
                  </a:cubicBezTo>
                  <a:cubicBezTo>
                    <a:pt x="314371" y="211951"/>
                    <a:pt x="314371" y="211951"/>
                    <a:pt x="242026" y="165875"/>
                  </a:cubicBezTo>
                  <a:cubicBezTo>
                    <a:pt x="247288" y="157976"/>
                    <a:pt x="257811" y="147444"/>
                    <a:pt x="259126" y="139545"/>
                  </a:cubicBezTo>
                  <a:cubicBezTo>
                    <a:pt x="260441" y="127697"/>
                    <a:pt x="251234" y="97418"/>
                    <a:pt x="244657" y="94785"/>
                  </a:cubicBezTo>
                  <a:cubicBezTo>
                    <a:pt x="238080" y="90836"/>
                    <a:pt x="218350" y="71089"/>
                    <a:pt x="203881" y="63190"/>
                  </a:cubicBezTo>
                  <a:cubicBezTo>
                    <a:pt x="193358" y="57924"/>
                    <a:pt x="188096" y="36861"/>
                    <a:pt x="186781" y="22380"/>
                  </a:cubicBezTo>
                  <a:cubicBezTo>
                    <a:pt x="177574" y="21063"/>
                    <a:pt x="169681" y="19747"/>
                    <a:pt x="160474" y="19747"/>
                  </a:cubicBezTo>
                  <a:cubicBezTo>
                    <a:pt x="128905" y="19747"/>
                    <a:pt x="98652" y="30279"/>
                    <a:pt x="74975" y="48709"/>
                  </a:cubicBezTo>
                  <a:cubicBezTo>
                    <a:pt x="81552" y="59241"/>
                    <a:pt x="93390" y="78988"/>
                    <a:pt x="86814" y="86886"/>
                  </a:cubicBezTo>
                  <a:cubicBezTo>
                    <a:pt x="78921" y="100051"/>
                    <a:pt x="53930" y="100051"/>
                    <a:pt x="53930" y="111899"/>
                  </a:cubicBezTo>
                  <a:cubicBezTo>
                    <a:pt x="53930" y="123747"/>
                    <a:pt x="52614" y="135596"/>
                    <a:pt x="53930" y="140862"/>
                  </a:cubicBezTo>
                  <a:cubicBezTo>
                    <a:pt x="55245" y="146128"/>
                    <a:pt x="69714" y="150077"/>
                    <a:pt x="59191" y="157976"/>
                  </a:cubicBezTo>
                  <a:cubicBezTo>
                    <a:pt x="52614" y="164558"/>
                    <a:pt x="32884" y="175090"/>
                    <a:pt x="21046" y="181672"/>
                  </a:cubicBezTo>
                  <a:cubicBezTo>
                    <a:pt x="22361" y="197470"/>
                    <a:pt x="27622" y="213267"/>
                    <a:pt x="35515" y="227748"/>
                  </a:cubicBezTo>
                  <a:cubicBezTo>
                    <a:pt x="38145" y="219850"/>
                    <a:pt x="49984" y="192204"/>
                    <a:pt x="59191" y="190887"/>
                  </a:cubicBezTo>
                  <a:cubicBezTo>
                    <a:pt x="69714" y="188254"/>
                    <a:pt x="78921" y="185621"/>
                    <a:pt x="89444" y="198786"/>
                  </a:cubicBezTo>
                  <a:cubicBezTo>
                    <a:pt x="99967" y="211951"/>
                    <a:pt x="114436" y="215900"/>
                    <a:pt x="122328" y="215900"/>
                  </a:cubicBezTo>
                  <a:cubicBezTo>
                    <a:pt x="130220" y="215900"/>
                    <a:pt x="121013" y="243546"/>
                    <a:pt x="96021" y="248812"/>
                  </a:cubicBezTo>
                  <a:cubicBezTo>
                    <a:pt x="72345" y="252761"/>
                    <a:pt x="106544" y="283040"/>
                    <a:pt x="86814" y="283040"/>
                  </a:cubicBezTo>
                  <a:cubicBezTo>
                    <a:pt x="109175" y="296204"/>
                    <a:pt x="134167" y="304103"/>
                    <a:pt x="160474" y="304103"/>
                  </a:cubicBezTo>
                  <a:cubicBezTo>
                    <a:pt x="163105" y="304103"/>
                    <a:pt x="165735" y="302787"/>
                    <a:pt x="167051" y="302787"/>
                  </a:cubicBezTo>
                  <a:cubicBezTo>
                    <a:pt x="167051" y="302787"/>
                    <a:pt x="167051" y="302787"/>
                    <a:pt x="170997" y="322534"/>
                  </a:cubicBezTo>
                  <a:cubicBezTo>
                    <a:pt x="168366" y="322534"/>
                    <a:pt x="164420" y="323850"/>
                    <a:pt x="160474" y="323850"/>
                  </a:cubicBezTo>
                  <a:cubicBezTo>
                    <a:pt x="72345" y="323850"/>
                    <a:pt x="0" y="251445"/>
                    <a:pt x="0" y="161925"/>
                  </a:cubicBezTo>
                  <a:cubicBezTo>
                    <a:pt x="0" y="72405"/>
                    <a:pt x="72345" y="0"/>
                    <a:pt x="160474" y="0"/>
                  </a:cubicBezTo>
                  <a:close/>
                </a:path>
              </a:pathLst>
            </a:custGeom>
            <a:solidFill>
              <a:srgbClr val="62FFFF"/>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1600">
                <a:solidFill>
                  <a:srgbClr val="0070C0"/>
                </a:solidFill>
              </a:endParaRPr>
            </a:p>
          </p:txBody>
        </p:sp>
        <p:sp>
          <p:nvSpPr>
            <p:cNvPr id="18" name="矩形: 圆角 10"/>
            <p:cNvSpPr/>
            <p:nvPr>
              <p:custDataLst>
                <p:tags r:id="rId13"/>
              </p:custDataLst>
            </p:nvPr>
          </p:nvSpPr>
          <p:spPr>
            <a:xfrm>
              <a:off x="520956" y="3258099"/>
              <a:ext cx="684468" cy="691752"/>
            </a:xfrm>
            <a:prstGeom prst="roundRect">
              <a:avLst/>
            </a:prstGeom>
            <a:noFill/>
            <a:ln w="34925">
              <a:gradFill>
                <a:gsLst>
                  <a:gs pos="0">
                    <a:srgbClr val="62FFFF"/>
                  </a:gs>
                  <a:gs pos="68000">
                    <a:srgbClr val="0D69FF"/>
                  </a:gs>
                  <a:gs pos="43000">
                    <a:srgbClr val="0D69FF"/>
                  </a:gs>
                  <a:gs pos="100000">
                    <a:srgbClr val="62FFFF"/>
                  </a:gs>
                </a:gsLst>
                <a:lin ang="5400000" scaled="1"/>
              </a:gra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sz="1600">
                <a:solidFill>
                  <a:srgbClr val="0070C0"/>
                </a:solidFill>
              </a:endParaRPr>
            </a:p>
          </p:txBody>
        </p:sp>
        <p:sp>
          <p:nvSpPr>
            <p:cNvPr id="19" name="文本框 18"/>
            <p:cNvSpPr txBox="1"/>
            <p:nvPr>
              <p:custDataLst>
                <p:tags r:id="rId14"/>
              </p:custDataLst>
            </p:nvPr>
          </p:nvSpPr>
          <p:spPr>
            <a:xfrm>
              <a:off x="1302405" y="3351814"/>
              <a:ext cx="9415754" cy="534987"/>
            </a:xfrm>
            <a:prstGeom prst="rect">
              <a:avLst/>
            </a:prstGeom>
            <a:noFill/>
          </p:spPr>
          <p:txBody>
            <a:bodyPr wrap="square" rtlCol="0">
              <a:spAutoFit/>
              <a:scene3d>
                <a:camera prst="orthographicFront"/>
                <a:lightRig rig="threePt" dir="t"/>
              </a:scene3d>
              <a:sp3d contourW="12700"/>
            </a:bodyPr>
            <a:p>
              <a:pPr marR="0" lvl="0" algn="l" defTabSz="914400" rtl="0" eaLnBrk="1" fontAlgn="auto" latinLnBrk="0" hangingPunct="1">
                <a:lnSpc>
                  <a:spcPct val="100000"/>
                </a:lnSpc>
                <a:spcBef>
                  <a:spcPts val="0"/>
                </a:spcBef>
                <a:spcAft>
                  <a:spcPts val="0"/>
                </a:spcAft>
                <a:buClrTx/>
                <a:buSzTx/>
                <a:defRPr/>
              </a:pPr>
              <a:r>
                <a:rPr kumimoji="0" lang="zh-CN" altLang="en-US" sz="2400" b="1" i="0" u="none" strike="noStrike" kern="1200" cap="none" spc="0" normalizeH="0" baseline="0" noProof="0" dirty="0">
                  <a:ln>
                    <a:noFill/>
                  </a:ln>
                  <a:solidFill>
                    <a:srgbClr val="FFC000"/>
                  </a:solidFill>
                  <a:effectLst/>
                  <a:uLnTx/>
                  <a:uFillTx/>
                  <a:latin typeface="微软雅黑" panose="020B0503020204020204" pitchFamily="34" charset="-122"/>
                  <a:ea typeface="微软雅黑" panose="020B0503020204020204" pitchFamily="34" charset="-122"/>
                  <a:cs typeface="+mn-cs"/>
                </a:rPr>
                <a:t>任务五 数组存取</a:t>
              </a:r>
              <a:endParaRPr kumimoji="0" lang="zh-CN" altLang="en-US" sz="2400" b="1" i="0" u="none" strike="noStrike" kern="1200" cap="none" spc="0" normalizeH="0" baseline="0" noProof="0" dirty="0">
                <a:ln>
                  <a:noFill/>
                </a:ln>
                <a:solidFill>
                  <a:srgbClr val="FFC000"/>
                </a:solidFill>
                <a:effectLst/>
                <a:uLnTx/>
                <a:uFillTx/>
                <a:latin typeface="微软雅黑" panose="020B0503020204020204" pitchFamily="34" charset="-122"/>
                <a:ea typeface="微软雅黑" panose="020B0503020204020204" pitchFamily="34" charset="-122"/>
                <a:cs typeface="+mn-cs"/>
              </a:endParaRPr>
            </a:p>
          </p:txBody>
        </p:sp>
        <p:sp>
          <p:nvSpPr>
            <p:cNvPr id="20" name="椭圆 106"/>
            <p:cNvSpPr/>
            <p:nvPr>
              <p:custDataLst>
                <p:tags r:id="rId15"/>
              </p:custDataLst>
            </p:nvPr>
          </p:nvSpPr>
          <p:spPr>
            <a:xfrm>
              <a:off x="660456" y="3395711"/>
              <a:ext cx="406944" cy="419480"/>
            </a:xfrm>
            <a:custGeom>
              <a:avLst/>
              <a:gdLst>
                <a:gd name="connsiteX0" fmla="*/ 157951 w 327026"/>
                <a:gd name="connsiteY0" fmla="*/ 134938 h 337100"/>
                <a:gd name="connsiteX1" fmla="*/ 327026 w 327026"/>
                <a:gd name="connsiteY1" fmla="*/ 239958 h 337100"/>
                <a:gd name="connsiteX2" fmla="*/ 259660 w 327026"/>
                <a:gd name="connsiteY2" fmla="*/ 254398 h 337100"/>
                <a:gd name="connsiteX3" fmla="*/ 295325 w 327026"/>
                <a:gd name="connsiteY3" fmla="*/ 305595 h 337100"/>
                <a:gd name="connsiteX4" fmla="*/ 292683 w 327026"/>
                <a:gd name="connsiteY4" fmla="*/ 334475 h 337100"/>
                <a:gd name="connsiteX5" fmla="*/ 263623 w 327026"/>
                <a:gd name="connsiteY5" fmla="*/ 326599 h 337100"/>
                <a:gd name="connsiteX6" fmla="*/ 227959 w 327026"/>
                <a:gd name="connsiteY6" fmla="*/ 275402 h 337100"/>
                <a:gd name="connsiteX7" fmla="*/ 192294 w 327026"/>
                <a:gd name="connsiteY7" fmla="*/ 333162 h 337100"/>
                <a:gd name="connsiteX8" fmla="*/ 153988 w 327026"/>
                <a:gd name="connsiteY8" fmla="*/ 137564 h 337100"/>
                <a:gd name="connsiteX9" fmla="*/ 157951 w 327026"/>
                <a:gd name="connsiteY9" fmla="*/ 134938 h 337100"/>
                <a:gd name="connsiteX10" fmla="*/ 287448 w 327026"/>
                <a:gd name="connsiteY10" fmla="*/ 96838 h 337100"/>
                <a:gd name="connsiteX11" fmla="*/ 270368 w 327026"/>
                <a:gd name="connsiteY11" fmla="*/ 108528 h 337100"/>
                <a:gd name="connsiteX12" fmla="*/ 280879 w 327026"/>
                <a:gd name="connsiteY12" fmla="*/ 150092 h 337100"/>
                <a:gd name="connsiteX13" fmla="*/ 301899 w 327026"/>
                <a:gd name="connsiteY13" fmla="*/ 182563 h 337100"/>
                <a:gd name="connsiteX14" fmla="*/ 303213 w 327026"/>
                <a:gd name="connsiteY14" fmla="*/ 161781 h 337100"/>
                <a:gd name="connsiteX15" fmla="*/ 287448 w 327026"/>
                <a:gd name="connsiteY15" fmla="*/ 96838 h 337100"/>
                <a:gd name="connsiteX16" fmla="*/ 160474 w 327026"/>
                <a:gd name="connsiteY16" fmla="*/ 0 h 337100"/>
                <a:gd name="connsiteX17" fmla="*/ 322263 w 327026"/>
                <a:gd name="connsiteY17" fmla="*/ 161925 h 337100"/>
                <a:gd name="connsiteX18" fmla="*/ 314371 w 327026"/>
                <a:gd name="connsiteY18" fmla="*/ 211951 h 337100"/>
                <a:gd name="connsiteX19" fmla="*/ 242026 w 327026"/>
                <a:gd name="connsiteY19" fmla="*/ 165875 h 337100"/>
                <a:gd name="connsiteX20" fmla="*/ 259126 w 327026"/>
                <a:gd name="connsiteY20" fmla="*/ 139545 h 337100"/>
                <a:gd name="connsiteX21" fmla="*/ 244657 w 327026"/>
                <a:gd name="connsiteY21" fmla="*/ 94785 h 337100"/>
                <a:gd name="connsiteX22" fmla="*/ 203881 w 327026"/>
                <a:gd name="connsiteY22" fmla="*/ 63190 h 337100"/>
                <a:gd name="connsiteX23" fmla="*/ 186781 w 327026"/>
                <a:gd name="connsiteY23" fmla="*/ 22380 h 337100"/>
                <a:gd name="connsiteX24" fmla="*/ 160474 w 327026"/>
                <a:gd name="connsiteY24" fmla="*/ 19747 h 337100"/>
                <a:gd name="connsiteX25" fmla="*/ 74975 w 327026"/>
                <a:gd name="connsiteY25" fmla="*/ 48709 h 337100"/>
                <a:gd name="connsiteX26" fmla="*/ 86814 w 327026"/>
                <a:gd name="connsiteY26" fmla="*/ 86886 h 337100"/>
                <a:gd name="connsiteX27" fmla="*/ 53930 w 327026"/>
                <a:gd name="connsiteY27" fmla="*/ 111899 h 337100"/>
                <a:gd name="connsiteX28" fmla="*/ 53930 w 327026"/>
                <a:gd name="connsiteY28" fmla="*/ 140862 h 337100"/>
                <a:gd name="connsiteX29" fmla="*/ 59191 w 327026"/>
                <a:gd name="connsiteY29" fmla="*/ 157976 h 337100"/>
                <a:gd name="connsiteX30" fmla="*/ 21046 w 327026"/>
                <a:gd name="connsiteY30" fmla="*/ 181672 h 337100"/>
                <a:gd name="connsiteX31" fmla="*/ 35515 w 327026"/>
                <a:gd name="connsiteY31" fmla="*/ 227748 h 337100"/>
                <a:gd name="connsiteX32" fmla="*/ 59191 w 327026"/>
                <a:gd name="connsiteY32" fmla="*/ 190887 h 337100"/>
                <a:gd name="connsiteX33" fmla="*/ 89444 w 327026"/>
                <a:gd name="connsiteY33" fmla="*/ 198786 h 337100"/>
                <a:gd name="connsiteX34" fmla="*/ 122328 w 327026"/>
                <a:gd name="connsiteY34" fmla="*/ 215900 h 337100"/>
                <a:gd name="connsiteX35" fmla="*/ 96021 w 327026"/>
                <a:gd name="connsiteY35" fmla="*/ 248812 h 337100"/>
                <a:gd name="connsiteX36" fmla="*/ 86814 w 327026"/>
                <a:gd name="connsiteY36" fmla="*/ 283040 h 337100"/>
                <a:gd name="connsiteX37" fmla="*/ 160474 w 327026"/>
                <a:gd name="connsiteY37" fmla="*/ 304103 h 337100"/>
                <a:gd name="connsiteX38" fmla="*/ 167051 w 327026"/>
                <a:gd name="connsiteY38" fmla="*/ 302787 h 337100"/>
                <a:gd name="connsiteX39" fmla="*/ 170997 w 327026"/>
                <a:gd name="connsiteY39" fmla="*/ 322534 h 337100"/>
                <a:gd name="connsiteX40" fmla="*/ 160474 w 327026"/>
                <a:gd name="connsiteY40" fmla="*/ 323850 h 337100"/>
                <a:gd name="connsiteX41" fmla="*/ 0 w 327026"/>
                <a:gd name="connsiteY41" fmla="*/ 161925 h 337100"/>
                <a:gd name="connsiteX42" fmla="*/ 160474 w 327026"/>
                <a:gd name="connsiteY42" fmla="*/ 0 h 337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327026" h="337100">
                  <a:moveTo>
                    <a:pt x="157951" y="134938"/>
                  </a:moveTo>
                  <a:cubicBezTo>
                    <a:pt x="157951" y="134938"/>
                    <a:pt x="157951" y="134938"/>
                    <a:pt x="327026" y="239958"/>
                  </a:cubicBezTo>
                  <a:cubicBezTo>
                    <a:pt x="327026" y="239958"/>
                    <a:pt x="327026" y="239958"/>
                    <a:pt x="259660" y="254398"/>
                  </a:cubicBezTo>
                  <a:lnTo>
                    <a:pt x="295325" y="305595"/>
                  </a:lnTo>
                  <a:cubicBezTo>
                    <a:pt x="301929" y="316097"/>
                    <a:pt x="300608" y="327911"/>
                    <a:pt x="292683" y="334475"/>
                  </a:cubicBezTo>
                  <a:cubicBezTo>
                    <a:pt x="283436" y="339726"/>
                    <a:pt x="271548" y="337101"/>
                    <a:pt x="263623" y="326599"/>
                  </a:cubicBezTo>
                  <a:cubicBezTo>
                    <a:pt x="263623" y="326599"/>
                    <a:pt x="263623" y="326599"/>
                    <a:pt x="227959" y="275402"/>
                  </a:cubicBezTo>
                  <a:cubicBezTo>
                    <a:pt x="227959" y="275402"/>
                    <a:pt x="227959" y="275402"/>
                    <a:pt x="192294" y="333162"/>
                  </a:cubicBezTo>
                  <a:cubicBezTo>
                    <a:pt x="192294" y="333162"/>
                    <a:pt x="192294" y="333162"/>
                    <a:pt x="153988" y="137564"/>
                  </a:cubicBezTo>
                  <a:cubicBezTo>
                    <a:pt x="153988" y="137564"/>
                    <a:pt x="153988" y="137564"/>
                    <a:pt x="157951" y="134938"/>
                  </a:cubicBezTo>
                  <a:close/>
                  <a:moveTo>
                    <a:pt x="287448" y="96838"/>
                  </a:moveTo>
                  <a:cubicBezTo>
                    <a:pt x="280879" y="99436"/>
                    <a:pt x="272996" y="103332"/>
                    <a:pt x="270368" y="108528"/>
                  </a:cubicBezTo>
                  <a:cubicBezTo>
                    <a:pt x="265113" y="117620"/>
                    <a:pt x="271682" y="143597"/>
                    <a:pt x="280879" y="150092"/>
                  </a:cubicBezTo>
                  <a:cubicBezTo>
                    <a:pt x="292703" y="159184"/>
                    <a:pt x="299272" y="170873"/>
                    <a:pt x="301899" y="182563"/>
                  </a:cubicBezTo>
                  <a:cubicBezTo>
                    <a:pt x="303213" y="176069"/>
                    <a:pt x="303213" y="168276"/>
                    <a:pt x="303213" y="161781"/>
                  </a:cubicBezTo>
                  <a:cubicBezTo>
                    <a:pt x="303213" y="138402"/>
                    <a:pt x="297958" y="116321"/>
                    <a:pt x="287448" y="96838"/>
                  </a:cubicBezTo>
                  <a:close/>
                  <a:moveTo>
                    <a:pt x="160474" y="0"/>
                  </a:moveTo>
                  <a:cubicBezTo>
                    <a:pt x="249918" y="0"/>
                    <a:pt x="322263" y="72405"/>
                    <a:pt x="322263" y="161925"/>
                  </a:cubicBezTo>
                  <a:cubicBezTo>
                    <a:pt x="322263" y="179039"/>
                    <a:pt x="319632" y="196153"/>
                    <a:pt x="314371" y="211951"/>
                  </a:cubicBezTo>
                  <a:cubicBezTo>
                    <a:pt x="314371" y="211951"/>
                    <a:pt x="314371" y="211951"/>
                    <a:pt x="242026" y="165875"/>
                  </a:cubicBezTo>
                  <a:cubicBezTo>
                    <a:pt x="247288" y="157976"/>
                    <a:pt x="257811" y="147444"/>
                    <a:pt x="259126" y="139545"/>
                  </a:cubicBezTo>
                  <a:cubicBezTo>
                    <a:pt x="260441" y="127697"/>
                    <a:pt x="251234" y="97418"/>
                    <a:pt x="244657" y="94785"/>
                  </a:cubicBezTo>
                  <a:cubicBezTo>
                    <a:pt x="238080" y="90836"/>
                    <a:pt x="218350" y="71089"/>
                    <a:pt x="203881" y="63190"/>
                  </a:cubicBezTo>
                  <a:cubicBezTo>
                    <a:pt x="193358" y="57924"/>
                    <a:pt x="188096" y="36861"/>
                    <a:pt x="186781" y="22380"/>
                  </a:cubicBezTo>
                  <a:cubicBezTo>
                    <a:pt x="177574" y="21063"/>
                    <a:pt x="169681" y="19747"/>
                    <a:pt x="160474" y="19747"/>
                  </a:cubicBezTo>
                  <a:cubicBezTo>
                    <a:pt x="128905" y="19747"/>
                    <a:pt x="98652" y="30279"/>
                    <a:pt x="74975" y="48709"/>
                  </a:cubicBezTo>
                  <a:cubicBezTo>
                    <a:pt x="81552" y="59241"/>
                    <a:pt x="93390" y="78988"/>
                    <a:pt x="86814" y="86886"/>
                  </a:cubicBezTo>
                  <a:cubicBezTo>
                    <a:pt x="78921" y="100051"/>
                    <a:pt x="53930" y="100051"/>
                    <a:pt x="53930" y="111899"/>
                  </a:cubicBezTo>
                  <a:cubicBezTo>
                    <a:pt x="53930" y="123747"/>
                    <a:pt x="52614" y="135596"/>
                    <a:pt x="53930" y="140862"/>
                  </a:cubicBezTo>
                  <a:cubicBezTo>
                    <a:pt x="55245" y="146128"/>
                    <a:pt x="69714" y="150077"/>
                    <a:pt x="59191" y="157976"/>
                  </a:cubicBezTo>
                  <a:cubicBezTo>
                    <a:pt x="52614" y="164558"/>
                    <a:pt x="32884" y="175090"/>
                    <a:pt x="21046" y="181672"/>
                  </a:cubicBezTo>
                  <a:cubicBezTo>
                    <a:pt x="22361" y="197470"/>
                    <a:pt x="27622" y="213267"/>
                    <a:pt x="35515" y="227748"/>
                  </a:cubicBezTo>
                  <a:cubicBezTo>
                    <a:pt x="38145" y="219850"/>
                    <a:pt x="49984" y="192204"/>
                    <a:pt x="59191" y="190887"/>
                  </a:cubicBezTo>
                  <a:cubicBezTo>
                    <a:pt x="69714" y="188254"/>
                    <a:pt x="78921" y="185621"/>
                    <a:pt x="89444" y="198786"/>
                  </a:cubicBezTo>
                  <a:cubicBezTo>
                    <a:pt x="99967" y="211951"/>
                    <a:pt x="114436" y="215900"/>
                    <a:pt x="122328" y="215900"/>
                  </a:cubicBezTo>
                  <a:cubicBezTo>
                    <a:pt x="130220" y="215900"/>
                    <a:pt x="121013" y="243546"/>
                    <a:pt x="96021" y="248812"/>
                  </a:cubicBezTo>
                  <a:cubicBezTo>
                    <a:pt x="72345" y="252761"/>
                    <a:pt x="106544" y="283040"/>
                    <a:pt x="86814" y="283040"/>
                  </a:cubicBezTo>
                  <a:cubicBezTo>
                    <a:pt x="109175" y="296204"/>
                    <a:pt x="134167" y="304103"/>
                    <a:pt x="160474" y="304103"/>
                  </a:cubicBezTo>
                  <a:cubicBezTo>
                    <a:pt x="163105" y="304103"/>
                    <a:pt x="165735" y="302787"/>
                    <a:pt x="167051" y="302787"/>
                  </a:cubicBezTo>
                  <a:cubicBezTo>
                    <a:pt x="167051" y="302787"/>
                    <a:pt x="167051" y="302787"/>
                    <a:pt x="170997" y="322534"/>
                  </a:cubicBezTo>
                  <a:cubicBezTo>
                    <a:pt x="168366" y="322534"/>
                    <a:pt x="164420" y="323850"/>
                    <a:pt x="160474" y="323850"/>
                  </a:cubicBezTo>
                  <a:cubicBezTo>
                    <a:pt x="72345" y="323850"/>
                    <a:pt x="0" y="251445"/>
                    <a:pt x="0" y="161925"/>
                  </a:cubicBezTo>
                  <a:cubicBezTo>
                    <a:pt x="0" y="72405"/>
                    <a:pt x="72345" y="0"/>
                    <a:pt x="160474" y="0"/>
                  </a:cubicBezTo>
                  <a:close/>
                </a:path>
              </a:pathLst>
            </a:custGeom>
            <a:solidFill>
              <a:srgbClr val="62FFFF"/>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1600">
                <a:solidFill>
                  <a:srgbClr val="0070C0"/>
                </a:solidFill>
              </a:endParaRPr>
            </a:p>
          </p:txBody>
        </p:sp>
        <p:sp>
          <p:nvSpPr>
            <p:cNvPr id="21" name="矩形: 圆角 10"/>
            <p:cNvSpPr/>
            <p:nvPr>
              <p:custDataLst>
                <p:tags r:id="rId16"/>
              </p:custDataLst>
            </p:nvPr>
          </p:nvSpPr>
          <p:spPr>
            <a:xfrm>
              <a:off x="520956" y="4334714"/>
              <a:ext cx="684468" cy="691752"/>
            </a:xfrm>
            <a:prstGeom prst="roundRect">
              <a:avLst/>
            </a:prstGeom>
            <a:noFill/>
            <a:ln w="34925">
              <a:gradFill>
                <a:gsLst>
                  <a:gs pos="0">
                    <a:srgbClr val="62FFFF"/>
                  </a:gs>
                  <a:gs pos="68000">
                    <a:srgbClr val="0D69FF"/>
                  </a:gs>
                  <a:gs pos="43000">
                    <a:srgbClr val="0D69FF"/>
                  </a:gs>
                  <a:gs pos="100000">
                    <a:srgbClr val="62FFFF"/>
                  </a:gs>
                </a:gsLst>
                <a:lin ang="5400000" scaled="1"/>
              </a:gra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sz="1600">
                <a:solidFill>
                  <a:srgbClr val="0070C0"/>
                </a:solidFill>
              </a:endParaRPr>
            </a:p>
          </p:txBody>
        </p:sp>
        <p:sp>
          <p:nvSpPr>
            <p:cNvPr id="22" name="文本框 21"/>
            <p:cNvSpPr txBox="1"/>
            <p:nvPr>
              <p:custDataLst>
                <p:tags r:id="rId17"/>
              </p:custDataLst>
            </p:nvPr>
          </p:nvSpPr>
          <p:spPr>
            <a:xfrm>
              <a:off x="1302405" y="4428429"/>
              <a:ext cx="9415754" cy="534987"/>
            </a:xfrm>
            <a:prstGeom prst="rect">
              <a:avLst/>
            </a:prstGeom>
            <a:noFill/>
          </p:spPr>
          <p:txBody>
            <a:bodyPr wrap="square" rtlCol="0">
              <a:spAutoFit/>
              <a:scene3d>
                <a:camera prst="orthographicFront"/>
                <a:lightRig rig="threePt" dir="t"/>
              </a:scene3d>
              <a:sp3d contourW="12700"/>
            </a:bodyPr>
            <a:p>
              <a:pPr marR="0" lvl="0" algn="l" defTabSz="914400" rtl="0" eaLnBrk="1" fontAlgn="auto" latinLnBrk="0" hangingPunct="1">
                <a:lnSpc>
                  <a:spcPct val="100000"/>
                </a:lnSpc>
                <a:spcBef>
                  <a:spcPts val="0"/>
                </a:spcBef>
                <a:spcAft>
                  <a:spcPts val="0"/>
                </a:spcAft>
                <a:buClrTx/>
                <a:buSzTx/>
                <a:defRPr/>
              </a:pPr>
              <a:r>
                <a:rPr kumimoji="0" lang="zh-CN" altLang="en-US" sz="2400" b="1" i="0" u="none" strike="noStrike" kern="1200" cap="none" spc="0" normalizeH="0" baseline="0" noProof="0" dirty="0">
                  <a:ln>
                    <a:noFill/>
                  </a:ln>
                  <a:solidFill>
                    <a:srgbClr val="0070C0"/>
                  </a:solidFill>
                  <a:effectLst/>
                  <a:uLnTx/>
                  <a:uFillTx/>
                  <a:latin typeface="微软雅黑" panose="020B0503020204020204" pitchFamily="34" charset="-122"/>
                  <a:ea typeface="微软雅黑" panose="020B0503020204020204" pitchFamily="34" charset="-122"/>
                  <a:cs typeface="+mn-cs"/>
                </a:rPr>
                <a:t>任务六 图像处理</a:t>
              </a:r>
              <a:endParaRPr kumimoji="0" lang="zh-CN" altLang="en-US" sz="2400" b="1" i="0" u="none" strike="noStrike" kern="1200" cap="none" spc="0" normalizeH="0" baseline="0" noProof="0" dirty="0">
                <a:ln>
                  <a:noFill/>
                </a:ln>
                <a:solidFill>
                  <a:srgbClr val="0070C0"/>
                </a:solidFill>
                <a:effectLst/>
                <a:uLnTx/>
                <a:uFillTx/>
                <a:latin typeface="微软雅黑" panose="020B0503020204020204" pitchFamily="34" charset="-122"/>
                <a:ea typeface="微软雅黑" panose="020B0503020204020204" pitchFamily="34" charset="-122"/>
                <a:cs typeface="+mn-cs"/>
              </a:endParaRPr>
            </a:p>
          </p:txBody>
        </p:sp>
        <p:sp>
          <p:nvSpPr>
            <p:cNvPr id="23" name="椭圆 106"/>
            <p:cNvSpPr/>
            <p:nvPr>
              <p:custDataLst>
                <p:tags r:id="rId18"/>
              </p:custDataLst>
            </p:nvPr>
          </p:nvSpPr>
          <p:spPr>
            <a:xfrm>
              <a:off x="660456" y="4472326"/>
              <a:ext cx="406944" cy="419480"/>
            </a:xfrm>
            <a:custGeom>
              <a:avLst/>
              <a:gdLst>
                <a:gd name="connsiteX0" fmla="*/ 157951 w 327026"/>
                <a:gd name="connsiteY0" fmla="*/ 134938 h 337100"/>
                <a:gd name="connsiteX1" fmla="*/ 327026 w 327026"/>
                <a:gd name="connsiteY1" fmla="*/ 239958 h 337100"/>
                <a:gd name="connsiteX2" fmla="*/ 259660 w 327026"/>
                <a:gd name="connsiteY2" fmla="*/ 254398 h 337100"/>
                <a:gd name="connsiteX3" fmla="*/ 295325 w 327026"/>
                <a:gd name="connsiteY3" fmla="*/ 305595 h 337100"/>
                <a:gd name="connsiteX4" fmla="*/ 292683 w 327026"/>
                <a:gd name="connsiteY4" fmla="*/ 334475 h 337100"/>
                <a:gd name="connsiteX5" fmla="*/ 263623 w 327026"/>
                <a:gd name="connsiteY5" fmla="*/ 326599 h 337100"/>
                <a:gd name="connsiteX6" fmla="*/ 227959 w 327026"/>
                <a:gd name="connsiteY6" fmla="*/ 275402 h 337100"/>
                <a:gd name="connsiteX7" fmla="*/ 192294 w 327026"/>
                <a:gd name="connsiteY7" fmla="*/ 333162 h 337100"/>
                <a:gd name="connsiteX8" fmla="*/ 153988 w 327026"/>
                <a:gd name="connsiteY8" fmla="*/ 137564 h 337100"/>
                <a:gd name="connsiteX9" fmla="*/ 157951 w 327026"/>
                <a:gd name="connsiteY9" fmla="*/ 134938 h 337100"/>
                <a:gd name="connsiteX10" fmla="*/ 287448 w 327026"/>
                <a:gd name="connsiteY10" fmla="*/ 96838 h 337100"/>
                <a:gd name="connsiteX11" fmla="*/ 270368 w 327026"/>
                <a:gd name="connsiteY11" fmla="*/ 108528 h 337100"/>
                <a:gd name="connsiteX12" fmla="*/ 280879 w 327026"/>
                <a:gd name="connsiteY12" fmla="*/ 150092 h 337100"/>
                <a:gd name="connsiteX13" fmla="*/ 301899 w 327026"/>
                <a:gd name="connsiteY13" fmla="*/ 182563 h 337100"/>
                <a:gd name="connsiteX14" fmla="*/ 303213 w 327026"/>
                <a:gd name="connsiteY14" fmla="*/ 161781 h 337100"/>
                <a:gd name="connsiteX15" fmla="*/ 287448 w 327026"/>
                <a:gd name="connsiteY15" fmla="*/ 96838 h 337100"/>
                <a:gd name="connsiteX16" fmla="*/ 160474 w 327026"/>
                <a:gd name="connsiteY16" fmla="*/ 0 h 337100"/>
                <a:gd name="connsiteX17" fmla="*/ 322263 w 327026"/>
                <a:gd name="connsiteY17" fmla="*/ 161925 h 337100"/>
                <a:gd name="connsiteX18" fmla="*/ 314371 w 327026"/>
                <a:gd name="connsiteY18" fmla="*/ 211951 h 337100"/>
                <a:gd name="connsiteX19" fmla="*/ 242026 w 327026"/>
                <a:gd name="connsiteY19" fmla="*/ 165875 h 337100"/>
                <a:gd name="connsiteX20" fmla="*/ 259126 w 327026"/>
                <a:gd name="connsiteY20" fmla="*/ 139545 h 337100"/>
                <a:gd name="connsiteX21" fmla="*/ 244657 w 327026"/>
                <a:gd name="connsiteY21" fmla="*/ 94785 h 337100"/>
                <a:gd name="connsiteX22" fmla="*/ 203881 w 327026"/>
                <a:gd name="connsiteY22" fmla="*/ 63190 h 337100"/>
                <a:gd name="connsiteX23" fmla="*/ 186781 w 327026"/>
                <a:gd name="connsiteY23" fmla="*/ 22380 h 337100"/>
                <a:gd name="connsiteX24" fmla="*/ 160474 w 327026"/>
                <a:gd name="connsiteY24" fmla="*/ 19747 h 337100"/>
                <a:gd name="connsiteX25" fmla="*/ 74975 w 327026"/>
                <a:gd name="connsiteY25" fmla="*/ 48709 h 337100"/>
                <a:gd name="connsiteX26" fmla="*/ 86814 w 327026"/>
                <a:gd name="connsiteY26" fmla="*/ 86886 h 337100"/>
                <a:gd name="connsiteX27" fmla="*/ 53930 w 327026"/>
                <a:gd name="connsiteY27" fmla="*/ 111899 h 337100"/>
                <a:gd name="connsiteX28" fmla="*/ 53930 w 327026"/>
                <a:gd name="connsiteY28" fmla="*/ 140862 h 337100"/>
                <a:gd name="connsiteX29" fmla="*/ 59191 w 327026"/>
                <a:gd name="connsiteY29" fmla="*/ 157976 h 337100"/>
                <a:gd name="connsiteX30" fmla="*/ 21046 w 327026"/>
                <a:gd name="connsiteY30" fmla="*/ 181672 h 337100"/>
                <a:gd name="connsiteX31" fmla="*/ 35515 w 327026"/>
                <a:gd name="connsiteY31" fmla="*/ 227748 h 337100"/>
                <a:gd name="connsiteX32" fmla="*/ 59191 w 327026"/>
                <a:gd name="connsiteY32" fmla="*/ 190887 h 337100"/>
                <a:gd name="connsiteX33" fmla="*/ 89444 w 327026"/>
                <a:gd name="connsiteY33" fmla="*/ 198786 h 337100"/>
                <a:gd name="connsiteX34" fmla="*/ 122328 w 327026"/>
                <a:gd name="connsiteY34" fmla="*/ 215900 h 337100"/>
                <a:gd name="connsiteX35" fmla="*/ 96021 w 327026"/>
                <a:gd name="connsiteY35" fmla="*/ 248812 h 337100"/>
                <a:gd name="connsiteX36" fmla="*/ 86814 w 327026"/>
                <a:gd name="connsiteY36" fmla="*/ 283040 h 337100"/>
                <a:gd name="connsiteX37" fmla="*/ 160474 w 327026"/>
                <a:gd name="connsiteY37" fmla="*/ 304103 h 337100"/>
                <a:gd name="connsiteX38" fmla="*/ 167051 w 327026"/>
                <a:gd name="connsiteY38" fmla="*/ 302787 h 337100"/>
                <a:gd name="connsiteX39" fmla="*/ 170997 w 327026"/>
                <a:gd name="connsiteY39" fmla="*/ 322534 h 337100"/>
                <a:gd name="connsiteX40" fmla="*/ 160474 w 327026"/>
                <a:gd name="connsiteY40" fmla="*/ 323850 h 337100"/>
                <a:gd name="connsiteX41" fmla="*/ 0 w 327026"/>
                <a:gd name="connsiteY41" fmla="*/ 161925 h 337100"/>
                <a:gd name="connsiteX42" fmla="*/ 160474 w 327026"/>
                <a:gd name="connsiteY42" fmla="*/ 0 h 337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327026" h="337100">
                  <a:moveTo>
                    <a:pt x="157951" y="134938"/>
                  </a:moveTo>
                  <a:cubicBezTo>
                    <a:pt x="157951" y="134938"/>
                    <a:pt x="157951" y="134938"/>
                    <a:pt x="327026" y="239958"/>
                  </a:cubicBezTo>
                  <a:cubicBezTo>
                    <a:pt x="327026" y="239958"/>
                    <a:pt x="327026" y="239958"/>
                    <a:pt x="259660" y="254398"/>
                  </a:cubicBezTo>
                  <a:lnTo>
                    <a:pt x="295325" y="305595"/>
                  </a:lnTo>
                  <a:cubicBezTo>
                    <a:pt x="301929" y="316097"/>
                    <a:pt x="300608" y="327911"/>
                    <a:pt x="292683" y="334475"/>
                  </a:cubicBezTo>
                  <a:cubicBezTo>
                    <a:pt x="283436" y="339726"/>
                    <a:pt x="271548" y="337101"/>
                    <a:pt x="263623" y="326599"/>
                  </a:cubicBezTo>
                  <a:cubicBezTo>
                    <a:pt x="263623" y="326599"/>
                    <a:pt x="263623" y="326599"/>
                    <a:pt x="227959" y="275402"/>
                  </a:cubicBezTo>
                  <a:cubicBezTo>
                    <a:pt x="227959" y="275402"/>
                    <a:pt x="227959" y="275402"/>
                    <a:pt x="192294" y="333162"/>
                  </a:cubicBezTo>
                  <a:cubicBezTo>
                    <a:pt x="192294" y="333162"/>
                    <a:pt x="192294" y="333162"/>
                    <a:pt x="153988" y="137564"/>
                  </a:cubicBezTo>
                  <a:cubicBezTo>
                    <a:pt x="153988" y="137564"/>
                    <a:pt x="153988" y="137564"/>
                    <a:pt x="157951" y="134938"/>
                  </a:cubicBezTo>
                  <a:close/>
                  <a:moveTo>
                    <a:pt x="287448" y="96838"/>
                  </a:moveTo>
                  <a:cubicBezTo>
                    <a:pt x="280879" y="99436"/>
                    <a:pt x="272996" y="103332"/>
                    <a:pt x="270368" y="108528"/>
                  </a:cubicBezTo>
                  <a:cubicBezTo>
                    <a:pt x="265113" y="117620"/>
                    <a:pt x="271682" y="143597"/>
                    <a:pt x="280879" y="150092"/>
                  </a:cubicBezTo>
                  <a:cubicBezTo>
                    <a:pt x="292703" y="159184"/>
                    <a:pt x="299272" y="170873"/>
                    <a:pt x="301899" y="182563"/>
                  </a:cubicBezTo>
                  <a:cubicBezTo>
                    <a:pt x="303213" y="176069"/>
                    <a:pt x="303213" y="168276"/>
                    <a:pt x="303213" y="161781"/>
                  </a:cubicBezTo>
                  <a:cubicBezTo>
                    <a:pt x="303213" y="138402"/>
                    <a:pt x="297958" y="116321"/>
                    <a:pt x="287448" y="96838"/>
                  </a:cubicBezTo>
                  <a:close/>
                  <a:moveTo>
                    <a:pt x="160474" y="0"/>
                  </a:moveTo>
                  <a:cubicBezTo>
                    <a:pt x="249918" y="0"/>
                    <a:pt x="322263" y="72405"/>
                    <a:pt x="322263" y="161925"/>
                  </a:cubicBezTo>
                  <a:cubicBezTo>
                    <a:pt x="322263" y="179039"/>
                    <a:pt x="319632" y="196153"/>
                    <a:pt x="314371" y="211951"/>
                  </a:cubicBezTo>
                  <a:cubicBezTo>
                    <a:pt x="314371" y="211951"/>
                    <a:pt x="314371" y="211951"/>
                    <a:pt x="242026" y="165875"/>
                  </a:cubicBezTo>
                  <a:cubicBezTo>
                    <a:pt x="247288" y="157976"/>
                    <a:pt x="257811" y="147444"/>
                    <a:pt x="259126" y="139545"/>
                  </a:cubicBezTo>
                  <a:cubicBezTo>
                    <a:pt x="260441" y="127697"/>
                    <a:pt x="251234" y="97418"/>
                    <a:pt x="244657" y="94785"/>
                  </a:cubicBezTo>
                  <a:cubicBezTo>
                    <a:pt x="238080" y="90836"/>
                    <a:pt x="218350" y="71089"/>
                    <a:pt x="203881" y="63190"/>
                  </a:cubicBezTo>
                  <a:cubicBezTo>
                    <a:pt x="193358" y="57924"/>
                    <a:pt x="188096" y="36861"/>
                    <a:pt x="186781" y="22380"/>
                  </a:cubicBezTo>
                  <a:cubicBezTo>
                    <a:pt x="177574" y="21063"/>
                    <a:pt x="169681" y="19747"/>
                    <a:pt x="160474" y="19747"/>
                  </a:cubicBezTo>
                  <a:cubicBezTo>
                    <a:pt x="128905" y="19747"/>
                    <a:pt x="98652" y="30279"/>
                    <a:pt x="74975" y="48709"/>
                  </a:cubicBezTo>
                  <a:cubicBezTo>
                    <a:pt x="81552" y="59241"/>
                    <a:pt x="93390" y="78988"/>
                    <a:pt x="86814" y="86886"/>
                  </a:cubicBezTo>
                  <a:cubicBezTo>
                    <a:pt x="78921" y="100051"/>
                    <a:pt x="53930" y="100051"/>
                    <a:pt x="53930" y="111899"/>
                  </a:cubicBezTo>
                  <a:cubicBezTo>
                    <a:pt x="53930" y="123747"/>
                    <a:pt x="52614" y="135596"/>
                    <a:pt x="53930" y="140862"/>
                  </a:cubicBezTo>
                  <a:cubicBezTo>
                    <a:pt x="55245" y="146128"/>
                    <a:pt x="69714" y="150077"/>
                    <a:pt x="59191" y="157976"/>
                  </a:cubicBezTo>
                  <a:cubicBezTo>
                    <a:pt x="52614" y="164558"/>
                    <a:pt x="32884" y="175090"/>
                    <a:pt x="21046" y="181672"/>
                  </a:cubicBezTo>
                  <a:cubicBezTo>
                    <a:pt x="22361" y="197470"/>
                    <a:pt x="27622" y="213267"/>
                    <a:pt x="35515" y="227748"/>
                  </a:cubicBezTo>
                  <a:cubicBezTo>
                    <a:pt x="38145" y="219850"/>
                    <a:pt x="49984" y="192204"/>
                    <a:pt x="59191" y="190887"/>
                  </a:cubicBezTo>
                  <a:cubicBezTo>
                    <a:pt x="69714" y="188254"/>
                    <a:pt x="78921" y="185621"/>
                    <a:pt x="89444" y="198786"/>
                  </a:cubicBezTo>
                  <a:cubicBezTo>
                    <a:pt x="99967" y="211951"/>
                    <a:pt x="114436" y="215900"/>
                    <a:pt x="122328" y="215900"/>
                  </a:cubicBezTo>
                  <a:cubicBezTo>
                    <a:pt x="130220" y="215900"/>
                    <a:pt x="121013" y="243546"/>
                    <a:pt x="96021" y="248812"/>
                  </a:cubicBezTo>
                  <a:cubicBezTo>
                    <a:pt x="72345" y="252761"/>
                    <a:pt x="106544" y="283040"/>
                    <a:pt x="86814" y="283040"/>
                  </a:cubicBezTo>
                  <a:cubicBezTo>
                    <a:pt x="109175" y="296204"/>
                    <a:pt x="134167" y="304103"/>
                    <a:pt x="160474" y="304103"/>
                  </a:cubicBezTo>
                  <a:cubicBezTo>
                    <a:pt x="163105" y="304103"/>
                    <a:pt x="165735" y="302787"/>
                    <a:pt x="167051" y="302787"/>
                  </a:cubicBezTo>
                  <a:cubicBezTo>
                    <a:pt x="167051" y="302787"/>
                    <a:pt x="167051" y="302787"/>
                    <a:pt x="170997" y="322534"/>
                  </a:cubicBezTo>
                  <a:cubicBezTo>
                    <a:pt x="168366" y="322534"/>
                    <a:pt x="164420" y="323850"/>
                    <a:pt x="160474" y="323850"/>
                  </a:cubicBezTo>
                  <a:cubicBezTo>
                    <a:pt x="72345" y="323850"/>
                    <a:pt x="0" y="251445"/>
                    <a:pt x="0" y="161925"/>
                  </a:cubicBezTo>
                  <a:cubicBezTo>
                    <a:pt x="0" y="72405"/>
                    <a:pt x="72345" y="0"/>
                    <a:pt x="160474" y="0"/>
                  </a:cubicBezTo>
                  <a:close/>
                </a:path>
              </a:pathLst>
            </a:custGeom>
            <a:solidFill>
              <a:srgbClr val="62FFFF"/>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1600">
                <a:solidFill>
                  <a:srgbClr val="0070C0"/>
                </a:solidFill>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p:tgtEl>
                                          <p:spTgt spid="4"/>
                                        </p:tgtEl>
                                        <p:attrNameLst>
                                          <p:attrName>ppt_x</p:attrName>
                                        </p:attrNameLst>
                                      </p:cBhvr>
                                      <p:tavLst>
                                        <p:tav tm="0">
                                          <p:val>
                                            <p:strVal val="#ppt_x-#ppt_w*1.125000"/>
                                          </p:val>
                                        </p:tav>
                                        <p:tav tm="100000">
                                          <p:val>
                                            <p:strVal val="#ppt_x"/>
                                          </p:val>
                                        </p:tav>
                                      </p:tavLst>
                                    </p:anim>
                                    <p:animEffect transition="in" filter="wipe(right)">
                                      <p:cBhvr>
                                        <p:cTn id="8" dur="500"/>
                                        <p:tgtEl>
                                          <p:spTgt spid="4"/>
                                        </p:tgtEl>
                                      </p:cBhvr>
                                    </p:animEffect>
                                  </p:childTnLst>
                                </p:cTn>
                              </p:par>
                              <p:par>
                                <p:cTn id="9" presetID="12" presetClass="entr" presetSubtype="8" fill="hold" nodeType="withEffect">
                                  <p:stCondLst>
                                    <p:cond delay="500"/>
                                  </p:stCondLst>
                                  <p:childTnLst>
                                    <p:set>
                                      <p:cBhvr>
                                        <p:cTn id="10" dur="1" fill="hold">
                                          <p:stCondLst>
                                            <p:cond delay="0"/>
                                          </p:stCondLst>
                                        </p:cTn>
                                        <p:tgtEl>
                                          <p:spTgt spid="10"/>
                                        </p:tgtEl>
                                        <p:attrNameLst>
                                          <p:attrName>style.visibility</p:attrName>
                                        </p:attrNameLst>
                                      </p:cBhvr>
                                      <p:to>
                                        <p:strVal val="visible"/>
                                      </p:to>
                                    </p:set>
                                    <p:anim calcmode="lin" valueType="num">
                                      <p:cBhvr additive="base">
                                        <p:cTn id="11" dur="500"/>
                                        <p:tgtEl>
                                          <p:spTgt spid="10"/>
                                        </p:tgtEl>
                                        <p:attrNameLst>
                                          <p:attrName>ppt_x</p:attrName>
                                        </p:attrNameLst>
                                      </p:cBhvr>
                                      <p:tavLst>
                                        <p:tav tm="0">
                                          <p:val>
                                            <p:strVal val="#ppt_x-#ppt_w*1.125000"/>
                                          </p:val>
                                        </p:tav>
                                        <p:tav tm="100000">
                                          <p:val>
                                            <p:strVal val="#ppt_x"/>
                                          </p:val>
                                        </p:tav>
                                      </p:tavLst>
                                    </p:anim>
                                    <p:animEffect transition="in" filter="wipe(right)">
                                      <p:cBhvr>
                                        <p:cTn id="12"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bwMode="auto">
          <a:xfrm>
            <a:off x="0" y="969484"/>
            <a:ext cx="9144000" cy="792641"/>
          </a:xfrm>
          <a:prstGeom prst="rect">
            <a:avLst/>
          </a:prstGeom>
          <a:gradFill>
            <a:gsLst>
              <a:gs pos="100000">
                <a:srgbClr val="00B0F0">
                  <a:alpha val="0"/>
                </a:srgbClr>
              </a:gs>
              <a:gs pos="0">
                <a:srgbClr val="D1ECFF">
                  <a:alpha val="0"/>
                </a:srgbClr>
              </a:gs>
              <a:gs pos="49000">
                <a:srgbClr val="D1ECFF"/>
              </a:gs>
            </a:gsLst>
            <a:lin ang="0" scaled="0"/>
          </a:gradFill>
          <a:ln w="28575" cap="flat" cmpd="sng" algn="ctr">
            <a:noFill/>
            <a:prstDash val="solid"/>
            <a:round/>
            <a:headEnd type="none" w="med" len="med"/>
            <a:tailEnd type="none" w="med" len="med"/>
          </a:ln>
          <a:effectLst/>
        </p:spPr>
        <p:txBody>
          <a:bodyPr/>
          <a:lstStyle/>
          <a:p>
            <a:pPr eaLnBrk="1" hangingPunct="1">
              <a:buFont typeface="Arial" panose="020B0604020202020204" pitchFamily="34" charset="0"/>
              <a:buNone/>
              <a:defRPr/>
            </a:pPr>
            <a:endParaRPr lang="zh-CN" altLang="en-US" dirty="0">
              <a:latin typeface="Arial" panose="020B0604020202020204" pitchFamily="34" charset="0"/>
            </a:endParaRPr>
          </a:p>
        </p:txBody>
      </p:sp>
      <p:sp>
        <p:nvSpPr>
          <p:cNvPr id="11" name="文本框 2"/>
          <p:cNvSpPr txBox="1"/>
          <p:nvPr/>
        </p:nvSpPr>
        <p:spPr>
          <a:xfrm>
            <a:off x="566928" y="1134971"/>
            <a:ext cx="1402080" cy="460375"/>
          </a:xfrm>
          <a:prstGeom prst="rect">
            <a:avLst/>
          </a:prstGeom>
          <a:noFill/>
        </p:spPr>
        <p:txBody>
          <a:bodyPr wrap="none" rtlCol="0">
            <a:spAutoFit/>
          </a:bodyPr>
          <a:lstStyle/>
          <a:p>
            <a:r>
              <a:rPr lang="zh-CN" altLang="en-US" sz="2400" dirty="0">
                <a:latin typeface="微软雅黑" panose="020B0503020204020204" pitchFamily="34" charset="-122"/>
                <a:ea typeface="微软雅黑" panose="020B0503020204020204" pitchFamily="34" charset="-122"/>
              </a:rPr>
              <a:t>任务介绍</a:t>
            </a:r>
            <a:endParaRPr lang="zh-CN" altLang="en-US" sz="2400" dirty="0">
              <a:latin typeface="微软雅黑" panose="020B0503020204020204" pitchFamily="34" charset="-122"/>
              <a:ea typeface="微软雅黑" panose="020B0503020204020204" pitchFamily="34" charset="-122"/>
            </a:endParaRPr>
          </a:p>
        </p:txBody>
      </p:sp>
      <p:sp>
        <p:nvSpPr>
          <p:cNvPr id="12" name="TextBox 5"/>
          <p:cNvSpPr txBox="1">
            <a:spLocks noChangeArrowheads="1"/>
          </p:cNvSpPr>
          <p:nvPr/>
        </p:nvSpPr>
        <p:spPr bwMode="auto">
          <a:xfrm>
            <a:off x="725864" y="1863889"/>
            <a:ext cx="10605711" cy="5530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363855" indent="-285750">
              <a:spcBef>
                <a:spcPct val="20000"/>
              </a:spcBef>
              <a:buClr>
                <a:srgbClr val="000066"/>
              </a:buClr>
              <a:buFont typeface="Wingdings" panose="05000000000000000000" pitchFamily="2" charset="2"/>
              <a:buChar char="n"/>
              <a:defRPr kumimoji="1" sz="21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kumimoji="1" sz="29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kumimoji="1" sz="25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kumimoji="1" sz="21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kumimoji="1" sz="21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kumimoji="1" sz="21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kumimoji="1" sz="21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kumimoji="1" sz="21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kumimoji="1" sz="2100">
                <a:solidFill>
                  <a:schemeClr val="tx1"/>
                </a:solidFill>
                <a:latin typeface="Calibri" panose="020F0502020204030204" pitchFamily="34" charset="0"/>
                <a:ea typeface="宋体" panose="02010600030101010101" pitchFamily="2" charset="-122"/>
              </a:defRPr>
            </a:lvl9pPr>
          </a:lstStyle>
          <a:p>
            <a:pPr eaLnBrk="1" hangingPunct="1">
              <a:lnSpc>
                <a:spcPct val="150000"/>
              </a:lnSpc>
              <a:spcBef>
                <a:spcPct val="0"/>
              </a:spcBef>
              <a:buClr>
                <a:schemeClr val="tx2"/>
              </a:buClr>
              <a:buFont typeface="Wingdings" panose="05000000000000000000" pitchFamily="2" charset="2"/>
              <a:buChar char="Ø"/>
            </a:pPr>
            <a:r>
              <a:rPr kumimoji="0" sz="2000" dirty="0">
                <a:solidFill>
                  <a:srgbClr val="000000"/>
                </a:solidFill>
                <a:latin typeface="微软雅黑" panose="020B0503020204020204" pitchFamily="34" charset="-122"/>
                <a:ea typeface="微软雅黑" panose="020B0503020204020204" pitchFamily="34" charset="-122"/>
              </a:rPr>
              <a:t>本任务需掌握数组存取的方法。</a:t>
            </a:r>
            <a:endParaRPr kumimoji="0" sz="2000" dirty="0">
              <a:solidFill>
                <a:srgbClr val="000000"/>
              </a:solidFill>
              <a:latin typeface="微软雅黑" panose="020B0503020204020204" pitchFamily="34" charset="-122"/>
              <a:ea typeface="微软雅黑" panose="020B0503020204020204" pitchFamily="34" charset="-122"/>
            </a:endParaRPr>
          </a:p>
        </p:txBody>
      </p:sp>
      <p:sp>
        <p:nvSpPr>
          <p:cNvPr id="3" name="标题 2"/>
          <p:cNvSpPr txBox="1"/>
          <p:nvPr>
            <p:custDataLst>
              <p:tags r:id="rId1"/>
            </p:custDataLst>
          </p:nvPr>
        </p:nvSpPr>
        <p:spPr bwMode="auto">
          <a:xfrm>
            <a:off x="0" y="358775"/>
            <a:ext cx="10972800" cy="528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algn="l" rtl="0" eaLnBrk="0" fontAlgn="base" hangingPunct="0">
              <a:spcBef>
                <a:spcPct val="0"/>
              </a:spcBef>
              <a:spcAft>
                <a:spcPct val="0"/>
              </a:spcAft>
              <a:defRPr kumimoji="1" sz="2500">
                <a:solidFill>
                  <a:schemeClr val="tx1"/>
                </a:solidFill>
                <a:latin typeface="+mj-lt"/>
                <a:ea typeface="微软雅黑" panose="020B0503020204020204" pitchFamily="34" charset="-122"/>
                <a:cs typeface="微软雅黑" panose="020B0503020204020204" pitchFamily="34" charset="-122"/>
              </a:defRPr>
            </a:lvl1pPr>
            <a:lvl2pPr algn="l" rtl="0" eaLnBrk="0" fontAlgn="base" hangingPunct="0">
              <a:spcBef>
                <a:spcPct val="0"/>
              </a:spcBef>
              <a:spcAft>
                <a:spcPct val="0"/>
              </a:spcAft>
              <a:defRPr kumimoji="1" sz="2500">
                <a:solidFill>
                  <a:schemeClr val="tx1"/>
                </a:solidFill>
                <a:latin typeface="Calibri" panose="020F0502020204030204" pitchFamily="34" charset="0"/>
                <a:ea typeface="微软雅黑" panose="020B0503020204020204" pitchFamily="34" charset="-122"/>
                <a:cs typeface="微软雅黑" panose="020B0503020204020204" pitchFamily="34" charset="-122"/>
              </a:defRPr>
            </a:lvl2pPr>
            <a:lvl3pPr algn="l" rtl="0" eaLnBrk="0" fontAlgn="base" hangingPunct="0">
              <a:spcBef>
                <a:spcPct val="0"/>
              </a:spcBef>
              <a:spcAft>
                <a:spcPct val="0"/>
              </a:spcAft>
              <a:defRPr kumimoji="1" sz="2500">
                <a:solidFill>
                  <a:schemeClr val="tx1"/>
                </a:solidFill>
                <a:latin typeface="Calibri" panose="020F0502020204030204" pitchFamily="34" charset="0"/>
                <a:ea typeface="微软雅黑" panose="020B0503020204020204" pitchFamily="34" charset="-122"/>
                <a:cs typeface="微软雅黑" panose="020B0503020204020204" pitchFamily="34" charset="-122"/>
              </a:defRPr>
            </a:lvl3pPr>
            <a:lvl4pPr algn="l" rtl="0" eaLnBrk="0" fontAlgn="base" hangingPunct="0">
              <a:spcBef>
                <a:spcPct val="0"/>
              </a:spcBef>
              <a:spcAft>
                <a:spcPct val="0"/>
              </a:spcAft>
              <a:defRPr kumimoji="1" sz="2500">
                <a:solidFill>
                  <a:schemeClr val="tx1"/>
                </a:solidFill>
                <a:latin typeface="Calibri" panose="020F0502020204030204" pitchFamily="34" charset="0"/>
                <a:ea typeface="微软雅黑" panose="020B0503020204020204" pitchFamily="34" charset="-122"/>
                <a:cs typeface="微软雅黑" panose="020B0503020204020204" pitchFamily="34" charset="-122"/>
              </a:defRPr>
            </a:lvl4pPr>
            <a:lvl5pPr algn="l" rtl="0" eaLnBrk="0" fontAlgn="base" hangingPunct="0">
              <a:spcBef>
                <a:spcPct val="0"/>
              </a:spcBef>
              <a:spcAft>
                <a:spcPct val="0"/>
              </a:spcAft>
              <a:defRPr kumimoji="1" sz="2500">
                <a:solidFill>
                  <a:schemeClr val="tx1"/>
                </a:solidFill>
                <a:latin typeface="Calibri" panose="020F0502020204030204" pitchFamily="34" charset="0"/>
                <a:ea typeface="微软雅黑" panose="020B0503020204020204" pitchFamily="34" charset="-122"/>
                <a:cs typeface="微软雅黑" panose="020B0503020204020204" pitchFamily="34" charset="-122"/>
              </a:defRPr>
            </a:lvl5pPr>
            <a:lvl6pPr marL="483870" algn="l" rtl="0" eaLnBrk="0" fontAlgn="base" hangingPunct="0">
              <a:spcBef>
                <a:spcPct val="0"/>
              </a:spcBef>
              <a:spcAft>
                <a:spcPct val="0"/>
              </a:spcAft>
              <a:defRPr sz="2540">
                <a:solidFill>
                  <a:schemeClr val="tx1"/>
                </a:solidFill>
                <a:latin typeface="Calibri" panose="020F0502020204030204" pitchFamily="34" charset="0"/>
                <a:ea typeface="黑体" panose="02010609060101010101" pitchFamily="2" charset="-122"/>
              </a:defRPr>
            </a:lvl6pPr>
            <a:lvl7pPr marL="967740" algn="l" rtl="0" eaLnBrk="0" fontAlgn="base" hangingPunct="0">
              <a:spcBef>
                <a:spcPct val="0"/>
              </a:spcBef>
              <a:spcAft>
                <a:spcPct val="0"/>
              </a:spcAft>
              <a:defRPr sz="2540">
                <a:solidFill>
                  <a:schemeClr val="tx1"/>
                </a:solidFill>
                <a:latin typeface="Calibri" panose="020F0502020204030204" pitchFamily="34" charset="0"/>
                <a:ea typeface="黑体" panose="02010609060101010101" pitchFamily="2" charset="-122"/>
              </a:defRPr>
            </a:lvl7pPr>
            <a:lvl8pPr marL="1450975" algn="l" rtl="0" eaLnBrk="0" fontAlgn="base" hangingPunct="0">
              <a:spcBef>
                <a:spcPct val="0"/>
              </a:spcBef>
              <a:spcAft>
                <a:spcPct val="0"/>
              </a:spcAft>
              <a:defRPr sz="2540">
                <a:solidFill>
                  <a:schemeClr val="tx1"/>
                </a:solidFill>
                <a:latin typeface="Calibri" panose="020F0502020204030204" pitchFamily="34" charset="0"/>
                <a:ea typeface="黑体" panose="02010609060101010101" pitchFamily="2" charset="-122"/>
              </a:defRPr>
            </a:lvl8pPr>
            <a:lvl9pPr marL="1934845" algn="l" rtl="0" eaLnBrk="0" fontAlgn="base" hangingPunct="0">
              <a:spcBef>
                <a:spcPct val="0"/>
              </a:spcBef>
              <a:spcAft>
                <a:spcPct val="0"/>
              </a:spcAft>
              <a:defRPr sz="2540">
                <a:solidFill>
                  <a:schemeClr val="tx1"/>
                </a:solidFill>
                <a:latin typeface="Calibri" panose="020F0502020204030204" pitchFamily="34" charset="0"/>
                <a:ea typeface="黑体" panose="02010609060101010101" pitchFamily="2" charset="-122"/>
              </a:defRPr>
            </a:lvl9pPr>
          </a:lstStyle>
          <a:p>
            <a:r>
              <a:rPr lang="en-US" altLang="zh-CN" smtClean="0"/>
              <a:t>   </a:t>
            </a:r>
            <a:r>
              <a:rPr lang="zh-CN" altLang="en-US" smtClean="0"/>
              <a:t>任务五</a:t>
            </a:r>
            <a:r>
              <a:rPr lang="en-US" altLang="zh-CN" smtClean="0"/>
              <a:t> </a:t>
            </a:r>
            <a:r>
              <a:rPr lang="zh-CN" altLang="en-US" smtClean="0"/>
              <a:t>数组存取</a:t>
            </a:r>
            <a:endParaRPr lang="zh-CN" altLang="en-US" smtClean="0"/>
          </a:p>
        </p:txBody>
      </p:sp>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bwMode="auto">
          <a:xfrm>
            <a:off x="0" y="969484"/>
            <a:ext cx="9144000" cy="792641"/>
          </a:xfrm>
          <a:prstGeom prst="rect">
            <a:avLst/>
          </a:prstGeom>
          <a:gradFill>
            <a:gsLst>
              <a:gs pos="100000">
                <a:srgbClr val="00B0F0">
                  <a:alpha val="0"/>
                </a:srgbClr>
              </a:gs>
              <a:gs pos="0">
                <a:srgbClr val="D1ECFF">
                  <a:alpha val="0"/>
                </a:srgbClr>
              </a:gs>
              <a:gs pos="49000">
                <a:srgbClr val="D1ECFF"/>
              </a:gs>
            </a:gsLst>
            <a:lin ang="0" scaled="0"/>
          </a:gradFill>
          <a:ln w="28575" cap="flat" cmpd="sng" algn="ctr">
            <a:noFill/>
            <a:prstDash val="solid"/>
            <a:round/>
            <a:headEnd type="none" w="med" len="med"/>
            <a:tailEnd type="none" w="med" len="med"/>
          </a:ln>
          <a:effectLst/>
        </p:spPr>
        <p:txBody>
          <a:bodyPr/>
          <a:lstStyle/>
          <a:p>
            <a:pPr eaLnBrk="1" hangingPunct="1">
              <a:buFont typeface="Arial" panose="020B0604020202020204" pitchFamily="34" charset="0"/>
              <a:buNone/>
              <a:defRPr/>
            </a:pPr>
            <a:endParaRPr lang="zh-CN" altLang="en-US" dirty="0">
              <a:latin typeface="Arial" panose="020B0604020202020204" pitchFamily="34" charset="0"/>
            </a:endParaRPr>
          </a:p>
        </p:txBody>
      </p:sp>
      <p:sp>
        <p:nvSpPr>
          <p:cNvPr id="11" name="文本框 2"/>
          <p:cNvSpPr txBox="1"/>
          <p:nvPr/>
        </p:nvSpPr>
        <p:spPr>
          <a:xfrm>
            <a:off x="566928" y="1134971"/>
            <a:ext cx="1402080" cy="460375"/>
          </a:xfrm>
          <a:prstGeom prst="rect">
            <a:avLst/>
          </a:prstGeom>
          <a:noFill/>
        </p:spPr>
        <p:txBody>
          <a:bodyPr wrap="none" rtlCol="0">
            <a:spAutoFit/>
          </a:bodyPr>
          <a:lstStyle/>
          <a:p>
            <a:r>
              <a:rPr lang="zh-CN" altLang="en-US" sz="2400" dirty="0">
                <a:latin typeface="微软雅黑" panose="020B0503020204020204" pitchFamily="34" charset="-122"/>
                <a:ea typeface="微软雅黑" panose="020B0503020204020204" pitchFamily="34" charset="-122"/>
              </a:rPr>
              <a:t>数组存取</a:t>
            </a:r>
            <a:endParaRPr lang="zh-CN" altLang="en-US" sz="2400" dirty="0">
              <a:latin typeface="微软雅黑" panose="020B0503020204020204" pitchFamily="34" charset="-122"/>
              <a:ea typeface="微软雅黑" panose="020B0503020204020204" pitchFamily="34" charset="-122"/>
            </a:endParaRPr>
          </a:p>
        </p:txBody>
      </p:sp>
      <p:sp>
        <p:nvSpPr>
          <p:cNvPr id="12" name="TextBox 5"/>
          <p:cNvSpPr txBox="1">
            <a:spLocks noChangeArrowheads="1"/>
          </p:cNvSpPr>
          <p:nvPr/>
        </p:nvSpPr>
        <p:spPr bwMode="auto">
          <a:xfrm>
            <a:off x="725864" y="1863889"/>
            <a:ext cx="10605711" cy="10147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363855" indent="-285750">
              <a:spcBef>
                <a:spcPct val="20000"/>
              </a:spcBef>
              <a:buClr>
                <a:srgbClr val="000066"/>
              </a:buClr>
              <a:buFont typeface="Wingdings" panose="05000000000000000000" pitchFamily="2" charset="2"/>
              <a:buChar char="n"/>
              <a:defRPr kumimoji="1" sz="21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kumimoji="1" sz="29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kumimoji="1" sz="25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kumimoji="1" sz="21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kumimoji="1" sz="21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kumimoji="1" sz="21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kumimoji="1" sz="21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kumimoji="1" sz="21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kumimoji="1" sz="2100">
                <a:solidFill>
                  <a:schemeClr val="tx1"/>
                </a:solidFill>
                <a:latin typeface="Calibri" panose="020F0502020204030204" pitchFamily="34" charset="0"/>
                <a:ea typeface="宋体" panose="02010600030101010101" pitchFamily="2" charset="-122"/>
              </a:defRPr>
            </a:lvl9pPr>
          </a:lstStyle>
          <a:p>
            <a:pPr eaLnBrk="1" hangingPunct="1">
              <a:lnSpc>
                <a:spcPct val="150000"/>
              </a:lnSpc>
              <a:spcBef>
                <a:spcPct val="0"/>
              </a:spcBef>
              <a:buClr>
                <a:schemeClr val="tx2"/>
              </a:buClr>
              <a:buFont typeface="Wingdings" panose="05000000000000000000" pitchFamily="2" charset="2"/>
              <a:buChar char="Ø"/>
            </a:pPr>
            <a:r>
              <a:rPr kumimoji="0" sz="2000" dirty="0">
                <a:solidFill>
                  <a:srgbClr val="000000"/>
                </a:solidFill>
                <a:latin typeface="微软雅黑" panose="020B0503020204020204" pitchFamily="34" charset="-122"/>
                <a:ea typeface="微软雅黑" panose="020B0503020204020204" pitchFamily="34" charset="-122"/>
              </a:rPr>
              <a:t>NumPy提供了save函数，可以将数组保存为二进制数据文件，数据文件扩展名为.npy。保存的二进制数据文件，可以使用load函数再加载到数组中</a:t>
            </a:r>
            <a:r>
              <a:rPr kumimoji="0" lang="zh-CN" sz="2000" dirty="0">
                <a:solidFill>
                  <a:srgbClr val="000000"/>
                </a:solidFill>
                <a:latin typeface="微软雅黑" panose="020B0503020204020204" pitchFamily="34" charset="-122"/>
                <a:ea typeface="微软雅黑" panose="020B0503020204020204" pitchFamily="34" charset="-122"/>
              </a:rPr>
              <a:t>。</a:t>
            </a:r>
            <a:endParaRPr kumimoji="0" lang="zh-CN" sz="2000" dirty="0">
              <a:solidFill>
                <a:srgbClr val="000000"/>
              </a:solidFill>
              <a:latin typeface="微软雅黑" panose="020B0503020204020204" pitchFamily="34" charset="-122"/>
              <a:ea typeface="微软雅黑" panose="020B0503020204020204" pitchFamily="34" charset="-122"/>
            </a:endParaRPr>
          </a:p>
        </p:txBody>
      </p:sp>
      <p:sp>
        <p:nvSpPr>
          <p:cNvPr id="3" name="标题 2"/>
          <p:cNvSpPr txBox="1"/>
          <p:nvPr>
            <p:custDataLst>
              <p:tags r:id="rId1"/>
            </p:custDataLst>
          </p:nvPr>
        </p:nvSpPr>
        <p:spPr bwMode="auto">
          <a:xfrm>
            <a:off x="0" y="358775"/>
            <a:ext cx="10972800" cy="528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algn="l" rtl="0" eaLnBrk="0" fontAlgn="base" hangingPunct="0">
              <a:spcBef>
                <a:spcPct val="0"/>
              </a:spcBef>
              <a:spcAft>
                <a:spcPct val="0"/>
              </a:spcAft>
              <a:defRPr kumimoji="1" sz="2500">
                <a:solidFill>
                  <a:schemeClr val="tx1"/>
                </a:solidFill>
                <a:latin typeface="+mj-lt"/>
                <a:ea typeface="微软雅黑" panose="020B0503020204020204" pitchFamily="34" charset="-122"/>
                <a:cs typeface="微软雅黑" panose="020B0503020204020204" pitchFamily="34" charset="-122"/>
              </a:defRPr>
            </a:lvl1pPr>
            <a:lvl2pPr algn="l" rtl="0" eaLnBrk="0" fontAlgn="base" hangingPunct="0">
              <a:spcBef>
                <a:spcPct val="0"/>
              </a:spcBef>
              <a:spcAft>
                <a:spcPct val="0"/>
              </a:spcAft>
              <a:defRPr kumimoji="1" sz="2500">
                <a:solidFill>
                  <a:schemeClr val="tx1"/>
                </a:solidFill>
                <a:latin typeface="Calibri" panose="020F0502020204030204" pitchFamily="34" charset="0"/>
                <a:ea typeface="微软雅黑" panose="020B0503020204020204" pitchFamily="34" charset="-122"/>
                <a:cs typeface="微软雅黑" panose="020B0503020204020204" pitchFamily="34" charset="-122"/>
              </a:defRPr>
            </a:lvl2pPr>
            <a:lvl3pPr algn="l" rtl="0" eaLnBrk="0" fontAlgn="base" hangingPunct="0">
              <a:spcBef>
                <a:spcPct val="0"/>
              </a:spcBef>
              <a:spcAft>
                <a:spcPct val="0"/>
              </a:spcAft>
              <a:defRPr kumimoji="1" sz="2500">
                <a:solidFill>
                  <a:schemeClr val="tx1"/>
                </a:solidFill>
                <a:latin typeface="Calibri" panose="020F0502020204030204" pitchFamily="34" charset="0"/>
                <a:ea typeface="微软雅黑" panose="020B0503020204020204" pitchFamily="34" charset="-122"/>
                <a:cs typeface="微软雅黑" panose="020B0503020204020204" pitchFamily="34" charset="-122"/>
              </a:defRPr>
            </a:lvl3pPr>
            <a:lvl4pPr algn="l" rtl="0" eaLnBrk="0" fontAlgn="base" hangingPunct="0">
              <a:spcBef>
                <a:spcPct val="0"/>
              </a:spcBef>
              <a:spcAft>
                <a:spcPct val="0"/>
              </a:spcAft>
              <a:defRPr kumimoji="1" sz="2500">
                <a:solidFill>
                  <a:schemeClr val="tx1"/>
                </a:solidFill>
                <a:latin typeface="Calibri" panose="020F0502020204030204" pitchFamily="34" charset="0"/>
                <a:ea typeface="微软雅黑" panose="020B0503020204020204" pitchFamily="34" charset="-122"/>
                <a:cs typeface="微软雅黑" panose="020B0503020204020204" pitchFamily="34" charset="-122"/>
              </a:defRPr>
            </a:lvl4pPr>
            <a:lvl5pPr algn="l" rtl="0" eaLnBrk="0" fontAlgn="base" hangingPunct="0">
              <a:spcBef>
                <a:spcPct val="0"/>
              </a:spcBef>
              <a:spcAft>
                <a:spcPct val="0"/>
              </a:spcAft>
              <a:defRPr kumimoji="1" sz="2500">
                <a:solidFill>
                  <a:schemeClr val="tx1"/>
                </a:solidFill>
                <a:latin typeface="Calibri" panose="020F0502020204030204" pitchFamily="34" charset="0"/>
                <a:ea typeface="微软雅黑" panose="020B0503020204020204" pitchFamily="34" charset="-122"/>
                <a:cs typeface="微软雅黑" panose="020B0503020204020204" pitchFamily="34" charset="-122"/>
              </a:defRPr>
            </a:lvl5pPr>
            <a:lvl6pPr marL="483870" algn="l" rtl="0" eaLnBrk="0" fontAlgn="base" hangingPunct="0">
              <a:spcBef>
                <a:spcPct val="0"/>
              </a:spcBef>
              <a:spcAft>
                <a:spcPct val="0"/>
              </a:spcAft>
              <a:defRPr sz="2540">
                <a:solidFill>
                  <a:schemeClr val="tx1"/>
                </a:solidFill>
                <a:latin typeface="Calibri" panose="020F0502020204030204" pitchFamily="34" charset="0"/>
                <a:ea typeface="黑体" panose="02010609060101010101" pitchFamily="2" charset="-122"/>
              </a:defRPr>
            </a:lvl6pPr>
            <a:lvl7pPr marL="967740" algn="l" rtl="0" eaLnBrk="0" fontAlgn="base" hangingPunct="0">
              <a:spcBef>
                <a:spcPct val="0"/>
              </a:spcBef>
              <a:spcAft>
                <a:spcPct val="0"/>
              </a:spcAft>
              <a:defRPr sz="2540">
                <a:solidFill>
                  <a:schemeClr val="tx1"/>
                </a:solidFill>
                <a:latin typeface="Calibri" panose="020F0502020204030204" pitchFamily="34" charset="0"/>
                <a:ea typeface="黑体" panose="02010609060101010101" pitchFamily="2" charset="-122"/>
              </a:defRPr>
            </a:lvl7pPr>
            <a:lvl8pPr marL="1450975" algn="l" rtl="0" eaLnBrk="0" fontAlgn="base" hangingPunct="0">
              <a:spcBef>
                <a:spcPct val="0"/>
              </a:spcBef>
              <a:spcAft>
                <a:spcPct val="0"/>
              </a:spcAft>
              <a:defRPr sz="2540">
                <a:solidFill>
                  <a:schemeClr val="tx1"/>
                </a:solidFill>
                <a:latin typeface="Calibri" panose="020F0502020204030204" pitchFamily="34" charset="0"/>
                <a:ea typeface="黑体" panose="02010609060101010101" pitchFamily="2" charset="-122"/>
              </a:defRPr>
            </a:lvl8pPr>
            <a:lvl9pPr marL="1934845" algn="l" rtl="0" eaLnBrk="0" fontAlgn="base" hangingPunct="0">
              <a:spcBef>
                <a:spcPct val="0"/>
              </a:spcBef>
              <a:spcAft>
                <a:spcPct val="0"/>
              </a:spcAft>
              <a:defRPr sz="2540">
                <a:solidFill>
                  <a:schemeClr val="tx1"/>
                </a:solidFill>
                <a:latin typeface="Calibri" panose="020F0502020204030204" pitchFamily="34" charset="0"/>
                <a:ea typeface="黑体" panose="02010609060101010101" pitchFamily="2" charset="-122"/>
              </a:defRPr>
            </a:lvl9pPr>
          </a:lstStyle>
          <a:p>
            <a:r>
              <a:rPr lang="en-US" altLang="zh-CN" smtClean="0"/>
              <a:t>   </a:t>
            </a:r>
            <a:r>
              <a:rPr lang="zh-CN" altLang="en-US" smtClean="0"/>
              <a:t>任务五</a:t>
            </a:r>
            <a:r>
              <a:rPr lang="en-US" altLang="zh-CN" smtClean="0"/>
              <a:t> </a:t>
            </a:r>
            <a:r>
              <a:rPr lang="zh-CN" altLang="en-US" smtClean="0"/>
              <a:t>数组存取</a:t>
            </a:r>
            <a:endParaRPr lang="zh-CN" altLang="en-US" smtClean="0"/>
          </a:p>
        </p:txBody>
      </p:sp>
      <p:pic>
        <p:nvPicPr>
          <p:cNvPr id="505" name="图片 505"/>
          <p:cNvPicPr>
            <a:picLocks noChangeAspect="1"/>
          </p:cNvPicPr>
          <p:nvPr>
            <p:custDataLst>
              <p:tags r:id="rId2"/>
            </p:custDataLst>
          </p:nvPr>
        </p:nvPicPr>
        <p:blipFill>
          <a:blip r:embed="rId3"/>
          <a:stretch>
            <a:fillRect/>
          </a:stretch>
        </p:blipFill>
        <p:spPr>
          <a:xfrm>
            <a:off x="4620895" y="3066415"/>
            <a:ext cx="2815590" cy="1908175"/>
          </a:xfrm>
          <a:prstGeom prst="rect">
            <a:avLst/>
          </a:prstGeom>
        </p:spPr>
      </p:pic>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bwMode="auto">
          <a:xfrm>
            <a:off x="0" y="969484"/>
            <a:ext cx="9144000" cy="792641"/>
          </a:xfrm>
          <a:prstGeom prst="rect">
            <a:avLst/>
          </a:prstGeom>
          <a:gradFill>
            <a:gsLst>
              <a:gs pos="100000">
                <a:srgbClr val="00B0F0">
                  <a:alpha val="0"/>
                </a:srgbClr>
              </a:gs>
              <a:gs pos="0">
                <a:srgbClr val="D1ECFF">
                  <a:alpha val="0"/>
                </a:srgbClr>
              </a:gs>
              <a:gs pos="49000">
                <a:srgbClr val="D1ECFF"/>
              </a:gs>
            </a:gsLst>
            <a:lin ang="0" scaled="0"/>
          </a:gradFill>
          <a:ln w="28575" cap="flat" cmpd="sng" algn="ctr">
            <a:noFill/>
            <a:prstDash val="solid"/>
            <a:round/>
            <a:headEnd type="none" w="med" len="med"/>
            <a:tailEnd type="none" w="med" len="med"/>
          </a:ln>
          <a:effectLst/>
        </p:spPr>
        <p:txBody>
          <a:bodyPr/>
          <a:lstStyle/>
          <a:p>
            <a:pPr eaLnBrk="1" hangingPunct="1">
              <a:buFont typeface="Arial" panose="020B0604020202020204" pitchFamily="34" charset="0"/>
              <a:buNone/>
              <a:defRPr/>
            </a:pPr>
            <a:endParaRPr lang="zh-CN" altLang="en-US" dirty="0">
              <a:latin typeface="Arial" panose="020B0604020202020204" pitchFamily="34" charset="0"/>
            </a:endParaRPr>
          </a:p>
        </p:txBody>
      </p:sp>
      <p:sp>
        <p:nvSpPr>
          <p:cNvPr id="11" name="文本框 2"/>
          <p:cNvSpPr txBox="1"/>
          <p:nvPr/>
        </p:nvSpPr>
        <p:spPr>
          <a:xfrm>
            <a:off x="566928" y="1134971"/>
            <a:ext cx="1402080" cy="460375"/>
          </a:xfrm>
          <a:prstGeom prst="rect">
            <a:avLst/>
          </a:prstGeom>
          <a:noFill/>
        </p:spPr>
        <p:txBody>
          <a:bodyPr wrap="none" rtlCol="0">
            <a:spAutoFit/>
          </a:bodyPr>
          <a:lstStyle/>
          <a:p>
            <a:r>
              <a:rPr lang="zh-CN" altLang="en-US" sz="2400" dirty="0">
                <a:latin typeface="微软雅黑" panose="020B0503020204020204" pitchFamily="34" charset="-122"/>
                <a:ea typeface="微软雅黑" panose="020B0503020204020204" pitchFamily="34" charset="-122"/>
              </a:rPr>
              <a:t>数组存取</a:t>
            </a:r>
            <a:endParaRPr lang="zh-CN" altLang="en-US" sz="2400" dirty="0">
              <a:latin typeface="微软雅黑" panose="020B0503020204020204" pitchFamily="34" charset="-122"/>
              <a:ea typeface="微软雅黑" panose="020B0503020204020204" pitchFamily="34" charset="-122"/>
            </a:endParaRPr>
          </a:p>
        </p:txBody>
      </p:sp>
      <p:sp>
        <p:nvSpPr>
          <p:cNvPr id="12" name="TextBox 5"/>
          <p:cNvSpPr txBox="1">
            <a:spLocks noChangeArrowheads="1"/>
          </p:cNvSpPr>
          <p:nvPr/>
        </p:nvSpPr>
        <p:spPr bwMode="auto">
          <a:xfrm>
            <a:off x="725864" y="1863889"/>
            <a:ext cx="10605711" cy="5530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363855" indent="-285750">
              <a:spcBef>
                <a:spcPct val="20000"/>
              </a:spcBef>
              <a:buClr>
                <a:srgbClr val="000066"/>
              </a:buClr>
              <a:buFont typeface="Wingdings" panose="05000000000000000000" pitchFamily="2" charset="2"/>
              <a:buChar char="n"/>
              <a:defRPr kumimoji="1" sz="21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kumimoji="1" sz="29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kumimoji="1" sz="25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kumimoji="1" sz="21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kumimoji="1" sz="21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kumimoji="1" sz="21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kumimoji="1" sz="21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kumimoji="1" sz="21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kumimoji="1" sz="2100">
                <a:solidFill>
                  <a:schemeClr val="tx1"/>
                </a:solidFill>
                <a:latin typeface="Calibri" panose="020F0502020204030204" pitchFamily="34" charset="0"/>
                <a:ea typeface="宋体" panose="02010600030101010101" pitchFamily="2" charset="-122"/>
              </a:defRPr>
            </a:lvl9pPr>
          </a:lstStyle>
          <a:p>
            <a:pPr eaLnBrk="1" hangingPunct="1">
              <a:lnSpc>
                <a:spcPct val="150000"/>
              </a:lnSpc>
              <a:spcBef>
                <a:spcPct val="0"/>
              </a:spcBef>
              <a:buClr>
                <a:schemeClr val="tx2"/>
              </a:buClr>
              <a:buFont typeface="Wingdings" panose="05000000000000000000" pitchFamily="2" charset="2"/>
              <a:buChar char="Ø"/>
            </a:pPr>
            <a:r>
              <a:rPr kumimoji="0" sz="2000" dirty="0">
                <a:solidFill>
                  <a:srgbClr val="000000"/>
                </a:solidFill>
                <a:latin typeface="微软雅黑" panose="020B0503020204020204" pitchFamily="34" charset="-122"/>
                <a:ea typeface="微软雅黑" panose="020B0503020204020204" pitchFamily="34" charset="-122"/>
              </a:rPr>
              <a:t>NumPy还提供了savetxt和loadtxt函数存储和读取数组</a:t>
            </a:r>
            <a:r>
              <a:rPr kumimoji="0" lang="zh-CN" sz="2000" dirty="0">
                <a:solidFill>
                  <a:srgbClr val="000000"/>
                </a:solidFill>
                <a:latin typeface="微软雅黑" panose="020B0503020204020204" pitchFamily="34" charset="-122"/>
                <a:ea typeface="微软雅黑" panose="020B0503020204020204" pitchFamily="34" charset="-122"/>
              </a:rPr>
              <a:t>。</a:t>
            </a:r>
            <a:endParaRPr kumimoji="0" lang="zh-CN" sz="2000" dirty="0">
              <a:solidFill>
                <a:srgbClr val="000000"/>
              </a:solidFill>
              <a:latin typeface="微软雅黑" panose="020B0503020204020204" pitchFamily="34" charset="-122"/>
              <a:ea typeface="微软雅黑" panose="020B0503020204020204" pitchFamily="34" charset="-122"/>
            </a:endParaRPr>
          </a:p>
        </p:txBody>
      </p:sp>
      <p:sp>
        <p:nvSpPr>
          <p:cNvPr id="3" name="标题 2"/>
          <p:cNvSpPr txBox="1"/>
          <p:nvPr>
            <p:custDataLst>
              <p:tags r:id="rId1"/>
            </p:custDataLst>
          </p:nvPr>
        </p:nvSpPr>
        <p:spPr bwMode="auto">
          <a:xfrm>
            <a:off x="0" y="358775"/>
            <a:ext cx="10972800" cy="528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algn="l" rtl="0" eaLnBrk="0" fontAlgn="base" hangingPunct="0">
              <a:spcBef>
                <a:spcPct val="0"/>
              </a:spcBef>
              <a:spcAft>
                <a:spcPct val="0"/>
              </a:spcAft>
              <a:defRPr kumimoji="1" sz="2500">
                <a:solidFill>
                  <a:schemeClr val="tx1"/>
                </a:solidFill>
                <a:latin typeface="+mj-lt"/>
                <a:ea typeface="微软雅黑" panose="020B0503020204020204" pitchFamily="34" charset="-122"/>
                <a:cs typeface="微软雅黑" panose="020B0503020204020204" pitchFamily="34" charset="-122"/>
              </a:defRPr>
            </a:lvl1pPr>
            <a:lvl2pPr algn="l" rtl="0" eaLnBrk="0" fontAlgn="base" hangingPunct="0">
              <a:spcBef>
                <a:spcPct val="0"/>
              </a:spcBef>
              <a:spcAft>
                <a:spcPct val="0"/>
              </a:spcAft>
              <a:defRPr kumimoji="1" sz="2500">
                <a:solidFill>
                  <a:schemeClr val="tx1"/>
                </a:solidFill>
                <a:latin typeface="Calibri" panose="020F0502020204030204" pitchFamily="34" charset="0"/>
                <a:ea typeface="微软雅黑" panose="020B0503020204020204" pitchFamily="34" charset="-122"/>
                <a:cs typeface="微软雅黑" panose="020B0503020204020204" pitchFamily="34" charset="-122"/>
              </a:defRPr>
            </a:lvl2pPr>
            <a:lvl3pPr algn="l" rtl="0" eaLnBrk="0" fontAlgn="base" hangingPunct="0">
              <a:spcBef>
                <a:spcPct val="0"/>
              </a:spcBef>
              <a:spcAft>
                <a:spcPct val="0"/>
              </a:spcAft>
              <a:defRPr kumimoji="1" sz="2500">
                <a:solidFill>
                  <a:schemeClr val="tx1"/>
                </a:solidFill>
                <a:latin typeface="Calibri" panose="020F0502020204030204" pitchFamily="34" charset="0"/>
                <a:ea typeface="微软雅黑" panose="020B0503020204020204" pitchFamily="34" charset="-122"/>
                <a:cs typeface="微软雅黑" panose="020B0503020204020204" pitchFamily="34" charset="-122"/>
              </a:defRPr>
            </a:lvl3pPr>
            <a:lvl4pPr algn="l" rtl="0" eaLnBrk="0" fontAlgn="base" hangingPunct="0">
              <a:spcBef>
                <a:spcPct val="0"/>
              </a:spcBef>
              <a:spcAft>
                <a:spcPct val="0"/>
              </a:spcAft>
              <a:defRPr kumimoji="1" sz="2500">
                <a:solidFill>
                  <a:schemeClr val="tx1"/>
                </a:solidFill>
                <a:latin typeface="Calibri" panose="020F0502020204030204" pitchFamily="34" charset="0"/>
                <a:ea typeface="微软雅黑" panose="020B0503020204020204" pitchFamily="34" charset="-122"/>
                <a:cs typeface="微软雅黑" panose="020B0503020204020204" pitchFamily="34" charset="-122"/>
              </a:defRPr>
            </a:lvl4pPr>
            <a:lvl5pPr algn="l" rtl="0" eaLnBrk="0" fontAlgn="base" hangingPunct="0">
              <a:spcBef>
                <a:spcPct val="0"/>
              </a:spcBef>
              <a:spcAft>
                <a:spcPct val="0"/>
              </a:spcAft>
              <a:defRPr kumimoji="1" sz="2500">
                <a:solidFill>
                  <a:schemeClr val="tx1"/>
                </a:solidFill>
                <a:latin typeface="Calibri" panose="020F0502020204030204" pitchFamily="34" charset="0"/>
                <a:ea typeface="微软雅黑" panose="020B0503020204020204" pitchFamily="34" charset="-122"/>
                <a:cs typeface="微软雅黑" panose="020B0503020204020204" pitchFamily="34" charset="-122"/>
              </a:defRPr>
            </a:lvl5pPr>
            <a:lvl6pPr marL="483870" algn="l" rtl="0" eaLnBrk="0" fontAlgn="base" hangingPunct="0">
              <a:spcBef>
                <a:spcPct val="0"/>
              </a:spcBef>
              <a:spcAft>
                <a:spcPct val="0"/>
              </a:spcAft>
              <a:defRPr sz="2540">
                <a:solidFill>
                  <a:schemeClr val="tx1"/>
                </a:solidFill>
                <a:latin typeface="Calibri" panose="020F0502020204030204" pitchFamily="34" charset="0"/>
                <a:ea typeface="黑体" panose="02010609060101010101" pitchFamily="2" charset="-122"/>
              </a:defRPr>
            </a:lvl6pPr>
            <a:lvl7pPr marL="967740" algn="l" rtl="0" eaLnBrk="0" fontAlgn="base" hangingPunct="0">
              <a:spcBef>
                <a:spcPct val="0"/>
              </a:spcBef>
              <a:spcAft>
                <a:spcPct val="0"/>
              </a:spcAft>
              <a:defRPr sz="2540">
                <a:solidFill>
                  <a:schemeClr val="tx1"/>
                </a:solidFill>
                <a:latin typeface="Calibri" panose="020F0502020204030204" pitchFamily="34" charset="0"/>
                <a:ea typeface="黑体" panose="02010609060101010101" pitchFamily="2" charset="-122"/>
              </a:defRPr>
            </a:lvl7pPr>
            <a:lvl8pPr marL="1450975" algn="l" rtl="0" eaLnBrk="0" fontAlgn="base" hangingPunct="0">
              <a:spcBef>
                <a:spcPct val="0"/>
              </a:spcBef>
              <a:spcAft>
                <a:spcPct val="0"/>
              </a:spcAft>
              <a:defRPr sz="2540">
                <a:solidFill>
                  <a:schemeClr val="tx1"/>
                </a:solidFill>
                <a:latin typeface="Calibri" panose="020F0502020204030204" pitchFamily="34" charset="0"/>
                <a:ea typeface="黑体" panose="02010609060101010101" pitchFamily="2" charset="-122"/>
              </a:defRPr>
            </a:lvl8pPr>
            <a:lvl9pPr marL="1934845" algn="l" rtl="0" eaLnBrk="0" fontAlgn="base" hangingPunct="0">
              <a:spcBef>
                <a:spcPct val="0"/>
              </a:spcBef>
              <a:spcAft>
                <a:spcPct val="0"/>
              </a:spcAft>
              <a:defRPr sz="2540">
                <a:solidFill>
                  <a:schemeClr val="tx1"/>
                </a:solidFill>
                <a:latin typeface="Calibri" panose="020F0502020204030204" pitchFamily="34" charset="0"/>
                <a:ea typeface="黑体" panose="02010609060101010101" pitchFamily="2" charset="-122"/>
              </a:defRPr>
            </a:lvl9pPr>
          </a:lstStyle>
          <a:p>
            <a:r>
              <a:rPr lang="en-US" altLang="zh-CN" smtClean="0"/>
              <a:t>   </a:t>
            </a:r>
            <a:r>
              <a:rPr lang="zh-CN" altLang="en-US" smtClean="0"/>
              <a:t>任务五</a:t>
            </a:r>
            <a:r>
              <a:rPr lang="en-US" altLang="zh-CN" smtClean="0"/>
              <a:t> </a:t>
            </a:r>
            <a:r>
              <a:rPr lang="zh-CN" altLang="en-US" smtClean="0"/>
              <a:t>数组存取</a:t>
            </a:r>
            <a:endParaRPr lang="zh-CN" altLang="en-US" smtClean="0"/>
          </a:p>
        </p:txBody>
      </p:sp>
      <p:pic>
        <p:nvPicPr>
          <p:cNvPr id="506" name="图片 506"/>
          <p:cNvPicPr>
            <a:picLocks noChangeAspect="1"/>
          </p:cNvPicPr>
          <p:nvPr>
            <p:custDataLst>
              <p:tags r:id="rId2"/>
            </p:custDataLst>
          </p:nvPr>
        </p:nvPicPr>
        <p:blipFill>
          <a:blip r:embed="rId3"/>
          <a:stretch>
            <a:fillRect/>
          </a:stretch>
        </p:blipFill>
        <p:spPr>
          <a:xfrm>
            <a:off x="3432175" y="2549525"/>
            <a:ext cx="5193030" cy="3380740"/>
          </a:xfrm>
          <a:prstGeom prst="rect">
            <a:avLst/>
          </a:prstGeom>
        </p:spPr>
      </p:pic>
    </p:spTree>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标题 2"/>
          <p:cNvSpPr>
            <a:spLocks noGrp="1"/>
          </p:cNvSpPr>
          <p:nvPr>
            <p:ph type="title" idx="4294967295"/>
          </p:nvPr>
        </p:nvSpPr>
        <p:spPr>
          <a:xfrm>
            <a:off x="0" y="358775"/>
            <a:ext cx="10972800" cy="528955"/>
          </a:xfrm>
        </p:spPr>
        <p:txBody>
          <a:bodyPr/>
          <a:lstStyle/>
          <a:p>
            <a:r>
              <a:rPr lang="en-US" altLang="zh-CN" dirty="0"/>
              <a:t>   </a:t>
            </a:r>
            <a:r>
              <a:rPr lang="zh-CN" altLang="en-US" dirty="0"/>
              <a:t>目录</a:t>
            </a:r>
            <a:endParaRPr lang="zh-CN" altLang="en-US" dirty="0"/>
          </a:p>
        </p:txBody>
      </p:sp>
      <p:grpSp>
        <p:nvGrpSpPr>
          <p:cNvPr id="4" name="组合 3"/>
          <p:cNvGrpSpPr/>
          <p:nvPr/>
        </p:nvGrpSpPr>
        <p:grpSpPr>
          <a:xfrm>
            <a:off x="1577535" y="1060666"/>
            <a:ext cx="7948546" cy="595277"/>
            <a:chOff x="520218" y="437796"/>
            <a:chExt cx="9236734" cy="691752"/>
          </a:xfrm>
        </p:grpSpPr>
        <p:sp>
          <p:nvSpPr>
            <p:cNvPr id="5" name="矩形: 圆角 4"/>
            <p:cNvSpPr/>
            <p:nvPr>
              <p:custDataLst>
                <p:tags r:id="rId1"/>
              </p:custDataLst>
            </p:nvPr>
          </p:nvSpPr>
          <p:spPr>
            <a:xfrm>
              <a:off x="520218" y="437796"/>
              <a:ext cx="684468" cy="691752"/>
            </a:xfrm>
            <a:prstGeom prst="roundRect">
              <a:avLst/>
            </a:prstGeom>
            <a:noFill/>
            <a:ln w="34925">
              <a:gradFill>
                <a:gsLst>
                  <a:gs pos="0">
                    <a:srgbClr val="62FFFF"/>
                  </a:gs>
                  <a:gs pos="68000">
                    <a:srgbClr val="0D69FF"/>
                  </a:gs>
                  <a:gs pos="43000">
                    <a:srgbClr val="0D69FF"/>
                  </a:gs>
                  <a:gs pos="100000">
                    <a:srgbClr val="62FFFF"/>
                  </a:gs>
                </a:gsLst>
                <a:lin ang="5400000" scaled="1"/>
              </a:gra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rgbClr val="0070C0"/>
                </a:solidFill>
              </a:endParaRPr>
            </a:p>
          </p:txBody>
        </p:sp>
        <p:sp>
          <p:nvSpPr>
            <p:cNvPr id="8" name="文本框 7"/>
            <p:cNvSpPr txBox="1"/>
            <p:nvPr>
              <p:custDataLst>
                <p:tags r:id="rId2"/>
              </p:custDataLst>
            </p:nvPr>
          </p:nvSpPr>
          <p:spPr>
            <a:xfrm>
              <a:off x="1301959" y="529140"/>
              <a:ext cx="8454993" cy="534987"/>
            </a:xfrm>
            <a:prstGeom prst="rect">
              <a:avLst/>
            </a:prstGeom>
            <a:noFill/>
          </p:spPr>
          <p:txBody>
            <a:bodyPr wrap="square" rtlCol="0">
              <a:spAutoFit/>
              <a:scene3d>
                <a:camera prst="orthographicFront"/>
                <a:lightRig rig="threePt" dir="t"/>
              </a:scene3d>
              <a:sp3d contourW="12700"/>
            </a:bodyPr>
            <a:lstStyle/>
            <a:p>
              <a:pPr marR="0" lvl="0" algn="l" defTabSz="914400" rtl="0" eaLnBrk="1" fontAlgn="auto" latinLnBrk="0" hangingPunct="1">
                <a:lnSpc>
                  <a:spcPct val="100000"/>
                </a:lnSpc>
                <a:spcBef>
                  <a:spcPts val="0"/>
                </a:spcBef>
                <a:spcAft>
                  <a:spcPts val="0"/>
                </a:spcAft>
                <a:buClrTx/>
                <a:buSzTx/>
                <a:defRPr/>
              </a:pPr>
              <a:r>
                <a:rPr kumimoji="0" lang="en-US" altLang="zh-CN" sz="2400" b="1" i="0" u="none" strike="noStrike" kern="1200" cap="none" spc="0" normalizeH="0" baseline="0" noProof="0" dirty="0">
                  <a:ln>
                    <a:noFill/>
                  </a:ln>
                  <a:solidFill>
                    <a:srgbClr val="0070C0"/>
                  </a:solidFill>
                  <a:effectLst/>
                  <a:uLnTx/>
                  <a:uFillTx/>
                  <a:latin typeface="微软雅黑" panose="020B0503020204020204" pitchFamily="34" charset="-122"/>
                  <a:ea typeface="微软雅黑" panose="020B0503020204020204" pitchFamily="34" charset="-122"/>
                  <a:cs typeface="+mn-cs"/>
                </a:rPr>
                <a:t>任务一 初识NumPy</a:t>
              </a:r>
              <a:endParaRPr kumimoji="0" lang="en-US" altLang="zh-CN" sz="2400" b="1" i="0" u="none" strike="noStrike" kern="1200" cap="none" spc="0" normalizeH="0" baseline="0" noProof="0" dirty="0">
                <a:ln>
                  <a:noFill/>
                </a:ln>
                <a:solidFill>
                  <a:srgbClr val="0070C0"/>
                </a:solidFill>
                <a:effectLst/>
                <a:uLnTx/>
                <a:uFillTx/>
                <a:latin typeface="微软雅黑" panose="020B0503020204020204" pitchFamily="34" charset="-122"/>
                <a:ea typeface="微软雅黑" panose="020B0503020204020204" pitchFamily="34" charset="-122"/>
                <a:cs typeface="+mn-cs"/>
              </a:endParaRPr>
            </a:p>
          </p:txBody>
        </p:sp>
        <p:sp>
          <p:nvSpPr>
            <p:cNvPr id="7" name="椭圆 106"/>
            <p:cNvSpPr/>
            <p:nvPr>
              <p:custDataLst>
                <p:tags r:id="rId3"/>
              </p:custDataLst>
            </p:nvPr>
          </p:nvSpPr>
          <p:spPr>
            <a:xfrm>
              <a:off x="658980" y="573932"/>
              <a:ext cx="406944" cy="419480"/>
            </a:xfrm>
            <a:custGeom>
              <a:avLst/>
              <a:gdLst>
                <a:gd name="connsiteX0" fmla="*/ 157951 w 327026"/>
                <a:gd name="connsiteY0" fmla="*/ 134938 h 337100"/>
                <a:gd name="connsiteX1" fmla="*/ 327026 w 327026"/>
                <a:gd name="connsiteY1" fmla="*/ 239958 h 337100"/>
                <a:gd name="connsiteX2" fmla="*/ 259660 w 327026"/>
                <a:gd name="connsiteY2" fmla="*/ 254398 h 337100"/>
                <a:gd name="connsiteX3" fmla="*/ 295325 w 327026"/>
                <a:gd name="connsiteY3" fmla="*/ 305595 h 337100"/>
                <a:gd name="connsiteX4" fmla="*/ 292683 w 327026"/>
                <a:gd name="connsiteY4" fmla="*/ 334475 h 337100"/>
                <a:gd name="connsiteX5" fmla="*/ 263623 w 327026"/>
                <a:gd name="connsiteY5" fmla="*/ 326599 h 337100"/>
                <a:gd name="connsiteX6" fmla="*/ 227959 w 327026"/>
                <a:gd name="connsiteY6" fmla="*/ 275402 h 337100"/>
                <a:gd name="connsiteX7" fmla="*/ 192294 w 327026"/>
                <a:gd name="connsiteY7" fmla="*/ 333162 h 337100"/>
                <a:gd name="connsiteX8" fmla="*/ 153988 w 327026"/>
                <a:gd name="connsiteY8" fmla="*/ 137564 h 337100"/>
                <a:gd name="connsiteX9" fmla="*/ 157951 w 327026"/>
                <a:gd name="connsiteY9" fmla="*/ 134938 h 337100"/>
                <a:gd name="connsiteX10" fmla="*/ 287448 w 327026"/>
                <a:gd name="connsiteY10" fmla="*/ 96838 h 337100"/>
                <a:gd name="connsiteX11" fmla="*/ 270368 w 327026"/>
                <a:gd name="connsiteY11" fmla="*/ 108528 h 337100"/>
                <a:gd name="connsiteX12" fmla="*/ 280879 w 327026"/>
                <a:gd name="connsiteY12" fmla="*/ 150092 h 337100"/>
                <a:gd name="connsiteX13" fmla="*/ 301899 w 327026"/>
                <a:gd name="connsiteY13" fmla="*/ 182563 h 337100"/>
                <a:gd name="connsiteX14" fmla="*/ 303213 w 327026"/>
                <a:gd name="connsiteY14" fmla="*/ 161781 h 337100"/>
                <a:gd name="connsiteX15" fmla="*/ 287448 w 327026"/>
                <a:gd name="connsiteY15" fmla="*/ 96838 h 337100"/>
                <a:gd name="connsiteX16" fmla="*/ 160474 w 327026"/>
                <a:gd name="connsiteY16" fmla="*/ 0 h 337100"/>
                <a:gd name="connsiteX17" fmla="*/ 322263 w 327026"/>
                <a:gd name="connsiteY17" fmla="*/ 161925 h 337100"/>
                <a:gd name="connsiteX18" fmla="*/ 314371 w 327026"/>
                <a:gd name="connsiteY18" fmla="*/ 211951 h 337100"/>
                <a:gd name="connsiteX19" fmla="*/ 242026 w 327026"/>
                <a:gd name="connsiteY19" fmla="*/ 165875 h 337100"/>
                <a:gd name="connsiteX20" fmla="*/ 259126 w 327026"/>
                <a:gd name="connsiteY20" fmla="*/ 139545 h 337100"/>
                <a:gd name="connsiteX21" fmla="*/ 244657 w 327026"/>
                <a:gd name="connsiteY21" fmla="*/ 94785 h 337100"/>
                <a:gd name="connsiteX22" fmla="*/ 203881 w 327026"/>
                <a:gd name="connsiteY22" fmla="*/ 63190 h 337100"/>
                <a:gd name="connsiteX23" fmla="*/ 186781 w 327026"/>
                <a:gd name="connsiteY23" fmla="*/ 22380 h 337100"/>
                <a:gd name="connsiteX24" fmla="*/ 160474 w 327026"/>
                <a:gd name="connsiteY24" fmla="*/ 19747 h 337100"/>
                <a:gd name="connsiteX25" fmla="*/ 74975 w 327026"/>
                <a:gd name="connsiteY25" fmla="*/ 48709 h 337100"/>
                <a:gd name="connsiteX26" fmla="*/ 86814 w 327026"/>
                <a:gd name="connsiteY26" fmla="*/ 86886 h 337100"/>
                <a:gd name="connsiteX27" fmla="*/ 53930 w 327026"/>
                <a:gd name="connsiteY27" fmla="*/ 111899 h 337100"/>
                <a:gd name="connsiteX28" fmla="*/ 53930 w 327026"/>
                <a:gd name="connsiteY28" fmla="*/ 140862 h 337100"/>
                <a:gd name="connsiteX29" fmla="*/ 59191 w 327026"/>
                <a:gd name="connsiteY29" fmla="*/ 157976 h 337100"/>
                <a:gd name="connsiteX30" fmla="*/ 21046 w 327026"/>
                <a:gd name="connsiteY30" fmla="*/ 181672 h 337100"/>
                <a:gd name="connsiteX31" fmla="*/ 35515 w 327026"/>
                <a:gd name="connsiteY31" fmla="*/ 227748 h 337100"/>
                <a:gd name="connsiteX32" fmla="*/ 59191 w 327026"/>
                <a:gd name="connsiteY32" fmla="*/ 190887 h 337100"/>
                <a:gd name="connsiteX33" fmla="*/ 89444 w 327026"/>
                <a:gd name="connsiteY33" fmla="*/ 198786 h 337100"/>
                <a:gd name="connsiteX34" fmla="*/ 122328 w 327026"/>
                <a:gd name="connsiteY34" fmla="*/ 215900 h 337100"/>
                <a:gd name="connsiteX35" fmla="*/ 96021 w 327026"/>
                <a:gd name="connsiteY35" fmla="*/ 248812 h 337100"/>
                <a:gd name="connsiteX36" fmla="*/ 86814 w 327026"/>
                <a:gd name="connsiteY36" fmla="*/ 283040 h 337100"/>
                <a:gd name="connsiteX37" fmla="*/ 160474 w 327026"/>
                <a:gd name="connsiteY37" fmla="*/ 304103 h 337100"/>
                <a:gd name="connsiteX38" fmla="*/ 167051 w 327026"/>
                <a:gd name="connsiteY38" fmla="*/ 302787 h 337100"/>
                <a:gd name="connsiteX39" fmla="*/ 170997 w 327026"/>
                <a:gd name="connsiteY39" fmla="*/ 322534 h 337100"/>
                <a:gd name="connsiteX40" fmla="*/ 160474 w 327026"/>
                <a:gd name="connsiteY40" fmla="*/ 323850 h 337100"/>
                <a:gd name="connsiteX41" fmla="*/ 0 w 327026"/>
                <a:gd name="connsiteY41" fmla="*/ 161925 h 337100"/>
                <a:gd name="connsiteX42" fmla="*/ 160474 w 327026"/>
                <a:gd name="connsiteY42" fmla="*/ 0 h 337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327026" h="337100">
                  <a:moveTo>
                    <a:pt x="157951" y="134938"/>
                  </a:moveTo>
                  <a:cubicBezTo>
                    <a:pt x="157951" y="134938"/>
                    <a:pt x="157951" y="134938"/>
                    <a:pt x="327026" y="239958"/>
                  </a:cubicBezTo>
                  <a:cubicBezTo>
                    <a:pt x="327026" y="239958"/>
                    <a:pt x="327026" y="239958"/>
                    <a:pt x="259660" y="254398"/>
                  </a:cubicBezTo>
                  <a:lnTo>
                    <a:pt x="295325" y="305595"/>
                  </a:lnTo>
                  <a:cubicBezTo>
                    <a:pt x="301929" y="316097"/>
                    <a:pt x="300608" y="327911"/>
                    <a:pt x="292683" y="334475"/>
                  </a:cubicBezTo>
                  <a:cubicBezTo>
                    <a:pt x="283436" y="339726"/>
                    <a:pt x="271548" y="337101"/>
                    <a:pt x="263623" y="326599"/>
                  </a:cubicBezTo>
                  <a:cubicBezTo>
                    <a:pt x="263623" y="326599"/>
                    <a:pt x="263623" y="326599"/>
                    <a:pt x="227959" y="275402"/>
                  </a:cubicBezTo>
                  <a:cubicBezTo>
                    <a:pt x="227959" y="275402"/>
                    <a:pt x="227959" y="275402"/>
                    <a:pt x="192294" y="333162"/>
                  </a:cubicBezTo>
                  <a:cubicBezTo>
                    <a:pt x="192294" y="333162"/>
                    <a:pt x="192294" y="333162"/>
                    <a:pt x="153988" y="137564"/>
                  </a:cubicBezTo>
                  <a:cubicBezTo>
                    <a:pt x="153988" y="137564"/>
                    <a:pt x="153988" y="137564"/>
                    <a:pt x="157951" y="134938"/>
                  </a:cubicBezTo>
                  <a:close/>
                  <a:moveTo>
                    <a:pt x="287448" y="96838"/>
                  </a:moveTo>
                  <a:cubicBezTo>
                    <a:pt x="280879" y="99436"/>
                    <a:pt x="272996" y="103332"/>
                    <a:pt x="270368" y="108528"/>
                  </a:cubicBezTo>
                  <a:cubicBezTo>
                    <a:pt x="265113" y="117620"/>
                    <a:pt x="271682" y="143597"/>
                    <a:pt x="280879" y="150092"/>
                  </a:cubicBezTo>
                  <a:cubicBezTo>
                    <a:pt x="292703" y="159184"/>
                    <a:pt x="299272" y="170873"/>
                    <a:pt x="301899" y="182563"/>
                  </a:cubicBezTo>
                  <a:cubicBezTo>
                    <a:pt x="303213" y="176069"/>
                    <a:pt x="303213" y="168276"/>
                    <a:pt x="303213" y="161781"/>
                  </a:cubicBezTo>
                  <a:cubicBezTo>
                    <a:pt x="303213" y="138402"/>
                    <a:pt x="297958" y="116321"/>
                    <a:pt x="287448" y="96838"/>
                  </a:cubicBezTo>
                  <a:close/>
                  <a:moveTo>
                    <a:pt x="160474" y="0"/>
                  </a:moveTo>
                  <a:cubicBezTo>
                    <a:pt x="249918" y="0"/>
                    <a:pt x="322263" y="72405"/>
                    <a:pt x="322263" y="161925"/>
                  </a:cubicBezTo>
                  <a:cubicBezTo>
                    <a:pt x="322263" y="179039"/>
                    <a:pt x="319632" y="196153"/>
                    <a:pt x="314371" y="211951"/>
                  </a:cubicBezTo>
                  <a:cubicBezTo>
                    <a:pt x="314371" y="211951"/>
                    <a:pt x="314371" y="211951"/>
                    <a:pt x="242026" y="165875"/>
                  </a:cubicBezTo>
                  <a:cubicBezTo>
                    <a:pt x="247288" y="157976"/>
                    <a:pt x="257811" y="147444"/>
                    <a:pt x="259126" y="139545"/>
                  </a:cubicBezTo>
                  <a:cubicBezTo>
                    <a:pt x="260441" y="127697"/>
                    <a:pt x="251234" y="97418"/>
                    <a:pt x="244657" y="94785"/>
                  </a:cubicBezTo>
                  <a:cubicBezTo>
                    <a:pt x="238080" y="90836"/>
                    <a:pt x="218350" y="71089"/>
                    <a:pt x="203881" y="63190"/>
                  </a:cubicBezTo>
                  <a:cubicBezTo>
                    <a:pt x="193358" y="57924"/>
                    <a:pt x="188096" y="36861"/>
                    <a:pt x="186781" y="22380"/>
                  </a:cubicBezTo>
                  <a:cubicBezTo>
                    <a:pt x="177574" y="21063"/>
                    <a:pt x="169681" y="19747"/>
                    <a:pt x="160474" y="19747"/>
                  </a:cubicBezTo>
                  <a:cubicBezTo>
                    <a:pt x="128905" y="19747"/>
                    <a:pt x="98652" y="30279"/>
                    <a:pt x="74975" y="48709"/>
                  </a:cubicBezTo>
                  <a:cubicBezTo>
                    <a:pt x="81552" y="59241"/>
                    <a:pt x="93390" y="78988"/>
                    <a:pt x="86814" y="86886"/>
                  </a:cubicBezTo>
                  <a:cubicBezTo>
                    <a:pt x="78921" y="100051"/>
                    <a:pt x="53930" y="100051"/>
                    <a:pt x="53930" y="111899"/>
                  </a:cubicBezTo>
                  <a:cubicBezTo>
                    <a:pt x="53930" y="123747"/>
                    <a:pt x="52614" y="135596"/>
                    <a:pt x="53930" y="140862"/>
                  </a:cubicBezTo>
                  <a:cubicBezTo>
                    <a:pt x="55245" y="146128"/>
                    <a:pt x="69714" y="150077"/>
                    <a:pt x="59191" y="157976"/>
                  </a:cubicBezTo>
                  <a:cubicBezTo>
                    <a:pt x="52614" y="164558"/>
                    <a:pt x="32884" y="175090"/>
                    <a:pt x="21046" y="181672"/>
                  </a:cubicBezTo>
                  <a:cubicBezTo>
                    <a:pt x="22361" y="197470"/>
                    <a:pt x="27622" y="213267"/>
                    <a:pt x="35515" y="227748"/>
                  </a:cubicBezTo>
                  <a:cubicBezTo>
                    <a:pt x="38145" y="219850"/>
                    <a:pt x="49984" y="192204"/>
                    <a:pt x="59191" y="190887"/>
                  </a:cubicBezTo>
                  <a:cubicBezTo>
                    <a:pt x="69714" y="188254"/>
                    <a:pt x="78921" y="185621"/>
                    <a:pt x="89444" y="198786"/>
                  </a:cubicBezTo>
                  <a:cubicBezTo>
                    <a:pt x="99967" y="211951"/>
                    <a:pt x="114436" y="215900"/>
                    <a:pt x="122328" y="215900"/>
                  </a:cubicBezTo>
                  <a:cubicBezTo>
                    <a:pt x="130220" y="215900"/>
                    <a:pt x="121013" y="243546"/>
                    <a:pt x="96021" y="248812"/>
                  </a:cubicBezTo>
                  <a:cubicBezTo>
                    <a:pt x="72345" y="252761"/>
                    <a:pt x="106544" y="283040"/>
                    <a:pt x="86814" y="283040"/>
                  </a:cubicBezTo>
                  <a:cubicBezTo>
                    <a:pt x="109175" y="296204"/>
                    <a:pt x="134167" y="304103"/>
                    <a:pt x="160474" y="304103"/>
                  </a:cubicBezTo>
                  <a:cubicBezTo>
                    <a:pt x="163105" y="304103"/>
                    <a:pt x="165735" y="302787"/>
                    <a:pt x="167051" y="302787"/>
                  </a:cubicBezTo>
                  <a:cubicBezTo>
                    <a:pt x="167051" y="302787"/>
                    <a:pt x="167051" y="302787"/>
                    <a:pt x="170997" y="322534"/>
                  </a:cubicBezTo>
                  <a:cubicBezTo>
                    <a:pt x="168366" y="322534"/>
                    <a:pt x="164420" y="323850"/>
                    <a:pt x="160474" y="323850"/>
                  </a:cubicBezTo>
                  <a:cubicBezTo>
                    <a:pt x="72345" y="323850"/>
                    <a:pt x="0" y="251445"/>
                    <a:pt x="0" y="161925"/>
                  </a:cubicBezTo>
                  <a:cubicBezTo>
                    <a:pt x="0" y="72405"/>
                    <a:pt x="72345" y="0"/>
                    <a:pt x="160474" y="0"/>
                  </a:cubicBezTo>
                  <a:close/>
                </a:path>
              </a:pathLst>
            </a:custGeom>
            <a:solidFill>
              <a:srgbClr val="62FFFF"/>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1600">
                <a:solidFill>
                  <a:srgbClr val="0070C0"/>
                </a:solidFill>
              </a:endParaRPr>
            </a:p>
          </p:txBody>
        </p:sp>
      </p:grpSp>
      <p:grpSp>
        <p:nvGrpSpPr>
          <p:cNvPr id="10" name="组合 9"/>
          <p:cNvGrpSpPr/>
          <p:nvPr/>
        </p:nvGrpSpPr>
        <p:grpSpPr>
          <a:xfrm>
            <a:off x="1577535" y="1974584"/>
            <a:ext cx="8776335" cy="4270662"/>
            <a:chOff x="520218" y="63669"/>
            <a:chExt cx="10198679" cy="4962797"/>
          </a:xfrm>
        </p:grpSpPr>
        <p:sp>
          <p:nvSpPr>
            <p:cNvPr id="11" name="矩形: 圆角 10"/>
            <p:cNvSpPr/>
            <p:nvPr>
              <p:custDataLst>
                <p:tags r:id="rId4"/>
              </p:custDataLst>
            </p:nvPr>
          </p:nvSpPr>
          <p:spPr>
            <a:xfrm>
              <a:off x="520218" y="63669"/>
              <a:ext cx="684468" cy="691752"/>
            </a:xfrm>
            <a:prstGeom prst="roundRect">
              <a:avLst/>
            </a:prstGeom>
            <a:noFill/>
            <a:ln w="34925">
              <a:gradFill>
                <a:gsLst>
                  <a:gs pos="0">
                    <a:srgbClr val="62FFFF"/>
                  </a:gs>
                  <a:gs pos="68000">
                    <a:srgbClr val="0D69FF"/>
                  </a:gs>
                  <a:gs pos="43000">
                    <a:srgbClr val="0D69FF"/>
                  </a:gs>
                  <a:gs pos="100000">
                    <a:srgbClr val="62FFFF"/>
                  </a:gs>
                </a:gsLst>
                <a:lin ang="5400000" scaled="1"/>
              </a:gra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rgbClr val="0070C0"/>
                </a:solidFill>
              </a:endParaRPr>
            </a:p>
          </p:txBody>
        </p:sp>
        <p:sp>
          <p:nvSpPr>
            <p:cNvPr id="14" name="文本框 13"/>
            <p:cNvSpPr txBox="1"/>
            <p:nvPr>
              <p:custDataLst>
                <p:tags r:id="rId5"/>
              </p:custDataLst>
            </p:nvPr>
          </p:nvSpPr>
          <p:spPr>
            <a:xfrm>
              <a:off x="1301667" y="157384"/>
              <a:ext cx="9415754" cy="534987"/>
            </a:xfrm>
            <a:prstGeom prst="rect">
              <a:avLst/>
            </a:prstGeom>
            <a:noFill/>
          </p:spPr>
          <p:txBody>
            <a:bodyPr wrap="square" rtlCol="0">
              <a:spAutoFit/>
              <a:scene3d>
                <a:camera prst="orthographicFront"/>
                <a:lightRig rig="threePt" dir="t"/>
              </a:scene3d>
              <a:sp3d contourW="12700"/>
            </a:bodyPr>
            <a:lstStyle/>
            <a:p>
              <a:pPr marR="0" lvl="0" algn="l" defTabSz="914400" rtl="0" eaLnBrk="1" fontAlgn="auto" latinLnBrk="0" hangingPunct="1">
                <a:lnSpc>
                  <a:spcPct val="100000"/>
                </a:lnSpc>
                <a:spcBef>
                  <a:spcPts val="0"/>
                </a:spcBef>
                <a:spcAft>
                  <a:spcPts val="0"/>
                </a:spcAft>
                <a:buClrTx/>
                <a:buSzTx/>
                <a:defRPr/>
              </a:pPr>
              <a:r>
                <a:rPr kumimoji="0" lang="zh-CN" altLang="en-US" sz="2400" b="1" i="0" u="none" strike="noStrike" kern="1200" cap="none" spc="0" normalizeH="0" baseline="0" noProof="0" dirty="0">
                  <a:ln>
                    <a:noFill/>
                  </a:ln>
                  <a:solidFill>
                    <a:srgbClr val="0070C0"/>
                  </a:solidFill>
                  <a:effectLst/>
                  <a:uLnTx/>
                  <a:uFillTx/>
                  <a:latin typeface="微软雅黑" panose="020B0503020204020204" pitchFamily="34" charset="-122"/>
                  <a:ea typeface="微软雅黑" panose="020B0503020204020204" pitchFamily="34" charset="-122"/>
                  <a:cs typeface="+mn-cs"/>
                </a:rPr>
                <a:t>任务二 创建NumPy数组</a:t>
              </a:r>
              <a:endParaRPr kumimoji="0" lang="zh-CN" altLang="en-US" sz="2400" b="1" i="0" u="none" strike="noStrike" kern="1200" cap="none" spc="0" normalizeH="0" baseline="0" noProof="0" dirty="0">
                <a:ln>
                  <a:noFill/>
                </a:ln>
                <a:solidFill>
                  <a:srgbClr val="0070C0"/>
                </a:solidFill>
                <a:effectLst/>
                <a:uLnTx/>
                <a:uFillTx/>
                <a:latin typeface="微软雅黑" panose="020B0503020204020204" pitchFamily="34" charset="-122"/>
                <a:ea typeface="微软雅黑" panose="020B0503020204020204" pitchFamily="34" charset="-122"/>
                <a:cs typeface="+mn-cs"/>
              </a:endParaRPr>
            </a:p>
          </p:txBody>
        </p:sp>
        <p:sp>
          <p:nvSpPr>
            <p:cNvPr id="13" name="椭圆 106"/>
            <p:cNvSpPr/>
            <p:nvPr>
              <p:custDataLst>
                <p:tags r:id="rId6"/>
              </p:custDataLst>
            </p:nvPr>
          </p:nvSpPr>
          <p:spPr>
            <a:xfrm>
              <a:off x="658980" y="199805"/>
              <a:ext cx="406944" cy="419480"/>
            </a:xfrm>
            <a:custGeom>
              <a:avLst/>
              <a:gdLst>
                <a:gd name="connsiteX0" fmla="*/ 157951 w 327026"/>
                <a:gd name="connsiteY0" fmla="*/ 134938 h 337100"/>
                <a:gd name="connsiteX1" fmla="*/ 327026 w 327026"/>
                <a:gd name="connsiteY1" fmla="*/ 239958 h 337100"/>
                <a:gd name="connsiteX2" fmla="*/ 259660 w 327026"/>
                <a:gd name="connsiteY2" fmla="*/ 254398 h 337100"/>
                <a:gd name="connsiteX3" fmla="*/ 295325 w 327026"/>
                <a:gd name="connsiteY3" fmla="*/ 305595 h 337100"/>
                <a:gd name="connsiteX4" fmla="*/ 292683 w 327026"/>
                <a:gd name="connsiteY4" fmla="*/ 334475 h 337100"/>
                <a:gd name="connsiteX5" fmla="*/ 263623 w 327026"/>
                <a:gd name="connsiteY5" fmla="*/ 326599 h 337100"/>
                <a:gd name="connsiteX6" fmla="*/ 227959 w 327026"/>
                <a:gd name="connsiteY6" fmla="*/ 275402 h 337100"/>
                <a:gd name="connsiteX7" fmla="*/ 192294 w 327026"/>
                <a:gd name="connsiteY7" fmla="*/ 333162 h 337100"/>
                <a:gd name="connsiteX8" fmla="*/ 153988 w 327026"/>
                <a:gd name="connsiteY8" fmla="*/ 137564 h 337100"/>
                <a:gd name="connsiteX9" fmla="*/ 157951 w 327026"/>
                <a:gd name="connsiteY9" fmla="*/ 134938 h 337100"/>
                <a:gd name="connsiteX10" fmla="*/ 287448 w 327026"/>
                <a:gd name="connsiteY10" fmla="*/ 96838 h 337100"/>
                <a:gd name="connsiteX11" fmla="*/ 270368 w 327026"/>
                <a:gd name="connsiteY11" fmla="*/ 108528 h 337100"/>
                <a:gd name="connsiteX12" fmla="*/ 280879 w 327026"/>
                <a:gd name="connsiteY12" fmla="*/ 150092 h 337100"/>
                <a:gd name="connsiteX13" fmla="*/ 301899 w 327026"/>
                <a:gd name="connsiteY13" fmla="*/ 182563 h 337100"/>
                <a:gd name="connsiteX14" fmla="*/ 303213 w 327026"/>
                <a:gd name="connsiteY14" fmla="*/ 161781 h 337100"/>
                <a:gd name="connsiteX15" fmla="*/ 287448 w 327026"/>
                <a:gd name="connsiteY15" fmla="*/ 96838 h 337100"/>
                <a:gd name="connsiteX16" fmla="*/ 160474 w 327026"/>
                <a:gd name="connsiteY16" fmla="*/ 0 h 337100"/>
                <a:gd name="connsiteX17" fmla="*/ 322263 w 327026"/>
                <a:gd name="connsiteY17" fmla="*/ 161925 h 337100"/>
                <a:gd name="connsiteX18" fmla="*/ 314371 w 327026"/>
                <a:gd name="connsiteY18" fmla="*/ 211951 h 337100"/>
                <a:gd name="connsiteX19" fmla="*/ 242026 w 327026"/>
                <a:gd name="connsiteY19" fmla="*/ 165875 h 337100"/>
                <a:gd name="connsiteX20" fmla="*/ 259126 w 327026"/>
                <a:gd name="connsiteY20" fmla="*/ 139545 h 337100"/>
                <a:gd name="connsiteX21" fmla="*/ 244657 w 327026"/>
                <a:gd name="connsiteY21" fmla="*/ 94785 h 337100"/>
                <a:gd name="connsiteX22" fmla="*/ 203881 w 327026"/>
                <a:gd name="connsiteY22" fmla="*/ 63190 h 337100"/>
                <a:gd name="connsiteX23" fmla="*/ 186781 w 327026"/>
                <a:gd name="connsiteY23" fmla="*/ 22380 h 337100"/>
                <a:gd name="connsiteX24" fmla="*/ 160474 w 327026"/>
                <a:gd name="connsiteY24" fmla="*/ 19747 h 337100"/>
                <a:gd name="connsiteX25" fmla="*/ 74975 w 327026"/>
                <a:gd name="connsiteY25" fmla="*/ 48709 h 337100"/>
                <a:gd name="connsiteX26" fmla="*/ 86814 w 327026"/>
                <a:gd name="connsiteY26" fmla="*/ 86886 h 337100"/>
                <a:gd name="connsiteX27" fmla="*/ 53930 w 327026"/>
                <a:gd name="connsiteY27" fmla="*/ 111899 h 337100"/>
                <a:gd name="connsiteX28" fmla="*/ 53930 w 327026"/>
                <a:gd name="connsiteY28" fmla="*/ 140862 h 337100"/>
                <a:gd name="connsiteX29" fmla="*/ 59191 w 327026"/>
                <a:gd name="connsiteY29" fmla="*/ 157976 h 337100"/>
                <a:gd name="connsiteX30" fmla="*/ 21046 w 327026"/>
                <a:gd name="connsiteY30" fmla="*/ 181672 h 337100"/>
                <a:gd name="connsiteX31" fmla="*/ 35515 w 327026"/>
                <a:gd name="connsiteY31" fmla="*/ 227748 h 337100"/>
                <a:gd name="connsiteX32" fmla="*/ 59191 w 327026"/>
                <a:gd name="connsiteY32" fmla="*/ 190887 h 337100"/>
                <a:gd name="connsiteX33" fmla="*/ 89444 w 327026"/>
                <a:gd name="connsiteY33" fmla="*/ 198786 h 337100"/>
                <a:gd name="connsiteX34" fmla="*/ 122328 w 327026"/>
                <a:gd name="connsiteY34" fmla="*/ 215900 h 337100"/>
                <a:gd name="connsiteX35" fmla="*/ 96021 w 327026"/>
                <a:gd name="connsiteY35" fmla="*/ 248812 h 337100"/>
                <a:gd name="connsiteX36" fmla="*/ 86814 w 327026"/>
                <a:gd name="connsiteY36" fmla="*/ 283040 h 337100"/>
                <a:gd name="connsiteX37" fmla="*/ 160474 w 327026"/>
                <a:gd name="connsiteY37" fmla="*/ 304103 h 337100"/>
                <a:gd name="connsiteX38" fmla="*/ 167051 w 327026"/>
                <a:gd name="connsiteY38" fmla="*/ 302787 h 337100"/>
                <a:gd name="connsiteX39" fmla="*/ 170997 w 327026"/>
                <a:gd name="connsiteY39" fmla="*/ 322534 h 337100"/>
                <a:gd name="connsiteX40" fmla="*/ 160474 w 327026"/>
                <a:gd name="connsiteY40" fmla="*/ 323850 h 337100"/>
                <a:gd name="connsiteX41" fmla="*/ 0 w 327026"/>
                <a:gd name="connsiteY41" fmla="*/ 161925 h 337100"/>
                <a:gd name="connsiteX42" fmla="*/ 160474 w 327026"/>
                <a:gd name="connsiteY42" fmla="*/ 0 h 337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327026" h="337100">
                  <a:moveTo>
                    <a:pt x="157951" y="134938"/>
                  </a:moveTo>
                  <a:cubicBezTo>
                    <a:pt x="157951" y="134938"/>
                    <a:pt x="157951" y="134938"/>
                    <a:pt x="327026" y="239958"/>
                  </a:cubicBezTo>
                  <a:cubicBezTo>
                    <a:pt x="327026" y="239958"/>
                    <a:pt x="327026" y="239958"/>
                    <a:pt x="259660" y="254398"/>
                  </a:cubicBezTo>
                  <a:lnTo>
                    <a:pt x="295325" y="305595"/>
                  </a:lnTo>
                  <a:cubicBezTo>
                    <a:pt x="301929" y="316097"/>
                    <a:pt x="300608" y="327911"/>
                    <a:pt x="292683" y="334475"/>
                  </a:cubicBezTo>
                  <a:cubicBezTo>
                    <a:pt x="283436" y="339726"/>
                    <a:pt x="271548" y="337101"/>
                    <a:pt x="263623" y="326599"/>
                  </a:cubicBezTo>
                  <a:cubicBezTo>
                    <a:pt x="263623" y="326599"/>
                    <a:pt x="263623" y="326599"/>
                    <a:pt x="227959" y="275402"/>
                  </a:cubicBezTo>
                  <a:cubicBezTo>
                    <a:pt x="227959" y="275402"/>
                    <a:pt x="227959" y="275402"/>
                    <a:pt x="192294" y="333162"/>
                  </a:cubicBezTo>
                  <a:cubicBezTo>
                    <a:pt x="192294" y="333162"/>
                    <a:pt x="192294" y="333162"/>
                    <a:pt x="153988" y="137564"/>
                  </a:cubicBezTo>
                  <a:cubicBezTo>
                    <a:pt x="153988" y="137564"/>
                    <a:pt x="153988" y="137564"/>
                    <a:pt x="157951" y="134938"/>
                  </a:cubicBezTo>
                  <a:close/>
                  <a:moveTo>
                    <a:pt x="287448" y="96838"/>
                  </a:moveTo>
                  <a:cubicBezTo>
                    <a:pt x="280879" y="99436"/>
                    <a:pt x="272996" y="103332"/>
                    <a:pt x="270368" y="108528"/>
                  </a:cubicBezTo>
                  <a:cubicBezTo>
                    <a:pt x="265113" y="117620"/>
                    <a:pt x="271682" y="143597"/>
                    <a:pt x="280879" y="150092"/>
                  </a:cubicBezTo>
                  <a:cubicBezTo>
                    <a:pt x="292703" y="159184"/>
                    <a:pt x="299272" y="170873"/>
                    <a:pt x="301899" y="182563"/>
                  </a:cubicBezTo>
                  <a:cubicBezTo>
                    <a:pt x="303213" y="176069"/>
                    <a:pt x="303213" y="168276"/>
                    <a:pt x="303213" y="161781"/>
                  </a:cubicBezTo>
                  <a:cubicBezTo>
                    <a:pt x="303213" y="138402"/>
                    <a:pt x="297958" y="116321"/>
                    <a:pt x="287448" y="96838"/>
                  </a:cubicBezTo>
                  <a:close/>
                  <a:moveTo>
                    <a:pt x="160474" y="0"/>
                  </a:moveTo>
                  <a:cubicBezTo>
                    <a:pt x="249918" y="0"/>
                    <a:pt x="322263" y="72405"/>
                    <a:pt x="322263" y="161925"/>
                  </a:cubicBezTo>
                  <a:cubicBezTo>
                    <a:pt x="322263" y="179039"/>
                    <a:pt x="319632" y="196153"/>
                    <a:pt x="314371" y="211951"/>
                  </a:cubicBezTo>
                  <a:cubicBezTo>
                    <a:pt x="314371" y="211951"/>
                    <a:pt x="314371" y="211951"/>
                    <a:pt x="242026" y="165875"/>
                  </a:cubicBezTo>
                  <a:cubicBezTo>
                    <a:pt x="247288" y="157976"/>
                    <a:pt x="257811" y="147444"/>
                    <a:pt x="259126" y="139545"/>
                  </a:cubicBezTo>
                  <a:cubicBezTo>
                    <a:pt x="260441" y="127697"/>
                    <a:pt x="251234" y="97418"/>
                    <a:pt x="244657" y="94785"/>
                  </a:cubicBezTo>
                  <a:cubicBezTo>
                    <a:pt x="238080" y="90836"/>
                    <a:pt x="218350" y="71089"/>
                    <a:pt x="203881" y="63190"/>
                  </a:cubicBezTo>
                  <a:cubicBezTo>
                    <a:pt x="193358" y="57924"/>
                    <a:pt x="188096" y="36861"/>
                    <a:pt x="186781" y="22380"/>
                  </a:cubicBezTo>
                  <a:cubicBezTo>
                    <a:pt x="177574" y="21063"/>
                    <a:pt x="169681" y="19747"/>
                    <a:pt x="160474" y="19747"/>
                  </a:cubicBezTo>
                  <a:cubicBezTo>
                    <a:pt x="128905" y="19747"/>
                    <a:pt x="98652" y="30279"/>
                    <a:pt x="74975" y="48709"/>
                  </a:cubicBezTo>
                  <a:cubicBezTo>
                    <a:pt x="81552" y="59241"/>
                    <a:pt x="93390" y="78988"/>
                    <a:pt x="86814" y="86886"/>
                  </a:cubicBezTo>
                  <a:cubicBezTo>
                    <a:pt x="78921" y="100051"/>
                    <a:pt x="53930" y="100051"/>
                    <a:pt x="53930" y="111899"/>
                  </a:cubicBezTo>
                  <a:cubicBezTo>
                    <a:pt x="53930" y="123747"/>
                    <a:pt x="52614" y="135596"/>
                    <a:pt x="53930" y="140862"/>
                  </a:cubicBezTo>
                  <a:cubicBezTo>
                    <a:pt x="55245" y="146128"/>
                    <a:pt x="69714" y="150077"/>
                    <a:pt x="59191" y="157976"/>
                  </a:cubicBezTo>
                  <a:cubicBezTo>
                    <a:pt x="52614" y="164558"/>
                    <a:pt x="32884" y="175090"/>
                    <a:pt x="21046" y="181672"/>
                  </a:cubicBezTo>
                  <a:cubicBezTo>
                    <a:pt x="22361" y="197470"/>
                    <a:pt x="27622" y="213267"/>
                    <a:pt x="35515" y="227748"/>
                  </a:cubicBezTo>
                  <a:cubicBezTo>
                    <a:pt x="38145" y="219850"/>
                    <a:pt x="49984" y="192204"/>
                    <a:pt x="59191" y="190887"/>
                  </a:cubicBezTo>
                  <a:cubicBezTo>
                    <a:pt x="69714" y="188254"/>
                    <a:pt x="78921" y="185621"/>
                    <a:pt x="89444" y="198786"/>
                  </a:cubicBezTo>
                  <a:cubicBezTo>
                    <a:pt x="99967" y="211951"/>
                    <a:pt x="114436" y="215900"/>
                    <a:pt x="122328" y="215900"/>
                  </a:cubicBezTo>
                  <a:cubicBezTo>
                    <a:pt x="130220" y="215900"/>
                    <a:pt x="121013" y="243546"/>
                    <a:pt x="96021" y="248812"/>
                  </a:cubicBezTo>
                  <a:cubicBezTo>
                    <a:pt x="72345" y="252761"/>
                    <a:pt x="106544" y="283040"/>
                    <a:pt x="86814" y="283040"/>
                  </a:cubicBezTo>
                  <a:cubicBezTo>
                    <a:pt x="109175" y="296204"/>
                    <a:pt x="134167" y="304103"/>
                    <a:pt x="160474" y="304103"/>
                  </a:cubicBezTo>
                  <a:cubicBezTo>
                    <a:pt x="163105" y="304103"/>
                    <a:pt x="165735" y="302787"/>
                    <a:pt x="167051" y="302787"/>
                  </a:cubicBezTo>
                  <a:cubicBezTo>
                    <a:pt x="167051" y="302787"/>
                    <a:pt x="167051" y="302787"/>
                    <a:pt x="170997" y="322534"/>
                  </a:cubicBezTo>
                  <a:cubicBezTo>
                    <a:pt x="168366" y="322534"/>
                    <a:pt x="164420" y="323850"/>
                    <a:pt x="160474" y="323850"/>
                  </a:cubicBezTo>
                  <a:cubicBezTo>
                    <a:pt x="72345" y="323850"/>
                    <a:pt x="0" y="251445"/>
                    <a:pt x="0" y="161925"/>
                  </a:cubicBezTo>
                  <a:cubicBezTo>
                    <a:pt x="0" y="72405"/>
                    <a:pt x="72345" y="0"/>
                    <a:pt x="160474" y="0"/>
                  </a:cubicBezTo>
                  <a:close/>
                </a:path>
              </a:pathLst>
            </a:custGeom>
            <a:solidFill>
              <a:srgbClr val="62FFFF"/>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1600">
                <a:solidFill>
                  <a:srgbClr val="0070C0"/>
                </a:solidFill>
              </a:endParaRPr>
            </a:p>
          </p:txBody>
        </p:sp>
        <p:sp>
          <p:nvSpPr>
            <p:cNvPr id="2" name="矩形: 圆角 10"/>
            <p:cNvSpPr/>
            <p:nvPr>
              <p:custDataLst>
                <p:tags r:id="rId7"/>
              </p:custDataLst>
            </p:nvPr>
          </p:nvSpPr>
          <p:spPr>
            <a:xfrm>
              <a:off x="520218" y="1128471"/>
              <a:ext cx="684468" cy="691752"/>
            </a:xfrm>
            <a:prstGeom prst="roundRect">
              <a:avLst/>
            </a:prstGeom>
            <a:noFill/>
            <a:ln w="34925">
              <a:gradFill>
                <a:gsLst>
                  <a:gs pos="0">
                    <a:srgbClr val="62FFFF"/>
                  </a:gs>
                  <a:gs pos="68000">
                    <a:srgbClr val="0D69FF"/>
                  </a:gs>
                  <a:gs pos="43000">
                    <a:srgbClr val="0D69FF"/>
                  </a:gs>
                  <a:gs pos="100000">
                    <a:srgbClr val="62FFFF"/>
                  </a:gs>
                </a:gsLst>
                <a:lin ang="5400000" scaled="1"/>
              </a:gra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sz="1600">
                <a:solidFill>
                  <a:srgbClr val="0070C0"/>
                </a:solidFill>
              </a:endParaRPr>
            </a:p>
          </p:txBody>
        </p:sp>
        <p:sp>
          <p:nvSpPr>
            <p:cNvPr id="3" name="文本框 2"/>
            <p:cNvSpPr txBox="1"/>
            <p:nvPr>
              <p:custDataLst>
                <p:tags r:id="rId8"/>
              </p:custDataLst>
            </p:nvPr>
          </p:nvSpPr>
          <p:spPr>
            <a:xfrm>
              <a:off x="1301667" y="1222186"/>
              <a:ext cx="9415754" cy="534987"/>
            </a:xfrm>
            <a:prstGeom prst="rect">
              <a:avLst/>
            </a:prstGeom>
            <a:noFill/>
          </p:spPr>
          <p:txBody>
            <a:bodyPr wrap="square" rtlCol="0">
              <a:spAutoFit/>
              <a:scene3d>
                <a:camera prst="orthographicFront"/>
                <a:lightRig rig="threePt" dir="t"/>
              </a:scene3d>
              <a:sp3d contourW="12700"/>
            </a:bodyPr>
            <a:p>
              <a:pPr marR="0" lvl="0" algn="l" defTabSz="914400" rtl="0" eaLnBrk="1" fontAlgn="auto" latinLnBrk="0" hangingPunct="1">
                <a:lnSpc>
                  <a:spcPct val="100000"/>
                </a:lnSpc>
                <a:spcBef>
                  <a:spcPts val="0"/>
                </a:spcBef>
                <a:spcAft>
                  <a:spcPts val="0"/>
                </a:spcAft>
                <a:buClrTx/>
                <a:buSzTx/>
                <a:defRPr/>
              </a:pPr>
              <a:r>
                <a:rPr kumimoji="0" lang="zh-CN" altLang="en-US" sz="2400" b="1" i="0" u="none" strike="noStrike" kern="1200" cap="none" spc="0" normalizeH="0" baseline="0" noProof="0" dirty="0">
                  <a:ln>
                    <a:noFill/>
                  </a:ln>
                  <a:solidFill>
                    <a:srgbClr val="0070C0"/>
                  </a:solidFill>
                  <a:effectLst/>
                  <a:uLnTx/>
                  <a:uFillTx/>
                  <a:latin typeface="微软雅黑" panose="020B0503020204020204" pitchFamily="34" charset="-122"/>
                  <a:ea typeface="微软雅黑" panose="020B0503020204020204" pitchFamily="34" charset="-122"/>
                  <a:cs typeface="+mn-cs"/>
                </a:rPr>
                <a:t>任务三 数组的基本操作</a:t>
              </a:r>
              <a:endParaRPr kumimoji="0" lang="zh-CN" altLang="en-US" sz="2400" b="1" i="0" u="none" strike="noStrike" kern="1200" cap="none" spc="0" normalizeH="0" baseline="0" noProof="0" dirty="0">
                <a:ln>
                  <a:noFill/>
                </a:ln>
                <a:solidFill>
                  <a:srgbClr val="0070C0"/>
                </a:solidFill>
                <a:effectLst/>
                <a:uLnTx/>
                <a:uFillTx/>
                <a:latin typeface="微软雅黑" panose="020B0503020204020204" pitchFamily="34" charset="-122"/>
                <a:ea typeface="微软雅黑" panose="020B0503020204020204" pitchFamily="34" charset="-122"/>
                <a:cs typeface="+mn-cs"/>
              </a:endParaRPr>
            </a:p>
          </p:txBody>
        </p:sp>
        <p:sp>
          <p:nvSpPr>
            <p:cNvPr id="6" name="椭圆 106"/>
            <p:cNvSpPr/>
            <p:nvPr>
              <p:custDataLst>
                <p:tags r:id="rId9"/>
              </p:custDataLst>
            </p:nvPr>
          </p:nvSpPr>
          <p:spPr>
            <a:xfrm>
              <a:off x="659718" y="1266083"/>
              <a:ext cx="406944" cy="419480"/>
            </a:xfrm>
            <a:custGeom>
              <a:avLst/>
              <a:gdLst>
                <a:gd name="connsiteX0" fmla="*/ 157951 w 327026"/>
                <a:gd name="connsiteY0" fmla="*/ 134938 h 337100"/>
                <a:gd name="connsiteX1" fmla="*/ 327026 w 327026"/>
                <a:gd name="connsiteY1" fmla="*/ 239958 h 337100"/>
                <a:gd name="connsiteX2" fmla="*/ 259660 w 327026"/>
                <a:gd name="connsiteY2" fmla="*/ 254398 h 337100"/>
                <a:gd name="connsiteX3" fmla="*/ 295325 w 327026"/>
                <a:gd name="connsiteY3" fmla="*/ 305595 h 337100"/>
                <a:gd name="connsiteX4" fmla="*/ 292683 w 327026"/>
                <a:gd name="connsiteY4" fmla="*/ 334475 h 337100"/>
                <a:gd name="connsiteX5" fmla="*/ 263623 w 327026"/>
                <a:gd name="connsiteY5" fmla="*/ 326599 h 337100"/>
                <a:gd name="connsiteX6" fmla="*/ 227959 w 327026"/>
                <a:gd name="connsiteY6" fmla="*/ 275402 h 337100"/>
                <a:gd name="connsiteX7" fmla="*/ 192294 w 327026"/>
                <a:gd name="connsiteY7" fmla="*/ 333162 h 337100"/>
                <a:gd name="connsiteX8" fmla="*/ 153988 w 327026"/>
                <a:gd name="connsiteY8" fmla="*/ 137564 h 337100"/>
                <a:gd name="connsiteX9" fmla="*/ 157951 w 327026"/>
                <a:gd name="connsiteY9" fmla="*/ 134938 h 337100"/>
                <a:gd name="connsiteX10" fmla="*/ 287448 w 327026"/>
                <a:gd name="connsiteY10" fmla="*/ 96838 h 337100"/>
                <a:gd name="connsiteX11" fmla="*/ 270368 w 327026"/>
                <a:gd name="connsiteY11" fmla="*/ 108528 h 337100"/>
                <a:gd name="connsiteX12" fmla="*/ 280879 w 327026"/>
                <a:gd name="connsiteY12" fmla="*/ 150092 h 337100"/>
                <a:gd name="connsiteX13" fmla="*/ 301899 w 327026"/>
                <a:gd name="connsiteY13" fmla="*/ 182563 h 337100"/>
                <a:gd name="connsiteX14" fmla="*/ 303213 w 327026"/>
                <a:gd name="connsiteY14" fmla="*/ 161781 h 337100"/>
                <a:gd name="connsiteX15" fmla="*/ 287448 w 327026"/>
                <a:gd name="connsiteY15" fmla="*/ 96838 h 337100"/>
                <a:gd name="connsiteX16" fmla="*/ 160474 w 327026"/>
                <a:gd name="connsiteY16" fmla="*/ 0 h 337100"/>
                <a:gd name="connsiteX17" fmla="*/ 322263 w 327026"/>
                <a:gd name="connsiteY17" fmla="*/ 161925 h 337100"/>
                <a:gd name="connsiteX18" fmla="*/ 314371 w 327026"/>
                <a:gd name="connsiteY18" fmla="*/ 211951 h 337100"/>
                <a:gd name="connsiteX19" fmla="*/ 242026 w 327026"/>
                <a:gd name="connsiteY19" fmla="*/ 165875 h 337100"/>
                <a:gd name="connsiteX20" fmla="*/ 259126 w 327026"/>
                <a:gd name="connsiteY20" fmla="*/ 139545 h 337100"/>
                <a:gd name="connsiteX21" fmla="*/ 244657 w 327026"/>
                <a:gd name="connsiteY21" fmla="*/ 94785 h 337100"/>
                <a:gd name="connsiteX22" fmla="*/ 203881 w 327026"/>
                <a:gd name="connsiteY22" fmla="*/ 63190 h 337100"/>
                <a:gd name="connsiteX23" fmla="*/ 186781 w 327026"/>
                <a:gd name="connsiteY23" fmla="*/ 22380 h 337100"/>
                <a:gd name="connsiteX24" fmla="*/ 160474 w 327026"/>
                <a:gd name="connsiteY24" fmla="*/ 19747 h 337100"/>
                <a:gd name="connsiteX25" fmla="*/ 74975 w 327026"/>
                <a:gd name="connsiteY25" fmla="*/ 48709 h 337100"/>
                <a:gd name="connsiteX26" fmla="*/ 86814 w 327026"/>
                <a:gd name="connsiteY26" fmla="*/ 86886 h 337100"/>
                <a:gd name="connsiteX27" fmla="*/ 53930 w 327026"/>
                <a:gd name="connsiteY27" fmla="*/ 111899 h 337100"/>
                <a:gd name="connsiteX28" fmla="*/ 53930 w 327026"/>
                <a:gd name="connsiteY28" fmla="*/ 140862 h 337100"/>
                <a:gd name="connsiteX29" fmla="*/ 59191 w 327026"/>
                <a:gd name="connsiteY29" fmla="*/ 157976 h 337100"/>
                <a:gd name="connsiteX30" fmla="*/ 21046 w 327026"/>
                <a:gd name="connsiteY30" fmla="*/ 181672 h 337100"/>
                <a:gd name="connsiteX31" fmla="*/ 35515 w 327026"/>
                <a:gd name="connsiteY31" fmla="*/ 227748 h 337100"/>
                <a:gd name="connsiteX32" fmla="*/ 59191 w 327026"/>
                <a:gd name="connsiteY32" fmla="*/ 190887 h 337100"/>
                <a:gd name="connsiteX33" fmla="*/ 89444 w 327026"/>
                <a:gd name="connsiteY33" fmla="*/ 198786 h 337100"/>
                <a:gd name="connsiteX34" fmla="*/ 122328 w 327026"/>
                <a:gd name="connsiteY34" fmla="*/ 215900 h 337100"/>
                <a:gd name="connsiteX35" fmla="*/ 96021 w 327026"/>
                <a:gd name="connsiteY35" fmla="*/ 248812 h 337100"/>
                <a:gd name="connsiteX36" fmla="*/ 86814 w 327026"/>
                <a:gd name="connsiteY36" fmla="*/ 283040 h 337100"/>
                <a:gd name="connsiteX37" fmla="*/ 160474 w 327026"/>
                <a:gd name="connsiteY37" fmla="*/ 304103 h 337100"/>
                <a:gd name="connsiteX38" fmla="*/ 167051 w 327026"/>
                <a:gd name="connsiteY38" fmla="*/ 302787 h 337100"/>
                <a:gd name="connsiteX39" fmla="*/ 170997 w 327026"/>
                <a:gd name="connsiteY39" fmla="*/ 322534 h 337100"/>
                <a:gd name="connsiteX40" fmla="*/ 160474 w 327026"/>
                <a:gd name="connsiteY40" fmla="*/ 323850 h 337100"/>
                <a:gd name="connsiteX41" fmla="*/ 0 w 327026"/>
                <a:gd name="connsiteY41" fmla="*/ 161925 h 337100"/>
                <a:gd name="connsiteX42" fmla="*/ 160474 w 327026"/>
                <a:gd name="connsiteY42" fmla="*/ 0 h 337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327026" h="337100">
                  <a:moveTo>
                    <a:pt x="157951" y="134938"/>
                  </a:moveTo>
                  <a:cubicBezTo>
                    <a:pt x="157951" y="134938"/>
                    <a:pt x="157951" y="134938"/>
                    <a:pt x="327026" y="239958"/>
                  </a:cubicBezTo>
                  <a:cubicBezTo>
                    <a:pt x="327026" y="239958"/>
                    <a:pt x="327026" y="239958"/>
                    <a:pt x="259660" y="254398"/>
                  </a:cubicBezTo>
                  <a:lnTo>
                    <a:pt x="295325" y="305595"/>
                  </a:lnTo>
                  <a:cubicBezTo>
                    <a:pt x="301929" y="316097"/>
                    <a:pt x="300608" y="327911"/>
                    <a:pt x="292683" y="334475"/>
                  </a:cubicBezTo>
                  <a:cubicBezTo>
                    <a:pt x="283436" y="339726"/>
                    <a:pt x="271548" y="337101"/>
                    <a:pt x="263623" y="326599"/>
                  </a:cubicBezTo>
                  <a:cubicBezTo>
                    <a:pt x="263623" y="326599"/>
                    <a:pt x="263623" y="326599"/>
                    <a:pt x="227959" y="275402"/>
                  </a:cubicBezTo>
                  <a:cubicBezTo>
                    <a:pt x="227959" y="275402"/>
                    <a:pt x="227959" y="275402"/>
                    <a:pt x="192294" y="333162"/>
                  </a:cubicBezTo>
                  <a:cubicBezTo>
                    <a:pt x="192294" y="333162"/>
                    <a:pt x="192294" y="333162"/>
                    <a:pt x="153988" y="137564"/>
                  </a:cubicBezTo>
                  <a:cubicBezTo>
                    <a:pt x="153988" y="137564"/>
                    <a:pt x="153988" y="137564"/>
                    <a:pt x="157951" y="134938"/>
                  </a:cubicBezTo>
                  <a:close/>
                  <a:moveTo>
                    <a:pt x="287448" y="96838"/>
                  </a:moveTo>
                  <a:cubicBezTo>
                    <a:pt x="280879" y="99436"/>
                    <a:pt x="272996" y="103332"/>
                    <a:pt x="270368" y="108528"/>
                  </a:cubicBezTo>
                  <a:cubicBezTo>
                    <a:pt x="265113" y="117620"/>
                    <a:pt x="271682" y="143597"/>
                    <a:pt x="280879" y="150092"/>
                  </a:cubicBezTo>
                  <a:cubicBezTo>
                    <a:pt x="292703" y="159184"/>
                    <a:pt x="299272" y="170873"/>
                    <a:pt x="301899" y="182563"/>
                  </a:cubicBezTo>
                  <a:cubicBezTo>
                    <a:pt x="303213" y="176069"/>
                    <a:pt x="303213" y="168276"/>
                    <a:pt x="303213" y="161781"/>
                  </a:cubicBezTo>
                  <a:cubicBezTo>
                    <a:pt x="303213" y="138402"/>
                    <a:pt x="297958" y="116321"/>
                    <a:pt x="287448" y="96838"/>
                  </a:cubicBezTo>
                  <a:close/>
                  <a:moveTo>
                    <a:pt x="160474" y="0"/>
                  </a:moveTo>
                  <a:cubicBezTo>
                    <a:pt x="249918" y="0"/>
                    <a:pt x="322263" y="72405"/>
                    <a:pt x="322263" y="161925"/>
                  </a:cubicBezTo>
                  <a:cubicBezTo>
                    <a:pt x="322263" y="179039"/>
                    <a:pt x="319632" y="196153"/>
                    <a:pt x="314371" y="211951"/>
                  </a:cubicBezTo>
                  <a:cubicBezTo>
                    <a:pt x="314371" y="211951"/>
                    <a:pt x="314371" y="211951"/>
                    <a:pt x="242026" y="165875"/>
                  </a:cubicBezTo>
                  <a:cubicBezTo>
                    <a:pt x="247288" y="157976"/>
                    <a:pt x="257811" y="147444"/>
                    <a:pt x="259126" y="139545"/>
                  </a:cubicBezTo>
                  <a:cubicBezTo>
                    <a:pt x="260441" y="127697"/>
                    <a:pt x="251234" y="97418"/>
                    <a:pt x="244657" y="94785"/>
                  </a:cubicBezTo>
                  <a:cubicBezTo>
                    <a:pt x="238080" y="90836"/>
                    <a:pt x="218350" y="71089"/>
                    <a:pt x="203881" y="63190"/>
                  </a:cubicBezTo>
                  <a:cubicBezTo>
                    <a:pt x="193358" y="57924"/>
                    <a:pt x="188096" y="36861"/>
                    <a:pt x="186781" y="22380"/>
                  </a:cubicBezTo>
                  <a:cubicBezTo>
                    <a:pt x="177574" y="21063"/>
                    <a:pt x="169681" y="19747"/>
                    <a:pt x="160474" y="19747"/>
                  </a:cubicBezTo>
                  <a:cubicBezTo>
                    <a:pt x="128905" y="19747"/>
                    <a:pt x="98652" y="30279"/>
                    <a:pt x="74975" y="48709"/>
                  </a:cubicBezTo>
                  <a:cubicBezTo>
                    <a:pt x="81552" y="59241"/>
                    <a:pt x="93390" y="78988"/>
                    <a:pt x="86814" y="86886"/>
                  </a:cubicBezTo>
                  <a:cubicBezTo>
                    <a:pt x="78921" y="100051"/>
                    <a:pt x="53930" y="100051"/>
                    <a:pt x="53930" y="111899"/>
                  </a:cubicBezTo>
                  <a:cubicBezTo>
                    <a:pt x="53930" y="123747"/>
                    <a:pt x="52614" y="135596"/>
                    <a:pt x="53930" y="140862"/>
                  </a:cubicBezTo>
                  <a:cubicBezTo>
                    <a:pt x="55245" y="146128"/>
                    <a:pt x="69714" y="150077"/>
                    <a:pt x="59191" y="157976"/>
                  </a:cubicBezTo>
                  <a:cubicBezTo>
                    <a:pt x="52614" y="164558"/>
                    <a:pt x="32884" y="175090"/>
                    <a:pt x="21046" y="181672"/>
                  </a:cubicBezTo>
                  <a:cubicBezTo>
                    <a:pt x="22361" y="197470"/>
                    <a:pt x="27622" y="213267"/>
                    <a:pt x="35515" y="227748"/>
                  </a:cubicBezTo>
                  <a:cubicBezTo>
                    <a:pt x="38145" y="219850"/>
                    <a:pt x="49984" y="192204"/>
                    <a:pt x="59191" y="190887"/>
                  </a:cubicBezTo>
                  <a:cubicBezTo>
                    <a:pt x="69714" y="188254"/>
                    <a:pt x="78921" y="185621"/>
                    <a:pt x="89444" y="198786"/>
                  </a:cubicBezTo>
                  <a:cubicBezTo>
                    <a:pt x="99967" y="211951"/>
                    <a:pt x="114436" y="215900"/>
                    <a:pt x="122328" y="215900"/>
                  </a:cubicBezTo>
                  <a:cubicBezTo>
                    <a:pt x="130220" y="215900"/>
                    <a:pt x="121013" y="243546"/>
                    <a:pt x="96021" y="248812"/>
                  </a:cubicBezTo>
                  <a:cubicBezTo>
                    <a:pt x="72345" y="252761"/>
                    <a:pt x="106544" y="283040"/>
                    <a:pt x="86814" y="283040"/>
                  </a:cubicBezTo>
                  <a:cubicBezTo>
                    <a:pt x="109175" y="296204"/>
                    <a:pt x="134167" y="304103"/>
                    <a:pt x="160474" y="304103"/>
                  </a:cubicBezTo>
                  <a:cubicBezTo>
                    <a:pt x="163105" y="304103"/>
                    <a:pt x="165735" y="302787"/>
                    <a:pt x="167051" y="302787"/>
                  </a:cubicBezTo>
                  <a:cubicBezTo>
                    <a:pt x="167051" y="302787"/>
                    <a:pt x="167051" y="302787"/>
                    <a:pt x="170997" y="322534"/>
                  </a:cubicBezTo>
                  <a:cubicBezTo>
                    <a:pt x="168366" y="322534"/>
                    <a:pt x="164420" y="323850"/>
                    <a:pt x="160474" y="323850"/>
                  </a:cubicBezTo>
                  <a:cubicBezTo>
                    <a:pt x="72345" y="323850"/>
                    <a:pt x="0" y="251445"/>
                    <a:pt x="0" y="161925"/>
                  </a:cubicBezTo>
                  <a:cubicBezTo>
                    <a:pt x="0" y="72405"/>
                    <a:pt x="72345" y="0"/>
                    <a:pt x="160474" y="0"/>
                  </a:cubicBezTo>
                  <a:close/>
                </a:path>
              </a:pathLst>
            </a:custGeom>
            <a:solidFill>
              <a:srgbClr val="62FFFF"/>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1600">
                <a:solidFill>
                  <a:srgbClr val="0070C0"/>
                </a:solidFill>
              </a:endParaRPr>
            </a:p>
          </p:txBody>
        </p:sp>
        <p:sp>
          <p:nvSpPr>
            <p:cNvPr id="15" name="矩形: 圆角 10"/>
            <p:cNvSpPr/>
            <p:nvPr>
              <p:custDataLst>
                <p:tags r:id="rId10"/>
              </p:custDataLst>
            </p:nvPr>
          </p:nvSpPr>
          <p:spPr>
            <a:xfrm>
              <a:off x="521694" y="2199194"/>
              <a:ext cx="684468" cy="691752"/>
            </a:xfrm>
            <a:prstGeom prst="roundRect">
              <a:avLst/>
            </a:prstGeom>
            <a:noFill/>
            <a:ln w="34925">
              <a:gradFill>
                <a:gsLst>
                  <a:gs pos="0">
                    <a:srgbClr val="62FFFF"/>
                  </a:gs>
                  <a:gs pos="68000">
                    <a:srgbClr val="0D69FF"/>
                  </a:gs>
                  <a:gs pos="43000">
                    <a:srgbClr val="0D69FF"/>
                  </a:gs>
                  <a:gs pos="100000">
                    <a:srgbClr val="62FFFF"/>
                  </a:gs>
                </a:gsLst>
                <a:lin ang="5400000" scaled="1"/>
              </a:gra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sz="1600">
                <a:solidFill>
                  <a:srgbClr val="0070C0"/>
                </a:solidFill>
              </a:endParaRPr>
            </a:p>
          </p:txBody>
        </p:sp>
        <p:sp>
          <p:nvSpPr>
            <p:cNvPr id="16" name="文本框 15"/>
            <p:cNvSpPr txBox="1"/>
            <p:nvPr>
              <p:custDataLst>
                <p:tags r:id="rId11"/>
              </p:custDataLst>
            </p:nvPr>
          </p:nvSpPr>
          <p:spPr>
            <a:xfrm>
              <a:off x="1303143" y="2292909"/>
              <a:ext cx="9415754" cy="534987"/>
            </a:xfrm>
            <a:prstGeom prst="rect">
              <a:avLst/>
            </a:prstGeom>
            <a:noFill/>
          </p:spPr>
          <p:txBody>
            <a:bodyPr wrap="square" rtlCol="0">
              <a:spAutoFit/>
              <a:scene3d>
                <a:camera prst="orthographicFront"/>
                <a:lightRig rig="threePt" dir="t"/>
              </a:scene3d>
              <a:sp3d contourW="12700"/>
            </a:bodyPr>
            <a:p>
              <a:pPr marR="0" lvl="0" algn="l" defTabSz="914400" rtl="0" eaLnBrk="1" fontAlgn="auto" latinLnBrk="0" hangingPunct="1">
                <a:lnSpc>
                  <a:spcPct val="100000"/>
                </a:lnSpc>
                <a:spcBef>
                  <a:spcPts val="0"/>
                </a:spcBef>
                <a:spcAft>
                  <a:spcPts val="0"/>
                </a:spcAft>
                <a:buClrTx/>
                <a:buSzTx/>
                <a:defRPr/>
              </a:pPr>
              <a:r>
                <a:rPr kumimoji="0" lang="zh-CN" altLang="en-US" sz="2400" b="1" i="0" u="none" strike="noStrike" kern="1200" cap="none" spc="0" normalizeH="0" baseline="0" noProof="0" dirty="0">
                  <a:ln>
                    <a:noFill/>
                  </a:ln>
                  <a:solidFill>
                    <a:srgbClr val="0070C0"/>
                  </a:solidFill>
                  <a:effectLst/>
                  <a:uLnTx/>
                  <a:uFillTx/>
                  <a:latin typeface="微软雅黑" panose="020B0503020204020204" pitchFamily="34" charset="-122"/>
                  <a:ea typeface="微软雅黑" panose="020B0503020204020204" pitchFamily="34" charset="-122"/>
                  <a:cs typeface="+mn-cs"/>
                </a:rPr>
                <a:t>任务四 数组的特殊操作</a:t>
              </a:r>
              <a:endParaRPr kumimoji="0" lang="zh-CN" altLang="en-US" sz="2400" b="1" i="0" u="none" strike="noStrike" kern="1200" cap="none" spc="0" normalizeH="0" baseline="0" noProof="0" dirty="0">
                <a:ln>
                  <a:noFill/>
                </a:ln>
                <a:solidFill>
                  <a:srgbClr val="0070C0"/>
                </a:solidFill>
                <a:effectLst/>
                <a:uLnTx/>
                <a:uFillTx/>
                <a:latin typeface="微软雅黑" panose="020B0503020204020204" pitchFamily="34" charset="-122"/>
                <a:ea typeface="微软雅黑" panose="020B0503020204020204" pitchFamily="34" charset="-122"/>
                <a:cs typeface="+mn-cs"/>
              </a:endParaRPr>
            </a:p>
          </p:txBody>
        </p:sp>
        <p:sp>
          <p:nvSpPr>
            <p:cNvPr id="17" name="椭圆 106"/>
            <p:cNvSpPr/>
            <p:nvPr>
              <p:custDataLst>
                <p:tags r:id="rId12"/>
              </p:custDataLst>
            </p:nvPr>
          </p:nvSpPr>
          <p:spPr>
            <a:xfrm>
              <a:off x="661194" y="2336806"/>
              <a:ext cx="406944" cy="419480"/>
            </a:xfrm>
            <a:custGeom>
              <a:avLst/>
              <a:gdLst>
                <a:gd name="connsiteX0" fmla="*/ 157951 w 327026"/>
                <a:gd name="connsiteY0" fmla="*/ 134938 h 337100"/>
                <a:gd name="connsiteX1" fmla="*/ 327026 w 327026"/>
                <a:gd name="connsiteY1" fmla="*/ 239958 h 337100"/>
                <a:gd name="connsiteX2" fmla="*/ 259660 w 327026"/>
                <a:gd name="connsiteY2" fmla="*/ 254398 h 337100"/>
                <a:gd name="connsiteX3" fmla="*/ 295325 w 327026"/>
                <a:gd name="connsiteY3" fmla="*/ 305595 h 337100"/>
                <a:gd name="connsiteX4" fmla="*/ 292683 w 327026"/>
                <a:gd name="connsiteY4" fmla="*/ 334475 h 337100"/>
                <a:gd name="connsiteX5" fmla="*/ 263623 w 327026"/>
                <a:gd name="connsiteY5" fmla="*/ 326599 h 337100"/>
                <a:gd name="connsiteX6" fmla="*/ 227959 w 327026"/>
                <a:gd name="connsiteY6" fmla="*/ 275402 h 337100"/>
                <a:gd name="connsiteX7" fmla="*/ 192294 w 327026"/>
                <a:gd name="connsiteY7" fmla="*/ 333162 h 337100"/>
                <a:gd name="connsiteX8" fmla="*/ 153988 w 327026"/>
                <a:gd name="connsiteY8" fmla="*/ 137564 h 337100"/>
                <a:gd name="connsiteX9" fmla="*/ 157951 w 327026"/>
                <a:gd name="connsiteY9" fmla="*/ 134938 h 337100"/>
                <a:gd name="connsiteX10" fmla="*/ 287448 w 327026"/>
                <a:gd name="connsiteY10" fmla="*/ 96838 h 337100"/>
                <a:gd name="connsiteX11" fmla="*/ 270368 w 327026"/>
                <a:gd name="connsiteY11" fmla="*/ 108528 h 337100"/>
                <a:gd name="connsiteX12" fmla="*/ 280879 w 327026"/>
                <a:gd name="connsiteY12" fmla="*/ 150092 h 337100"/>
                <a:gd name="connsiteX13" fmla="*/ 301899 w 327026"/>
                <a:gd name="connsiteY13" fmla="*/ 182563 h 337100"/>
                <a:gd name="connsiteX14" fmla="*/ 303213 w 327026"/>
                <a:gd name="connsiteY14" fmla="*/ 161781 h 337100"/>
                <a:gd name="connsiteX15" fmla="*/ 287448 w 327026"/>
                <a:gd name="connsiteY15" fmla="*/ 96838 h 337100"/>
                <a:gd name="connsiteX16" fmla="*/ 160474 w 327026"/>
                <a:gd name="connsiteY16" fmla="*/ 0 h 337100"/>
                <a:gd name="connsiteX17" fmla="*/ 322263 w 327026"/>
                <a:gd name="connsiteY17" fmla="*/ 161925 h 337100"/>
                <a:gd name="connsiteX18" fmla="*/ 314371 w 327026"/>
                <a:gd name="connsiteY18" fmla="*/ 211951 h 337100"/>
                <a:gd name="connsiteX19" fmla="*/ 242026 w 327026"/>
                <a:gd name="connsiteY19" fmla="*/ 165875 h 337100"/>
                <a:gd name="connsiteX20" fmla="*/ 259126 w 327026"/>
                <a:gd name="connsiteY20" fmla="*/ 139545 h 337100"/>
                <a:gd name="connsiteX21" fmla="*/ 244657 w 327026"/>
                <a:gd name="connsiteY21" fmla="*/ 94785 h 337100"/>
                <a:gd name="connsiteX22" fmla="*/ 203881 w 327026"/>
                <a:gd name="connsiteY22" fmla="*/ 63190 h 337100"/>
                <a:gd name="connsiteX23" fmla="*/ 186781 w 327026"/>
                <a:gd name="connsiteY23" fmla="*/ 22380 h 337100"/>
                <a:gd name="connsiteX24" fmla="*/ 160474 w 327026"/>
                <a:gd name="connsiteY24" fmla="*/ 19747 h 337100"/>
                <a:gd name="connsiteX25" fmla="*/ 74975 w 327026"/>
                <a:gd name="connsiteY25" fmla="*/ 48709 h 337100"/>
                <a:gd name="connsiteX26" fmla="*/ 86814 w 327026"/>
                <a:gd name="connsiteY26" fmla="*/ 86886 h 337100"/>
                <a:gd name="connsiteX27" fmla="*/ 53930 w 327026"/>
                <a:gd name="connsiteY27" fmla="*/ 111899 h 337100"/>
                <a:gd name="connsiteX28" fmla="*/ 53930 w 327026"/>
                <a:gd name="connsiteY28" fmla="*/ 140862 h 337100"/>
                <a:gd name="connsiteX29" fmla="*/ 59191 w 327026"/>
                <a:gd name="connsiteY29" fmla="*/ 157976 h 337100"/>
                <a:gd name="connsiteX30" fmla="*/ 21046 w 327026"/>
                <a:gd name="connsiteY30" fmla="*/ 181672 h 337100"/>
                <a:gd name="connsiteX31" fmla="*/ 35515 w 327026"/>
                <a:gd name="connsiteY31" fmla="*/ 227748 h 337100"/>
                <a:gd name="connsiteX32" fmla="*/ 59191 w 327026"/>
                <a:gd name="connsiteY32" fmla="*/ 190887 h 337100"/>
                <a:gd name="connsiteX33" fmla="*/ 89444 w 327026"/>
                <a:gd name="connsiteY33" fmla="*/ 198786 h 337100"/>
                <a:gd name="connsiteX34" fmla="*/ 122328 w 327026"/>
                <a:gd name="connsiteY34" fmla="*/ 215900 h 337100"/>
                <a:gd name="connsiteX35" fmla="*/ 96021 w 327026"/>
                <a:gd name="connsiteY35" fmla="*/ 248812 h 337100"/>
                <a:gd name="connsiteX36" fmla="*/ 86814 w 327026"/>
                <a:gd name="connsiteY36" fmla="*/ 283040 h 337100"/>
                <a:gd name="connsiteX37" fmla="*/ 160474 w 327026"/>
                <a:gd name="connsiteY37" fmla="*/ 304103 h 337100"/>
                <a:gd name="connsiteX38" fmla="*/ 167051 w 327026"/>
                <a:gd name="connsiteY38" fmla="*/ 302787 h 337100"/>
                <a:gd name="connsiteX39" fmla="*/ 170997 w 327026"/>
                <a:gd name="connsiteY39" fmla="*/ 322534 h 337100"/>
                <a:gd name="connsiteX40" fmla="*/ 160474 w 327026"/>
                <a:gd name="connsiteY40" fmla="*/ 323850 h 337100"/>
                <a:gd name="connsiteX41" fmla="*/ 0 w 327026"/>
                <a:gd name="connsiteY41" fmla="*/ 161925 h 337100"/>
                <a:gd name="connsiteX42" fmla="*/ 160474 w 327026"/>
                <a:gd name="connsiteY42" fmla="*/ 0 h 337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327026" h="337100">
                  <a:moveTo>
                    <a:pt x="157951" y="134938"/>
                  </a:moveTo>
                  <a:cubicBezTo>
                    <a:pt x="157951" y="134938"/>
                    <a:pt x="157951" y="134938"/>
                    <a:pt x="327026" y="239958"/>
                  </a:cubicBezTo>
                  <a:cubicBezTo>
                    <a:pt x="327026" y="239958"/>
                    <a:pt x="327026" y="239958"/>
                    <a:pt x="259660" y="254398"/>
                  </a:cubicBezTo>
                  <a:lnTo>
                    <a:pt x="295325" y="305595"/>
                  </a:lnTo>
                  <a:cubicBezTo>
                    <a:pt x="301929" y="316097"/>
                    <a:pt x="300608" y="327911"/>
                    <a:pt x="292683" y="334475"/>
                  </a:cubicBezTo>
                  <a:cubicBezTo>
                    <a:pt x="283436" y="339726"/>
                    <a:pt x="271548" y="337101"/>
                    <a:pt x="263623" y="326599"/>
                  </a:cubicBezTo>
                  <a:cubicBezTo>
                    <a:pt x="263623" y="326599"/>
                    <a:pt x="263623" y="326599"/>
                    <a:pt x="227959" y="275402"/>
                  </a:cubicBezTo>
                  <a:cubicBezTo>
                    <a:pt x="227959" y="275402"/>
                    <a:pt x="227959" y="275402"/>
                    <a:pt x="192294" y="333162"/>
                  </a:cubicBezTo>
                  <a:cubicBezTo>
                    <a:pt x="192294" y="333162"/>
                    <a:pt x="192294" y="333162"/>
                    <a:pt x="153988" y="137564"/>
                  </a:cubicBezTo>
                  <a:cubicBezTo>
                    <a:pt x="153988" y="137564"/>
                    <a:pt x="153988" y="137564"/>
                    <a:pt x="157951" y="134938"/>
                  </a:cubicBezTo>
                  <a:close/>
                  <a:moveTo>
                    <a:pt x="287448" y="96838"/>
                  </a:moveTo>
                  <a:cubicBezTo>
                    <a:pt x="280879" y="99436"/>
                    <a:pt x="272996" y="103332"/>
                    <a:pt x="270368" y="108528"/>
                  </a:cubicBezTo>
                  <a:cubicBezTo>
                    <a:pt x="265113" y="117620"/>
                    <a:pt x="271682" y="143597"/>
                    <a:pt x="280879" y="150092"/>
                  </a:cubicBezTo>
                  <a:cubicBezTo>
                    <a:pt x="292703" y="159184"/>
                    <a:pt x="299272" y="170873"/>
                    <a:pt x="301899" y="182563"/>
                  </a:cubicBezTo>
                  <a:cubicBezTo>
                    <a:pt x="303213" y="176069"/>
                    <a:pt x="303213" y="168276"/>
                    <a:pt x="303213" y="161781"/>
                  </a:cubicBezTo>
                  <a:cubicBezTo>
                    <a:pt x="303213" y="138402"/>
                    <a:pt x="297958" y="116321"/>
                    <a:pt x="287448" y="96838"/>
                  </a:cubicBezTo>
                  <a:close/>
                  <a:moveTo>
                    <a:pt x="160474" y="0"/>
                  </a:moveTo>
                  <a:cubicBezTo>
                    <a:pt x="249918" y="0"/>
                    <a:pt x="322263" y="72405"/>
                    <a:pt x="322263" y="161925"/>
                  </a:cubicBezTo>
                  <a:cubicBezTo>
                    <a:pt x="322263" y="179039"/>
                    <a:pt x="319632" y="196153"/>
                    <a:pt x="314371" y="211951"/>
                  </a:cubicBezTo>
                  <a:cubicBezTo>
                    <a:pt x="314371" y="211951"/>
                    <a:pt x="314371" y="211951"/>
                    <a:pt x="242026" y="165875"/>
                  </a:cubicBezTo>
                  <a:cubicBezTo>
                    <a:pt x="247288" y="157976"/>
                    <a:pt x="257811" y="147444"/>
                    <a:pt x="259126" y="139545"/>
                  </a:cubicBezTo>
                  <a:cubicBezTo>
                    <a:pt x="260441" y="127697"/>
                    <a:pt x="251234" y="97418"/>
                    <a:pt x="244657" y="94785"/>
                  </a:cubicBezTo>
                  <a:cubicBezTo>
                    <a:pt x="238080" y="90836"/>
                    <a:pt x="218350" y="71089"/>
                    <a:pt x="203881" y="63190"/>
                  </a:cubicBezTo>
                  <a:cubicBezTo>
                    <a:pt x="193358" y="57924"/>
                    <a:pt x="188096" y="36861"/>
                    <a:pt x="186781" y="22380"/>
                  </a:cubicBezTo>
                  <a:cubicBezTo>
                    <a:pt x="177574" y="21063"/>
                    <a:pt x="169681" y="19747"/>
                    <a:pt x="160474" y="19747"/>
                  </a:cubicBezTo>
                  <a:cubicBezTo>
                    <a:pt x="128905" y="19747"/>
                    <a:pt x="98652" y="30279"/>
                    <a:pt x="74975" y="48709"/>
                  </a:cubicBezTo>
                  <a:cubicBezTo>
                    <a:pt x="81552" y="59241"/>
                    <a:pt x="93390" y="78988"/>
                    <a:pt x="86814" y="86886"/>
                  </a:cubicBezTo>
                  <a:cubicBezTo>
                    <a:pt x="78921" y="100051"/>
                    <a:pt x="53930" y="100051"/>
                    <a:pt x="53930" y="111899"/>
                  </a:cubicBezTo>
                  <a:cubicBezTo>
                    <a:pt x="53930" y="123747"/>
                    <a:pt x="52614" y="135596"/>
                    <a:pt x="53930" y="140862"/>
                  </a:cubicBezTo>
                  <a:cubicBezTo>
                    <a:pt x="55245" y="146128"/>
                    <a:pt x="69714" y="150077"/>
                    <a:pt x="59191" y="157976"/>
                  </a:cubicBezTo>
                  <a:cubicBezTo>
                    <a:pt x="52614" y="164558"/>
                    <a:pt x="32884" y="175090"/>
                    <a:pt x="21046" y="181672"/>
                  </a:cubicBezTo>
                  <a:cubicBezTo>
                    <a:pt x="22361" y="197470"/>
                    <a:pt x="27622" y="213267"/>
                    <a:pt x="35515" y="227748"/>
                  </a:cubicBezTo>
                  <a:cubicBezTo>
                    <a:pt x="38145" y="219850"/>
                    <a:pt x="49984" y="192204"/>
                    <a:pt x="59191" y="190887"/>
                  </a:cubicBezTo>
                  <a:cubicBezTo>
                    <a:pt x="69714" y="188254"/>
                    <a:pt x="78921" y="185621"/>
                    <a:pt x="89444" y="198786"/>
                  </a:cubicBezTo>
                  <a:cubicBezTo>
                    <a:pt x="99967" y="211951"/>
                    <a:pt x="114436" y="215900"/>
                    <a:pt x="122328" y="215900"/>
                  </a:cubicBezTo>
                  <a:cubicBezTo>
                    <a:pt x="130220" y="215900"/>
                    <a:pt x="121013" y="243546"/>
                    <a:pt x="96021" y="248812"/>
                  </a:cubicBezTo>
                  <a:cubicBezTo>
                    <a:pt x="72345" y="252761"/>
                    <a:pt x="106544" y="283040"/>
                    <a:pt x="86814" y="283040"/>
                  </a:cubicBezTo>
                  <a:cubicBezTo>
                    <a:pt x="109175" y="296204"/>
                    <a:pt x="134167" y="304103"/>
                    <a:pt x="160474" y="304103"/>
                  </a:cubicBezTo>
                  <a:cubicBezTo>
                    <a:pt x="163105" y="304103"/>
                    <a:pt x="165735" y="302787"/>
                    <a:pt x="167051" y="302787"/>
                  </a:cubicBezTo>
                  <a:cubicBezTo>
                    <a:pt x="167051" y="302787"/>
                    <a:pt x="167051" y="302787"/>
                    <a:pt x="170997" y="322534"/>
                  </a:cubicBezTo>
                  <a:cubicBezTo>
                    <a:pt x="168366" y="322534"/>
                    <a:pt x="164420" y="323850"/>
                    <a:pt x="160474" y="323850"/>
                  </a:cubicBezTo>
                  <a:cubicBezTo>
                    <a:pt x="72345" y="323850"/>
                    <a:pt x="0" y="251445"/>
                    <a:pt x="0" y="161925"/>
                  </a:cubicBezTo>
                  <a:cubicBezTo>
                    <a:pt x="0" y="72405"/>
                    <a:pt x="72345" y="0"/>
                    <a:pt x="160474" y="0"/>
                  </a:cubicBezTo>
                  <a:close/>
                </a:path>
              </a:pathLst>
            </a:custGeom>
            <a:solidFill>
              <a:srgbClr val="62FFFF"/>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1600">
                <a:solidFill>
                  <a:srgbClr val="0070C0"/>
                </a:solidFill>
              </a:endParaRPr>
            </a:p>
          </p:txBody>
        </p:sp>
        <p:sp>
          <p:nvSpPr>
            <p:cNvPr id="18" name="矩形: 圆角 10"/>
            <p:cNvSpPr/>
            <p:nvPr>
              <p:custDataLst>
                <p:tags r:id="rId13"/>
              </p:custDataLst>
            </p:nvPr>
          </p:nvSpPr>
          <p:spPr>
            <a:xfrm>
              <a:off x="520956" y="3258099"/>
              <a:ext cx="684468" cy="691752"/>
            </a:xfrm>
            <a:prstGeom prst="roundRect">
              <a:avLst/>
            </a:prstGeom>
            <a:noFill/>
            <a:ln w="34925">
              <a:gradFill>
                <a:gsLst>
                  <a:gs pos="0">
                    <a:srgbClr val="62FFFF"/>
                  </a:gs>
                  <a:gs pos="68000">
                    <a:srgbClr val="0D69FF"/>
                  </a:gs>
                  <a:gs pos="43000">
                    <a:srgbClr val="0D69FF"/>
                  </a:gs>
                  <a:gs pos="100000">
                    <a:srgbClr val="62FFFF"/>
                  </a:gs>
                </a:gsLst>
                <a:lin ang="5400000" scaled="1"/>
              </a:gra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sz="1600">
                <a:solidFill>
                  <a:srgbClr val="0070C0"/>
                </a:solidFill>
              </a:endParaRPr>
            </a:p>
          </p:txBody>
        </p:sp>
        <p:sp>
          <p:nvSpPr>
            <p:cNvPr id="19" name="文本框 18"/>
            <p:cNvSpPr txBox="1"/>
            <p:nvPr>
              <p:custDataLst>
                <p:tags r:id="rId14"/>
              </p:custDataLst>
            </p:nvPr>
          </p:nvSpPr>
          <p:spPr>
            <a:xfrm>
              <a:off x="1302405" y="3351814"/>
              <a:ext cx="9415754" cy="534987"/>
            </a:xfrm>
            <a:prstGeom prst="rect">
              <a:avLst/>
            </a:prstGeom>
            <a:noFill/>
          </p:spPr>
          <p:txBody>
            <a:bodyPr wrap="square" rtlCol="0">
              <a:spAutoFit/>
              <a:scene3d>
                <a:camera prst="orthographicFront"/>
                <a:lightRig rig="threePt" dir="t"/>
              </a:scene3d>
              <a:sp3d contourW="12700"/>
            </a:bodyPr>
            <a:p>
              <a:pPr marR="0" lvl="0" algn="l" defTabSz="914400" rtl="0" eaLnBrk="1" fontAlgn="auto" latinLnBrk="0" hangingPunct="1">
                <a:lnSpc>
                  <a:spcPct val="100000"/>
                </a:lnSpc>
                <a:spcBef>
                  <a:spcPts val="0"/>
                </a:spcBef>
                <a:spcAft>
                  <a:spcPts val="0"/>
                </a:spcAft>
                <a:buClrTx/>
                <a:buSzTx/>
                <a:defRPr/>
              </a:pPr>
              <a:r>
                <a:rPr kumimoji="0" lang="zh-CN" altLang="en-US" sz="2400" b="1" i="0" u="none" strike="noStrike" kern="1200" cap="none" spc="0" normalizeH="0" baseline="0" noProof="0" dirty="0">
                  <a:ln>
                    <a:noFill/>
                  </a:ln>
                  <a:solidFill>
                    <a:srgbClr val="0070C0"/>
                  </a:solidFill>
                  <a:effectLst/>
                  <a:uLnTx/>
                  <a:uFillTx/>
                  <a:latin typeface="微软雅黑" panose="020B0503020204020204" pitchFamily="34" charset="-122"/>
                  <a:ea typeface="微软雅黑" panose="020B0503020204020204" pitchFamily="34" charset="-122"/>
                  <a:cs typeface="+mn-cs"/>
                </a:rPr>
                <a:t>任务五 数组存取</a:t>
              </a:r>
              <a:endParaRPr kumimoji="0" lang="zh-CN" altLang="en-US" sz="2400" b="1" i="0" u="none" strike="noStrike" kern="1200" cap="none" spc="0" normalizeH="0" baseline="0" noProof="0" dirty="0">
                <a:ln>
                  <a:noFill/>
                </a:ln>
                <a:solidFill>
                  <a:srgbClr val="0070C0"/>
                </a:solidFill>
                <a:effectLst/>
                <a:uLnTx/>
                <a:uFillTx/>
                <a:latin typeface="微软雅黑" panose="020B0503020204020204" pitchFamily="34" charset="-122"/>
                <a:ea typeface="微软雅黑" panose="020B0503020204020204" pitchFamily="34" charset="-122"/>
                <a:cs typeface="+mn-cs"/>
              </a:endParaRPr>
            </a:p>
          </p:txBody>
        </p:sp>
        <p:sp>
          <p:nvSpPr>
            <p:cNvPr id="20" name="椭圆 106"/>
            <p:cNvSpPr/>
            <p:nvPr>
              <p:custDataLst>
                <p:tags r:id="rId15"/>
              </p:custDataLst>
            </p:nvPr>
          </p:nvSpPr>
          <p:spPr>
            <a:xfrm>
              <a:off x="660456" y="3395711"/>
              <a:ext cx="406944" cy="419480"/>
            </a:xfrm>
            <a:custGeom>
              <a:avLst/>
              <a:gdLst>
                <a:gd name="connsiteX0" fmla="*/ 157951 w 327026"/>
                <a:gd name="connsiteY0" fmla="*/ 134938 h 337100"/>
                <a:gd name="connsiteX1" fmla="*/ 327026 w 327026"/>
                <a:gd name="connsiteY1" fmla="*/ 239958 h 337100"/>
                <a:gd name="connsiteX2" fmla="*/ 259660 w 327026"/>
                <a:gd name="connsiteY2" fmla="*/ 254398 h 337100"/>
                <a:gd name="connsiteX3" fmla="*/ 295325 w 327026"/>
                <a:gd name="connsiteY3" fmla="*/ 305595 h 337100"/>
                <a:gd name="connsiteX4" fmla="*/ 292683 w 327026"/>
                <a:gd name="connsiteY4" fmla="*/ 334475 h 337100"/>
                <a:gd name="connsiteX5" fmla="*/ 263623 w 327026"/>
                <a:gd name="connsiteY5" fmla="*/ 326599 h 337100"/>
                <a:gd name="connsiteX6" fmla="*/ 227959 w 327026"/>
                <a:gd name="connsiteY6" fmla="*/ 275402 h 337100"/>
                <a:gd name="connsiteX7" fmla="*/ 192294 w 327026"/>
                <a:gd name="connsiteY7" fmla="*/ 333162 h 337100"/>
                <a:gd name="connsiteX8" fmla="*/ 153988 w 327026"/>
                <a:gd name="connsiteY8" fmla="*/ 137564 h 337100"/>
                <a:gd name="connsiteX9" fmla="*/ 157951 w 327026"/>
                <a:gd name="connsiteY9" fmla="*/ 134938 h 337100"/>
                <a:gd name="connsiteX10" fmla="*/ 287448 w 327026"/>
                <a:gd name="connsiteY10" fmla="*/ 96838 h 337100"/>
                <a:gd name="connsiteX11" fmla="*/ 270368 w 327026"/>
                <a:gd name="connsiteY11" fmla="*/ 108528 h 337100"/>
                <a:gd name="connsiteX12" fmla="*/ 280879 w 327026"/>
                <a:gd name="connsiteY12" fmla="*/ 150092 h 337100"/>
                <a:gd name="connsiteX13" fmla="*/ 301899 w 327026"/>
                <a:gd name="connsiteY13" fmla="*/ 182563 h 337100"/>
                <a:gd name="connsiteX14" fmla="*/ 303213 w 327026"/>
                <a:gd name="connsiteY14" fmla="*/ 161781 h 337100"/>
                <a:gd name="connsiteX15" fmla="*/ 287448 w 327026"/>
                <a:gd name="connsiteY15" fmla="*/ 96838 h 337100"/>
                <a:gd name="connsiteX16" fmla="*/ 160474 w 327026"/>
                <a:gd name="connsiteY16" fmla="*/ 0 h 337100"/>
                <a:gd name="connsiteX17" fmla="*/ 322263 w 327026"/>
                <a:gd name="connsiteY17" fmla="*/ 161925 h 337100"/>
                <a:gd name="connsiteX18" fmla="*/ 314371 w 327026"/>
                <a:gd name="connsiteY18" fmla="*/ 211951 h 337100"/>
                <a:gd name="connsiteX19" fmla="*/ 242026 w 327026"/>
                <a:gd name="connsiteY19" fmla="*/ 165875 h 337100"/>
                <a:gd name="connsiteX20" fmla="*/ 259126 w 327026"/>
                <a:gd name="connsiteY20" fmla="*/ 139545 h 337100"/>
                <a:gd name="connsiteX21" fmla="*/ 244657 w 327026"/>
                <a:gd name="connsiteY21" fmla="*/ 94785 h 337100"/>
                <a:gd name="connsiteX22" fmla="*/ 203881 w 327026"/>
                <a:gd name="connsiteY22" fmla="*/ 63190 h 337100"/>
                <a:gd name="connsiteX23" fmla="*/ 186781 w 327026"/>
                <a:gd name="connsiteY23" fmla="*/ 22380 h 337100"/>
                <a:gd name="connsiteX24" fmla="*/ 160474 w 327026"/>
                <a:gd name="connsiteY24" fmla="*/ 19747 h 337100"/>
                <a:gd name="connsiteX25" fmla="*/ 74975 w 327026"/>
                <a:gd name="connsiteY25" fmla="*/ 48709 h 337100"/>
                <a:gd name="connsiteX26" fmla="*/ 86814 w 327026"/>
                <a:gd name="connsiteY26" fmla="*/ 86886 h 337100"/>
                <a:gd name="connsiteX27" fmla="*/ 53930 w 327026"/>
                <a:gd name="connsiteY27" fmla="*/ 111899 h 337100"/>
                <a:gd name="connsiteX28" fmla="*/ 53930 w 327026"/>
                <a:gd name="connsiteY28" fmla="*/ 140862 h 337100"/>
                <a:gd name="connsiteX29" fmla="*/ 59191 w 327026"/>
                <a:gd name="connsiteY29" fmla="*/ 157976 h 337100"/>
                <a:gd name="connsiteX30" fmla="*/ 21046 w 327026"/>
                <a:gd name="connsiteY30" fmla="*/ 181672 h 337100"/>
                <a:gd name="connsiteX31" fmla="*/ 35515 w 327026"/>
                <a:gd name="connsiteY31" fmla="*/ 227748 h 337100"/>
                <a:gd name="connsiteX32" fmla="*/ 59191 w 327026"/>
                <a:gd name="connsiteY32" fmla="*/ 190887 h 337100"/>
                <a:gd name="connsiteX33" fmla="*/ 89444 w 327026"/>
                <a:gd name="connsiteY33" fmla="*/ 198786 h 337100"/>
                <a:gd name="connsiteX34" fmla="*/ 122328 w 327026"/>
                <a:gd name="connsiteY34" fmla="*/ 215900 h 337100"/>
                <a:gd name="connsiteX35" fmla="*/ 96021 w 327026"/>
                <a:gd name="connsiteY35" fmla="*/ 248812 h 337100"/>
                <a:gd name="connsiteX36" fmla="*/ 86814 w 327026"/>
                <a:gd name="connsiteY36" fmla="*/ 283040 h 337100"/>
                <a:gd name="connsiteX37" fmla="*/ 160474 w 327026"/>
                <a:gd name="connsiteY37" fmla="*/ 304103 h 337100"/>
                <a:gd name="connsiteX38" fmla="*/ 167051 w 327026"/>
                <a:gd name="connsiteY38" fmla="*/ 302787 h 337100"/>
                <a:gd name="connsiteX39" fmla="*/ 170997 w 327026"/>
                <a:gd name="connsiteY39" fmla="*/ 322534 h 337100"/>
                <a:gd name="connsiteX40" fmla="*/ 160474 w 327026"/>
                <a:gd name="connsiteY40" fmla="*/ 323850 h 337100"/>
                <a:gd name="connsiteX41" fmla="*/ 0 w 327026"/>
                <a:gd name="connsiteY41" fmla="*/ 161925 h 337100"/>
                <a:gd name="connsiteX42" fmla="*/ 160474 w 327026"/>
                <a:gd name="connsiteY42" fmla="*/ 0 h 337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327026" h="337100">
                  <a:moveTo>
                    <a:pt x="157951" y="134938"/>
                  </a:moveTo>
                  <a:cubicBezTo>
                    <a:pt x="157951" y="134938"/>
                    <a:pt x="157951" y="134938"/>
                    <a:pt x="327026" y="239958"/>
                  </a:cubicBezTo>
                  <a:cubicBezTo>
                    <a:pt x="327026" y="239958"/>
                    <a:pt x="327026" y="239958"/>
                    <a:pt x="259660" y="254398"/>
                  </a:cubicBezTo>
                  <a:lnTo>
                    <a:pt x="295325" y="305595"/>
                  </a:lnTo>
                  <a:cubicBezTo>
                    <a:pt x="301929" y="316097"/>
                    <a:pt x="300608" y="327911"/>
                    <a:pt x="292683" y="334475"/>
                  </a:cubicBezTo>
                  <a:cubicBezTo>
                    <a:pt x="283436" y="339726"/>
                    <a:pt x="271548" y="337101"/>
                    <a:pt x="263623" y="326599"/>
                  </a:cubicBezTo>
                  <a:cubicBezTo>
                    <a:pt x="263623" y="326599"/>
                    <a:pt x="263623" y="326599"/>
                    <a:pt x="227959" y="275402"/>
                  </a:cubicBezTo>
                  <a:cubicBezTo>
                    <a:pt x="227959" y="275402"/>
                    <a:pt x="227959" y="275402"/>
                    <a:pt x="192294" y="333162"/>
                  </a:cubicBezTo>
                  <a:cubicBezTo>
                    <a:pt x="192294" y="333162"/>
                    <a:pt x="192294" y="333162"/>
                    <a:pt x="153988" y="137564"/>
                  </a:cubicBezTo>
                  <a:cubicBezTo>
                    <a:pt x="153988" y="137564"/>
                    <a:pt x="153988" y="137564"/>
                    <a:pt x="157951" y="134938"/>
                  </a:cubicBezTo>
                  <a:close/>
                  <a:moveTo>
                    <a:pt x="287448" y="96838"/>
                  </a:moveTo>
                  <a:cubicBezTo>
                    <a:pt x="280879" y="99436"/>
                    <a:pt x="272996" y="103332"/>
                    <a:pt x="270368" y="108528"/>
                  </a:cubicBezTo>
                  <a:cubicBezTo>
                    <a:pt x="265113" y="117620"/>
                    <a:pt x="271682" y="143597"/>
                    <a:pt x="280879" y="150092"/>
                  </a:cubicBezTo>
                  <a:cubicBezTo>
                    <a:pt x="292703" y="159184"/>
                    <a:pt x="299272" y="170873"/>
                    <a:pt x="301899" y="182563"/>
                  </a:cubicBezTo>
                  <a:cubicBezTo>
                    <a:pt x="303213" y="176069"/>
                    <a:pt x="303213" y="168276"/>
                    <a:pt x="303213" y="161781"/>
                  </a:cubicBezTo>
                  <a:cubicBezTo>
                    <a:pt x="303213" y="138402"/>
                    <a:pt x="297958" y="116321"/>
                    <a:pt x="287448" y="96838"/>
                  </a:cubicBezTo>
                  <a:close/>
                  <a:moveTo>
                    <a:pt x="160474" y="0"/>
                  </a:moveTo>
                  <a:cubicBezTo>
                    <a:pt x="249918" y="0"/>
                    <a:pt x="322263" y="72405"/>
                    <a:pt x="322263" y="161925"/>
                  </a:cubicBezTo>
                  <a:cubicBezTo>
                    <a:pt x="322263" y="179039"/>
                    <a:pt x="319632" y="196153"/>
                    <a:pt x="314371" y="211951"/>
                  </a:cubicBezTo>
                  <a:cubicBezTo>
                    <a:pt x="314371" y="211951"/>
                    <a:pt x="314371" y="211951"/>
                    <a:pt x="242026" y="165875"/>
                  </a:cubicBezTo>
                  <a:cubicBezTo>
                    <a:pt x="247288" y="157976"/>
                    <a:pt x="257811" y="147444"/>
                    <a:pt x="259126" y="139545"/>
                  </a:cubicBezTo>
                  <a:cubicBezTo>
                    <a:pt x="260441" y="127697"/>
                    <a:pt x="251234" y="97418"/>
                    <a:pt x="244657" y="94785"/>
                  </a:cubicBezTo>
                  <a:cubicBezTo>
                    <a:pt x="238080" y="90836"/>
                    <a:pt x="218350" y="71089"/>
                    <a:pt x="203881" y="63190"/>
                  </a:cubicBezTo>
                  <a:cubicBezTo>
                    <a:pt x="193358" y="57924"/>
                    <a:pt x="188096" y="36861"/>
                    <a:pt x="186781" y="22380"/>
                  </a:cubicBezTo>
                  <a:cubicBezTo>
                    <a:pt x="177574" y="21063"/>
                    <a:pt x="169681" y="19747"/>
                    <a:pt x="160474" y="19747"/>
                  </a:cubicBezTo>
                  <a:cubicBezTo>
                    <a:pt x="128905" y="19747"/>
                    <a:pt x="98652" y="30279"/>
                    <a:pt x="74975" y="48709"/>
                  </a:cubicBezTo>
                  <a:cubicBezTo>
                    <a:pt x="81552" y="59241"/>
                    <a:pt x="93390" y="78988"/>
                    <a:pt x="86814" y="86886"/>
                  </a:cubicBezTo>
                  <a:cubicBezTo>
                    <a:pt x="78921" y="100051"/>
                    <a:pt x="53930" y="100051"/>
                    <a:pt x="53930" y="111899"/>
                  </a:cubicBezTo>
                  <a:cubicBezTo>
                    <a:pt x="53930" y="123747"/>
                    <a:pt x="52614" y="135596"/>
                    <a:pt x="53930" y="140862"/>
                  </a:cubicBezTo>
                  <a:cubicBezTo>
                    <a:pt x="55245" y="146128"/>
                    <a:pt x="69714" y="150077"/>
                    <a:pt x="59191" y="157976"/>
                  </a:cubicBezTo>
                  <a:cubicBezTo>
                    <a:pt x="52614" y="164558"/>
                    <a:pt x="32884" y="175090"/>
                    <a:pt x="21046" y="181672"/>
                  </a:cubicBezTo>
                  <a:cubicBezTo>
                    <a:pt x="22361" y="197470"/>
                    <a:pt x="27622" y="213267"/>
                    <a:pt x="35515" y="227748"/>
                  </a:cubicBezTo>
                  <a:cubicBezTo>
                    <a:pt x="38145" y="219850"/>
                    <a:pt x="49984" y="192204"/>
                    <a:pt x="59191" y="190887"/>
                  </a:cubicBezTo>
                  <a:cubicBezTo>
                    <a:pt x="69714" y="188254"/>
                    <a:pt x="78921" y="185621"/>
                    <a:pt x="89444" y="198786"/>
                  </a:cubicBezTo>
                  <a:cubicBezTo>
                    <a:pt x="99967" y="211951"/>
                    <a:pt x="114436" y="215900"/>
                    <a:pt x="122328" y="215900"/>
                  </a:cubicBezTo>
                  <a:cubicBezTo>
                    <a:pt x="130220" y="215900"/>
                    <a:pt x="121013" y="243546"/>
                    <a:pt x="96021" y="248812"/>
                  </a:cubicBezTo>
                  <a:cubicBezTo>
                    <a:pt x="72345" y="252761"/>
                    <a:pt x="106544" y="283040"/>
                    <a:pt x="86814" y="283040"/>
                  </a:cubicBezTo>
                  <a:cubicBezTo>
                    <a:pt x="109175" y="296204"/>
                    <a:pt x="134167" y="304103"/>
                    <a:pt x="160474" y="304103"/>
                  </a:cubicBezTo>
                  <a:cubicBezTo>
                    <a:pt x="163105" y="304103"/>
                    <a:pt x="165735" y="302787"/>
                    <a:pt x="167051" y="302787"/>
                  </a:cubicBezTo>
                  <a:cubicBezTo>
                    <a:pt x="167051" y="302787"/>
                    <a:pt x="167051" y="302787"/>
                    <a:pt x="170997" y="322534"/>
                  </a:cubicBezTo>
                  <a:cubicBezTo>
                    <a:pt x="168366" y="322534"/>
                    <a:pt x="164420" y="323850"/>
                    <a:pt x="160474" y="323850"/>
                  </a:cubicBezTo>
                  <a:cubicBezTo>
                    <a:pt x="72345" y="323850"/>
                    <a:pt x="0" y="251445"/>
                    <a:pt x="0" y="161925"/>
                  </a:cubicBezTo>
                  <a:cubicBezTo>
                    <a:pt x="0" y="72405"/>
                    <a:pt x="72345" y="0"/>
                    <a:pt x="160474" y="0"/>
                  </a:cubicBezTo>
                  <a:close/>
                </a:path>
              </a:pathLst>
            </a:custGeom>
            <a:solidFill>
              <a:srgbClr val="62FFFF"/>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1600">
                <a:solidFill>
                  <a:srgbClr val="0070C0"/>
                </a:solidFill>
              </a:endParaRPr>
            </a:p>
          </p:txBody>
        </p:sp>
        <p:sp>
          <p:nvSpPr>
            <p:cNvPr id="21" name="矩形: 圆角 10"/>
            <p:cNvSpPr/>
            <p:nvPr>
              <p:custDataLst>
                <p:tags r:id="rId16"/>
              </p:custDataLst>
            </p:nvPr>
          </p:nvSpPr>
          <p:spPr>
            <a:xfrm>
              <a:off x="520956" y="4334714"/>
              <a:ext cx="684468" cy="691752"/>
            </a:xfrm>
            <a:prstGeom prst="roundRect">
              <a:avLst/>
            </a:prstGeom>
            <a:noFill/>
            <a:ln w="34925">
              <a:gradFill>
                <a:gsLst>
                  <a:gs pos="0">
                    <a:srgbClr val="62FFFF"/>
                  </a:gs>
                  <a:gs pos="68000">
                    <a:srgbClr val="0D69FF"/>
                  </a:gs>
                  <a:gs pos="43000">
                    <a:srgbClr val="0D69FF"/>
                  </a:gs>
                  <a:gs pos="100000">
                    <a:srgbClr val="62FFFF"/>
                  </a:gs>
                </a:gsLst>
                <a:lin ang="5400000" scaled="1"/>
              </a:gra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sz="1600">
                <a:solidFill>
                  <a:srgbClr val="0070C0"/>
                </a:solidFill>
              </a:endParaRPr>
            </a:p>
          </p:txBody>
        </p:sp>
        <p:sp>
          <p:nvSpPr>
            <p:cNvPr id="22" name="文本框 21"/>
            <p:cNvSpPr txBox="1"/>
            <p:nvPr>
              <p:custDataLst>
                <p:tags r:id="rId17"/>
              </p:custDataLst>
            </p:nvPr>
          </p:nvSpPr>
          <p:spPr>
            <a:xfrm>
              <a:off x="1302405" y="4428429"/>
              <a:ext cx="9415754" cy="534987"/>
            </a:xfrm>
            <a:prstGeom prst="rect">
              <a:avLst/>
            </a:prstGeom>
            <a:noFill/>
          </p:spPr>
          <p:txBody>
            <a:bodyPr wrap="square" rtlCol="0">
              <a:spAutoFit/>
              <a:scene3d>
                <a:camera prst="orthographicFront"/>
                <a:lightRig rig="threePt" dir="t"/>
              </a:scene3d>
              <a:sp3d contourW="12700"/>
            </a:bodyPr>
            <a:p>
              <a:pPr marR="0" lvl="0" algn="l" defTabSz="914400" rtl="0" eaLnBrk="1" fontAlgn="auto" latinLnBrk="0" hangingPunct="1">
                <a:lnSpc>
                  <a:spcPct val="100000"/>
                </a:lnSpc>
                <a:spcBef>
                  <a:spcPts val="0"/>
                </a:spcBef>
                <a:spcAft>
                  <a:spcPts val="0"/>
                </a:spcAft>
                <a:buClrTx/>
                <a:buSzTx/>
                <a:defRPr/>
              </a:pPr>
              <a:r>
                <a:rPr kumimoji="0" lang="zh-CN" altLang="en-US" sz="2400" b="1" i="0" u="none" strike="noStrike" kern="1200" cap="none" spc="0" normalizeH="0" baseline="0" noProof="0" dirty="0">
                  <a:ln>
                    <a:noFill/>
                  </a:ln>
                  <a:solidFill>
                    <a:srgbClr val="FFC000"/>
                  </a:solidFill>
                  <a:effectLst/>
                  <a:uLnTx/>
                  <a:uFillTx/>
                  <a:latin typeface="微软雅黑" panose="020B0503020204020204" pitchFamily="34" charset="-122"/>
                  <a:ea typeface="微软雅黑" panose="020B0503020204020204" pitchFamily="34" charset="-122"/>
                  <a:cs typeface="+mn-cs"/>
                </a:rPr>
                <a:t>任务六 图像处理</a:t>
              </a:r>
              <a:endParaRPr kumimoji="0" lang="zh-CN" altLang="en-US" sz="2400" b="1" i="0" u="none" strike="noStrike" kern="1200" cap="none" spc="0" normalizeH="0" baseline="0" noProof="0" dirty="0">
                <a:ln>
                  <a:noFill/>
                </a:ln>
                <a:solidFill>
                  <a:srgbClr val="FFC000"/>
                </a:solidFill>
                <a:effectLst/>
                <a:uLnTx/>
                <a:uFillTx/>
                <a:latin typeface="微软雅黑" panose="020B0503020204020204" pitchFamily="34" charset="-122"/>
                <a:ea typeface="微软雅黑" panose="020B0503020204020204" pitchFamily="34" charset="-122"/>
                <a:cs typeface="+mn-cs"/>
              </a:endParaRPr>
            </a:p>
          </p:txBody>
        </p:sp>
        <p:sp>
          <p:nvSpPr>
            <p:cNvPr id="23" name="椭圆 106"/>
            <p:cNvSpPr/>
            <p:nvPr>
              <p:custDataLst>
                <p:tags r:id="rId18"/>
              </p:custDataLst>
            </p:nvPr>
          </p:nvSpPr>
          <p:spPr>
            <a:xfrm>
              <a:off x="660456" y="4472326"/>
              <a:ext cx="406944" cy="419480"/>
            </a:xfrm>
            <a:custGeom>
              <a:avLst/>
              <a:gdLst>
                <a:gd name="connsiteX0" fmla="*/ 157951 w 327026"/>
                <a:gd name="connsiteY0" fmla="*/ 134938 h 337100"/>
                <a:gd name="connsiteX1" fmla="*/ 327026 w 327026"/>
                <a:gd name="connsiteY1" fmla="*/ 239958 h 337100"/>
                <a:gd name="connsiteX2" fmla="*/ 259660 w 327026"/>
                <a:gd name="connsiteY2" fmla="*/ 254398 h 337100"/>
                <a:gd name="connsiteX3" fmla="*/ 295325 w 327026"/>
                <a:gd name="connsiteY3" fmla="*/ 305595 h 337100"/>
                <a:gd name="connsiteX4" fmla="*/ 292683 w 327026"/>
                <a:gd name="connsiteY4" fmla="*/ 334475 h 337100"/>
                <a:gd name="connsiteX5" fmla="*/ 263623 w 327026"/>
                <a:gd name="connsiteY5" fmla="*/ 326599 h 337100"/>
                <a:gd name="connsiteX6" fmla="*/ 227959 w 327026"/>
                <a:gd name="connsiteY6" fmla="*/ 275402 h 337100"/>
                <a:gd name="connsiteX7" fmla="*/ 192294 w 327026"/>
                <a:gd name="connsiteY7" fmla="*/ 333162 h 337100"/>
                <a:gd name="connsiteX8" fmla="*/ 153988 w 327026"/>
                <a:gd name="connsiteY8" fmla="*/ 137564 h 337100"/>
                <a:gd name="connsiteX9" fmla="*/ 157951 w 327026"/>
                <a:gd name="connsiteY9" fmla="*/ 134938 h 337100"/>
                <a:gd name="connsiteX10" fmla="*/ 287448 w 327026"/>
                <a:gd name="connsiteY10" fmla="*/ 96838 h 337100"/>
                <a:gd name="connsiteX11" fmla="*/ 270368 w 327026"/>
                <a:gd name="connsiteY11" fmla="*/ 108528 h 337100"/>
                <a:gd name="connsiteX12" fmla="*/ 280879 w 327026"/>
                <a:gd name="connsiteY12" fmla="*/ 150092 h 337100"/>
                <a:gd name="connsiteX13" fmla="*/ 301899 w 327026"/>
                <a:gd name="connsiteY13" fmla="*/ 182563 h 337100"/>
                <a:gd name="connsiteX14" fmla="*/ 303213 w 327026"/>
                <a:gd name="connsiteY14" fmla="*/ 161781 h 337100"/>
                <a:gd name="connsiteX15" fmla="*/ 287448 w 327026"/>
                <a:gd name="connsiteY15" fmla="*/ 96838 h 337100"/>
                <a:gd name="connsiteX16" fmla="*/ 160474 w 327026"/>
                <a:gd name="connsiteY16" fmla="*/ 0 h 337100"/>
                <a:gd name="connsiteX17" fmla="*/ 322263 w 327026"/>
                <a:gd name="connsiteY17" fmla="*/ 161925 h 337100"/>
                <a:gd name="connsiteX18" fmla="*/ 314371 w 327026"/>
                <a:gd name="connsiteY18" fmla="*/ 211951 h 337100"/>
                <a:gd name="connsiteX19" fmla="*/ 242026 w 327026"/>
                <a:gd name="connsiteY19" fmla="*/ 165875 h 337100"/>
                <a:gd name="connsiteX20" fmla="*/ 259126 w 327026"/>
                <a:gd name="connsiteY20" fmla="*/ 139545 h 337100"/>
                <a:gd name="connsiteX21" fmla="*/ 244657 w 327026"/>
                <a:gd name="connsiteY21" fmla="*/ 94785 h 337100"/>
                <a:gd name="connsiteX22" fmla="*/ 203881 w 327026"/>
                <a:gd name="connsiteY22" fmla="*/ 63190 h 337100"/>
                <a:gd name="connsiteX23" fmla="*/ 186781 w 327026"/>
                <a:gd name="connsiteY23" fmla="*/ 22380 h 337100"/>
                <a:gd name="connsiteX24" fmla="*/ 160474 w 327026"/>
                <a:gd name="connsiteY24" fmla="*/ 19747 h 337100"/>
                <a:gd name="connsiteX25" fmla="*/ 74975 w 327026"/>
                <a:gd name="connsiteY25" fmla="*/ 48709 h 337100"/>
                <a:gd name="connsiteX26" fmla="*/ 86814 w 327026"/>
                <a:gd name="connsiteY26" fmla="*/ 86886 h 337100"/>
                <a:gd name="connsiteX27" fmla="*/ 53930 w 327026"/>
                <a:gd name="connsiteY27" fmla="*/ 111899 h 337100"/>
                <a:gd name="connsiteX28" fmla="*/ 53930 w 327026"/>
                <a:gd name="connsiteY28" fmla="*/ 140862 h 337100"/>
                <a:gd name="connsiteX29" fmla="*/ 59191 w 327026"/>
                <a:gd name="connsiteY29" fmla="*/ 157976 h 337100"/>
                <a:gd name="connsiteX30" fmla="*/ 21046 w 327026"/>
                <a:gd name="connsiteY30" fmla="*/ 181672 h 337100"/>
                <a:gd name="connsiteX31" fmla="*/ 35515 w 327026"/>
                <a:gd name="connsiteY31" fmla="*/ 227748 h 337100"/>
                <a:gd name="connsiteX32" fmla="*/ 59191 w 327026"/>
                <a:gd name="connsiteY32" fmla="*/ 190887 h 337100"/>
                <a:gd name="connsiteX33" fmla="*/ 89444 w 327026"/>
                <a:gd name="connsiteY33" fmla="*/ 198786 h 337100"/>
                <a:gd name="connsiteX34" fmla="*/ 122328 w 327026"/>
                <a:gd name="connsiteY34" fmla="*/ 215900 h 337100"/>
                <a:gd name="connsiteX35" fmla="*/ 96021 w 327026"/>
                <a:gd name="connsiteY35" fmla="*/ 248812 h 337100"/>
                <a:gd name="connsiteX36" fmla="*/ 86814 w 327026"/>
                <a:gd name="connsiteY36" fmla="*/ 283040 h 337100"/>
                <a:gd name="connsiteX37" fmla="*/ 160474 w 327026"/>
                <a:gd name="connsiteY37" fmla="*/ 304103 h 337100"/>
                <a:gd name="connsiteX38" fmla="*/ 167051 w 327026"/>
                <a:gd name="connsiteY38" fmla="*/ 302787 h 337100"/>
                <a:gd name="connsiteX39" fmla="*/ 170997 w 327026"/>
                <a:gd name="connsiteY39" fmla="*/ 322534 h 337100"/>
                <a:gd name="connsiteX40" fmla="*/ 160474 w 327026"/>
                <a:gd name="connsiteY40" fmla="*/ 323850 h 337100"/>
                <a:gd name="connsiteX41" fmla="*/ 0 w 327026"/>
                <a:gd name="connsiteY41" fmla="*/ 161925 h 337100"/>
                <a:gd name="connsiteX42" fmla="*/ 160474 w 327026"/>
                <a:gd name="connsiteY42" fmla="*/ 0 h 337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327026" h="337100">
                  <a:moveTo>
                    <a:pt x="157951" y="134938"/>
                  </a:moveTo>
                  <a:cubicBezTo>
                    <a:pt x="157951" y="134938"/>
                    <a:pt x="157951" y="134938"/>
                    <a:pt x="327026" y="239958"/>
                  </a:cubicBezTo>
                  <a:cubicBezTo>
                    <a:pt x="327026" y="239958"/>
                    <a:pt x="327026" y="239958"/>
                    <a:pt x="259660" y="254398"/>
                  </a:cubicBezTo>
                  <a:lnTo>
                    <a:pt x="295325" y="305595"/>
                  </a:lnTo>
                  <a:cubicBezTo>
                    <a:pt x="301929" y="316097"/>
                    <a:pt x="300608" y="327911"/>
                    <a:pt x="292683" y="334475"/>
                  </a:cubicBezTo>
                  <a:cubicBezTo>
                    <a:pt x="283436" y="339726"/>
                    <a:pt x="271548" y="337101"/>
                    <a:pt x="263623" y="326599"/>
                  </a:cubicBezTo>
                  <a:cubicBezTo>
                    <a:pt x="263623" y="326599"/>
                    <a:pt x="263623" y="326599"/>
                    <a:pt x="227959" y="275402"/>
                  </a:cubicBezTo>
                  <a:cubicBezTo>
                    <a:pt x="227959" y="275402"/>
                    <a:pt x="227959" y="275402"/>
                    <a:pt x="192294" y="333162"/>
                  </a:cubicBezTo>
                  <a:cubicBezTo>
                    <a:pt x="192294" y="333162"/>
                    <a:pt x="192294" y="333162"/>
                    <a:pt x="153988" y="137564"/>
                  </a:cubicBezTo>
                  <a:cubicBezTo>
                    <a:pt x="153988" y="137564"/>
                    <a:pt x="153988" y="137564"/>
                    <a:pt x="157951" y="134938"/>
                  </a:cubicBezTo>
                  <a:close/>
                  <a:moveTo>
                    <a:pt x="287448" y="96838"/>
                  </a:moveTo>
                  <a:cubicBezTo>
                    <a:pt x="280879" y="99436"/>
                    <a:pt x="272996" y="103332"/>
                    <a:pt x="270368" y="108528"/>
                  </a:cubicBezTo>
                  <a:cubicBezTo>
                    <a:pt x="265113" y="117620"/>
                    <a:pt x="271682" y="143597"/>
                    <a:pt x="280879" y="150092"/>
                  </a:cubicBezTo>
                  <a:cubicBezTo>
                    <a:pt x="292703" y="159184"/>
                    <a:pt x="299272" y="170873"/>
                    <a:pt x="301899" y="182563"/>
                  </a:cubicBezTo>
                  <a:cubicBezTo>
                    <a:pt x="303213" y="176069"/>
                    <a:pt x="303213" y="168276"/>
                    <a:pt x="303213" y="161781"/>
                  </a:cubicBezTo>
                  <a:cubicBezTo>
                    <a:pt x="303213" y="138402"/>
                    <a:pt x="297958" y="116321"/>
                    <a:pt x="287448" y="96838"/>
                  </a:cubicBezTo>
                  <a:close/>
                  <a:moveTo>
                    <a:pt x="160474" y="0"/>
                  </a:moveTo>
                  <a:cubicBezTo>
                    <a:pt x="249918" y="0"/>
                    <a:pt x="322263" y="72405"/>
                    <a:pt x="322263" y="161925"/>
                  </a:cubicBezTo>
                  <a:cubicBezTo>
                    <a:pt x="322263" y="179039"/>
                    <a:pt x="319632" y="196153"/>
                    <a:pt x="314371" y="211951"/>
                  </a:cubicBezTo>
                  <a:cubicBezTo>
                    <a:pt x="314371" y="211951"/>
                    <a:pt x="314371" y="211951"/>
                    <a:pt x="242026" y="165875"/>
                  </a:cubicBezTo>
                  <a:cubicBezTo>
                    <a:pt x="247288" y="157976"/>
                    <a:pt x="257811" y="147444"/>
                    <a:pt x="259126" y="139545"/>
                  </a:cubicBezTo>
                  <a:cubicBezTo>
                    <a:pt x="260441" y="127697"/>
                    <a:pt x="251234" y="97418"/>
                    <a:pt x="244657" y="94785"/>
                  </a:cubicBezTo>
                  <a:cubicBezTo>
                    <a:pt x="238080" y="90836"/>
                    <a:pt x="218350" y="71089"/>
                    <a:pt x="203881" y="63190"/>
                  </a:cubicBezTo>
                  <a:cubicBezTo>
                    <a:pt x="193358" y="57924"/>
                    <a:pt x="188096" y="36861"/>
                    <a:pt x="186781" y="22380"/>
                  </a:cubicBezTo>
                  <a:cubicBezTo>
                    <a:pt x="177574" y="21063"/>
                    <a:pt x="169681" y="19747"/>
                    <a:pt x="160474" y="19747"/>
                  </a:cubicBezTo>
                  <a:cubicBezTo>
                    <a:pt x="128905" y="19747"/>
                    <a:pt x="98652" y="30279"/>
                    <a:pt x="74975" y="48709"/>
                  </a:cubicBezTo>
                  <a:cubicBezTo>
                    <a:pt x="81552" y="59241"/>
                    <a:pt x="93390" y="78988"/>
                    <a:pt x="86814" y="86886"/>
                  </a:cubicBezTo>
                  <a:cubicBezTo>
                    <a:pt x="78921" y="100051"/>
                    <a:pt x="53930" y="100051"/>
                    <a:pt x="53930" y="111899"/>
                  </a:cubicBezTo>
                  <a:cubicBezTo>
                    <a:pt x="53930" y="123747"/>
                    <a:pt x="52614" y="135596"/>
                    <a:pt x="53930" y="140862"/>
                  </a:cubicBezTo>
                  <a:cubicBezTo>
                    <a:pt x="55245" y="146128"/>
                    <a:pt x="69714" y="150077"/>
                    <a:pt x="59191" y="157976"/>
                  </a:cubicBezTo>
                  <a:cubicBezTo>
                    <a:pt x="52614" y="164558"/>
                    <a:pt x="32884" y="175090"/>
                    <a:pt x="21046" y="181672"/>
                  </a:cubicBezTo>
                  <a:cubicBezTo>
                    <a:pt x="22361" y="197470"/>
                    <a:pt x="27622" y="213267"/>
                    <a:pt x="35515" y="227748"/>
                  </a:cubicBezTo>
                  <a:cubicBezTo>
                    <a:pt x="38145" y="219850"/>
                    <a:pt x="49984" y="192204"/>
                    <a:pt x="59191" y="190887"/>
                  </a:cubicBezTo>
                  <a:cubicBezTo>
                    <a:pt x="69714" y="188254"/>
                    <a:pt x="78921" y="185621"/>
                    <a:pt x="89444" y="198786"/>
                  </a:cubicBezTo>
                  <a:cubicBezTo>
                    <a:pt x="99967" y="211951"/>
                    <a:pt x="114436" y="215900"/>
                    <a:pt x="122328" y="215900"/>
                  </a:cubicBezTo>
                  <a:cubicBezTo>
                    <a:pt x="130220" y="215900"/>
                    <a:pt x="121013" y="243546"/>
                    <a:pt x="96021" y="248812"/>
                  </a:cubicBezTo>
                  <a:cubicBezTo>
                    <a:pt x="72345" y="252761"/>
                    <a:pt x="106544" y="283040"/>
                    <a:pt x="86814" y="283040"/>
                  </a:cubicBezTo>
                  <a:cubicBezTo>
                    <a:pt x="109175" y="296204"/>
                    <a:pt x="134167" y="304103"/>
                    <a:pt x="160474" y="304103"/>
                  </a:cubicBezTo>
                  <a:cubicBezTo>
                    <a:pt x="163105" y="304103"/>
                    <a:pt x="165735" y="302787"/>
                    <a:pt x="167051" y="302787"/>
                  </a:cubicBezTo>
                  <a:cubicBezTo>
                    <a:pt x="167051" y="302787"/>
                    <a:pt x="167051" y="302787"/>
                    <a:pt x="170997" y="322534"/>
                  </a:cubicBezTo>
                  <a:cubicBezTo>
                    <a:pt x="168366" y="322534"/>
                    <a:pt x="164420" y="323850"/>
                    <a:pt x="160474" y="323850"/>
                  </a:cubicBezTo>
                  <a:cubicBezTo>
                    <a:pt x="72345" y="323850"/>
                    <a:pt x="0" y="251445"/>
                    <a:pt x="0" y="161925"/>
                  </a:cubicBezTo>
                  <a:cubicBezTo>
                    <a:pt x="0" y="72405"/>
                    <a:pt x="72345" y="0"/>
                    <a:pt x="160474" y="0"/>
                  </a:cubicBezTo>
                  <a:close/>
                </a:path>
              </a:pathLst>
            </a:custGeom>
            <a:solidFill>
              <a:srgbClr val="62FFFF"/>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1600">
                <a:solidFill>
                  <a:srgbClr val="0070C0"/>
                </a:solidFill>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p:tgtEl>
                                          <p:spTgt spid="4"/>
                                        </p:tgtEl>
                                        <p:attrNameLst>
                                          <p:attrName>ppt_x</p:attrName>
                                        </p:attrNameLst>
                                      </p:cBhvr>
                                      <p:tavLst>
                                        <p:tav tm="0">
                                          <p:val>
                                            <p:strVal val="#ppt_x-#ppt_w*1.125000"/>
                                          </p:val>
                                        </p:tav>
                                        <p:tav tm="100000">
                                          <p:val>
                                            <p:strVal val="#ppt_x"/>
                                          </p:val>
                                        </p:tav>
                                      </p:tavLst>
                                    </p:anim>
                                    <p:animEffect transition="in" filter="wipe(right)">
                                      <p:cBhvr>
                                        <p:cTn id="8" dur="500"/>
                                        <p:tgtEl>
                                          <p:spTgt spid="4"/>
                                        </p:tgtEl>
                                      </p:cBhvr>
                                    </p:animEffect>
                                  </p:childTnLst>
                                </p:cTn>
                              </p:par>
                              <p:par>
                                <p:cTn id="9" presetID="12" presetClass="entr" presetSubtype="8" fill="hold" nodeType="withEffect">
                                  <p:stCondLst>
                                    <p:cond delay="500"/>
                                  </p:stCondLst>
                                  <p:childTnLst>
                                    <p:set>
                                      <p:cBhvr>
                                        <p:cTn id="10" dur="1" fill="hold">
                                          <p:stCondLst>
                                            <p:cond delay="0"/>
                                          </p:stCondLst>
                                        </p:cTn>
                                        <p:tgtEl>
                                          <p:spTgt spid="10"/>
                                        </p:tgtEl>
                                        <p:attrNameLst>
                                          <p:attrName>style.visibility</p:attrName>
                                        </p:attrNameLst>
                                      </p:cBhvr>
                                      <p:to>
                                        <p:strVal val="visible"/>
                                      </p:to>
                                    </p:set>
                                    <p:anim calcmode="lin" valueType="num">
                                      <p:cBhvr additive="base">
                                        <p:cTn id="11" dur="500"/>
                                        <p:tgtEl>
                                          <p:spTgt spid="10"/>
                                        </p:tgtEl>
                                        <p:attrNameLst>
                                          <p:attrName>ppt_x</p:attrName>
                                        </p:attrNameLst>
                                      </p:cBhvr>
                                      <p:tavLst>
                                        <p:tav tm="0">
                                          <p:val>
                                            <p:strVal val="#ppt_x-#ppt_w*1.125000"/>
                                          </p:val>
                                        </p:tav>
                                        <p:tav tm="100000">
                                          <p:val>
                                            <p:strVal val="#ppt_x"/>
                                          </p:val>
                                        </p:tav>
                                      </p:tavLst>
                                    </p:anim>
                                    <p:animEffect transition="in" filter="wipe(right)">
                                      <p:cBhvr>
                                        <p:cTn id="12"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bwMode="auto">
          <a:xfrm>
            <a:off x="0" y="969484"/>
            <a:ext cx="9144000" cy="792641"/>
          </a:xfrm>
          <a:prstGeom prst="rect">
            <a:avLst/>
          </a:prstGeom>
          <a:gradFill>
            <a:gsLst>
              <a:gs pos="100000">
                <a:srgbClr val="00B0F0">
                  <a:alpha val="0"/>
                </a:srgbClr>
              </a:gs>
              <a:gs pos="0">
                <a:srgbClr val="D1ECFF">
                  <a:alpha val="0"/>
                </a:srgbClr>
              </a:gs>
              <a:gs pos="49000">
                <a:srgbClr val="D1ECFF"/>
              </a:gs>
            </a:gsLst>
            <a:lin ang="0" scaled="0"/>
          </a:gradFill>
          <a:ln w="28575" cap="flat" cmpd="sng" algn="ctr">
            <a:noFill/>
            <a:prstDash val="solid"/>
            <a:round/>
            <a:headEnd type="none" w="med" len="med"/>
            <a:tailEnd type="none" w="med" len="med"/>
          </a:ln>
          <a:effectLst/>
        </p:spPr>
        <p:txBody>
          <a:bodyPr/>
          <a:lstStyle/>
          <a:p>
            <a:pPr eaLnBrk="1" hangingPunct="1">
              <a:buFont typeface="Arial" panose="020B0604020202020204" pitchFamily="34" charset="0"/>
              <a:buNone/>
              <a:defRPr/>
            </a:pPr>
            <a:endParaRPr lang="zh-CN" altLang="en-US" dirty="0">
              <a:latin typeface="Arial" panose="020B0604020202020204" pitchFamily="34" charset="0"/>
            </a:endParaRPr>
          </a:p>
        </p:txBody>
      </p:sp>
      <p:sp>
        <p:nvSpPr>
          <p:cNvPr id="11" name="文本框 2"/>
          <p:cNvSpPr txBox="1"/>
          <p:nvPr/>
        </p:nvSpPr>
        <p:spPr>
          <a:xfrm>
            <a:off x="566928" y="1134971"/>
            <a:ext cx="1402080" cy="460375"/>
          </a:xfrm>
          <a:prstGeom prst="rect">
            <a:avLst/>
          </a:prstGeom>
          <a:noFill/>
        </p:spPr>
        <p:txBody>
          <a:bodyPr wrap="none" rtlCol="0">
            <a:spAutoFit/>
          </a:bodyPr>
          <a:lstStyle/>
          <a:p>
            <a:r>
              <a:rPr lang="zh-CN" altLang="en-US" sz="2400" dirty="0">
                <a:latin typeface="微软雅黑" panose="020B0503020204020204" pitchFamily="34" charset="-122"/>
                <a:ea typeface="微软雅黑" panose="020B0503020204020204" pitchFamily="34" charset="-122"/>
              </a:rPr>
              <a:t>任务介绍</a:t>
            </a:r>
            <a:endParaRPr lang="zh-CN" altLang="en-US" sz="2400" dirty="0">
              <a:latin typeface="微软雅黑" panose="020B0503020204020204" pitchFamily="34" charset="-122"/>
              <a:ea typeface="微软雅黑" panose="020B0503020204020204" pitchFamily="34" charset="-122"/>
            </a:endParaRPr>
          </a:p>
        </p:txBody>
      </p:sp>
      <p:sp>
        <p:nvSpPr>
          <p:cNvPr id="12" name="TextBox 5"/>
          <p:cNvSpPr txBox="1">
            <a:spLocks noChangeArrowheads="1"/>
          </p:cNvSpPr>
          <p:nvPr/>
        </p:nvSpPr>
        <p:spPr bwMode="auto">
          <a:xfrm>
            <a:off x="725864" y="1863889"/>
            <a:ext cx="10605711" cy="10147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363855" indent="-285750">
              <a:spcBef>
                <a:spcPct val="20000"/>
              </a:spcBef>
              <a:buClr>
                <a:srgbClr val="000066"/>
              </a:buClr>
              <a:buFont typeface="Wingdings" panose="05000000000000000000" pitchFamily="2" charset="2"/>
              <a:buChar char="n"/>
              <a:defRPr kumimoji="1" sz="21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kumimoji="1" sz="29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kumimoji="1" sz="25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kumimoji="1" sz="21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kumimoji="1" sz="21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kumimoji="1" sz="21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kumimoji="1" sz="21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kumimoji="1" sz="21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kumimoji="1" sz="2100">
                <a:solidFill>
                  <a:schemeClr val="tx1"/>
                </a:solidFill>
                <a:latin typeface="Calibri" panose="020F0502020204030204" pitchFamily="34" charset="0"/>
                <a:ea typeface="宋体" panose="02010600030101010101" pitchFamily="2" charset="-122"/>
              </a:defRPr>
            </a:lvl9pPr>
          </a:lstStyle>
          <a:p>
            <a:pPr eaLnBrk="1" hangingPunct="1">
              <a:lnSpc>
                <a:spcPct val="150000"/>
              </a:lnSpc>
              <a:spcBef>
                <a:spcPct val="0"/>
              </a:spcBef>
              <a:buClr>
                <a:schemeClr val="tx2"/>
              </a:buClr>
              <a:buFont typeface="Wingdings" panose="05000000000000000000" pitchFamily="2" charset="2"/>
              <a:buChar char="Ø"/>
            </a:pPr>
            <a:r>
              <a:rPr kumimoji="0" sz="2000" dirty="0">
                <a:solidFill>
                  <a:srgbClr val="000000"/>
                </a:solidFill>
                <a:latin typeface="微软雅黑" panose="020B0503020204020204" pitchFamily="34" charset="-122"/>
                <a:ea typeface="微软雅黑" panose="020B0503020204020204" pitchFamily="34" charset="-122"/>
              </a:rPr>
              <a:t>本任务将使用NumPy数组及其相关操作实现转置、图像扩展、水平镜像、水平翻转等图像处理操作。</a:t>
            </a:r>
            <a:endParaRPr kumimoji="0" sz="2000" dirty="0">
              <a:solidFill>
                <a:srgbClr val="000000"/>
              </a:solidFill>
              <a:latin typeface="微软雅黑" panose="020B0503020204020204" pitchFamily="34" charset="-122"/>
              <a:ea typeface="微软雅黑" panose="020B0503020204020204" pitchFamily="34" charset="-122"/>
            </a:endParaRPr>
          </a:p>
        </p:txBody>
      </p:sp>
      <p:sp>
        <p:nvSpPr>
          <p:cNvPr id="3" name="标题 2"/>
          <p:cNvSpPr txBox="1"/>
          <p:nvPr>
            <p:custDataLst>
              <p:tags r:id="rId1"/>
            </p:custDataLst>
          </p:nvPr>
        </p:nvSpPr>
        <p:spPr bwMode="auto">
          <a:xfrm>
            <a:off x="0" y="358775"/>
            <a:ext cx="10972800" cy="528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algn="l" rtl="0" eaLnBrk="0" fontAlgn="base" hangingPunct="0">
              <a:spcBef>
                <a:spcPct val="0"/>
              </a:spcBef>
              <a:spcAft>
                <a:spcPct val="0"/>
              </a:spcAft>
              <a:defRPr kumimoji="1" sz="2500">
                <a:solidFill>
                  <a:schemeClr val="tx1"/>
                </a:solidFill>
                <a:latin typeface="+mj-lt"/>
                <a:ea typeface="微软雅黑" panose="020B0503020204020204" pitchFamily="34" charset="-122"/>
                <a:cs typeface="微软雅黑" panose="020B0503020204020204" pitchFamily="34" charset="-122"/>
              </a:defRPr>
            </a:lvl1pPr>
            <a:lvl2pPr algn="l" rtl="0" eaLnBrk="0" fontAlgn="base" hangingPunct="0">
              <a:spcBef>
                <a:spcPct val="0"/>
              </a:spcBef>
              <a:spcAft>
                <a:spcPct val="0"/>
              </a:spcAft>
              <a:defRPr kumimoji="1" sz="2500">
                <a:solidFill>
                  <a:schemeClr val="tx1"/>
                </a:solidFill>
                <a:latin typeface="Calibri" panose="020F0502020204030204" pitchFamily="34" charset="0"/>
                <a:ea typeface="微软雅黑" panose="020B0503020204020204" pitchFamily="34" charset="-122"/>
                <a:cs typeface="微软雅黑" panose="020B0503020204020204" pitchFamily="34" charset="-122"/>
              </a:defRPr>
            </a:lvl2pPr>
            <a:lvl3pPr algn="l" rtl="0" eaLnBrk="0" fontAlgn="base" hangingPunct="0">
              <a:spcBef>
                <a:spcPct val="0"/>
              </a:spcBef>
              <a:spcAft>
                <a:spcPct val="0"/>
              </a:spcAft>
              <a:defRPr kumimoji="1" sz="2500">
                <a:solidFill>
                  <a:schemeClr val="tx1"/>
                </a:solidFill>
                <a:latin typeface="Calibri" panose="020F0502020204030204" pitchFamily="34" charset="0"/>
                <a:ea typeface="微软雅黑" panose="020B0503020204020204" pitchFamily="34" charset="-122"/>
                <a:cs typeface="微软雅黑" panose="020B0503020204020204" pitchFamily="34" charset="-122"/>
              </a:defRPr>
            </a:lvl3pPr>
            <a:lvl4pPr algn="l" rtl="0" eaLnBrk="0" fontAlgn="base" hangingPunct="0">
              <a:spcBef>
                <a:spcPct val="0"/>
              </a:spcBef>
              <a:spcAft>
                <a:spcPct val="0"/>
              </a:spcAft>
              <a:defRPr kumimoji="1" sz="2500">
                <a:solidFill>
                  <a:schemeClr val="tx1"/>
                </a:solidFill>
                <a:latin typeface="Calibri" panose="020F0502020204030204" pitchFamily="34" charset="0"/>
                <a:ea typeface="微软雅黑" panose="020B0503020204020204" pitchFamily="34" charset="-122"/>
                <a:cs typeface="微软雅黑" panose="020B0503020204020204" pitchFamily="34" charset="-122"/>
              </a:defRPr>
            </a:lvl4pPr>
            <a:lvl5pPr algn="l" rtl="0" eaLnBrk="0" fontAlgn="base" hangingPunct="0">
              <a:spcBef>
                <a:spcPct val="0"/>
              </a:spcBef>
              <a:spcAft>
                <a:spcPct val="0"/>
              </a:spcAft>
              <a:defRPr kumimoji="1" sz="2500">
                <a:solidFill>
                  <a:schemeClr val="tx1"/>
                </a:solidFill>
                <a:latin typeface="Calibri" panose="020F0502020204030204" pitchFamily="34" charset="0"/>
                <a:ea typeface="微软雅黑" panose="020B0503020204020204" pitchFamily="34" charset="-122"/>
                <a:cs typeface="微软雅黑" panose="020B0503020204020204" pitchFamily="34" charset="-122"/>
              </a:defRPr>
            </a:lvl5pPr>
            <a:lvl6pPr marL="483870" algn="l" rtl="0" eaLnBrk="0" fontAlgn="base" hangingPunct="0">
              <a:spcBef>
                <a:spcPct val="0"/>
              </a:spcBef>
              <a:spcAft>
                <a:spcPct val="0"/>
              </a:spcAft>
              <a:defRPr sz="2540">
                <a:solidFill>
                  <a:schemeClr val="tx1"/>
                </a:solidFill>
                <a:latin typeface="Calibri" panose="020F0502020204030204" pitchFamily="34" charset="0"/>
                <a:ea typeface="黑体" panose="02010609060101010101" pitchFamily="2" charset="-122"/>
              </a:defRPr>
            </a:lvl6pPr>
            <a:lvl7pPr marL="967740" algn="l" rtl="0" eaLnBrk="0" fontAlgn="base" hangingPunct="0">
              <a:spcBef>
                <a:spcPct val="0"/>
              </a:spcBef>
              <a:spcAft>
                <a:spcPct val="0"/>
              </a:spcAft>
              <a:defRPr sz="2540">
                <a:solidFill>
                  <a:schemeClr val="tx1"/>
                </a:solidFill>
                <a:latin typeface="Calibri" panose="020F0502020204030204" pitchFamily="34" charset="0"/>
                <a:ea typeface="黑体" panose="02010609060101010101" pitchFamily="2" charset="-122"/>
              </a:defRPr>
            </a:lvl7pPr>
            <a:lvl8pPr marL="1450975" algn="l" rtl="0" eaLnBrk="0" fontAlgn="base" hangingPunct="0">
              <a:spcBef>
                <a:spcPct val="0"/>
              </a:spcBef>
              <a:spcAft>
                <a:spcPct val="0"/>
              </a:spcAft>
              <a:defRPr sz="2540">
                <a:solidFill>
                  <a:schemeClr val="tx1"/>
                </a:solidFill>
                <a:latin typeface="Calibri" panose="020F0502020204030204" pitchFamily="34" charset="0"/>
                <a:ea typeface="黑体" panose="02010609060101010101" pitchFamily="2" charset="-122"/>
              </a:defRPr>
            </a:lvl8pPr>
            <a:lvl9pPr marL="1934845" algn="l" rtl="0" eaLnBrk="0" fontAlgn="base" hangingPunct="0">
              <a:spcBef>
                <a:spcPct val="0"/>
              </a:spcBef>
              <a:spcAft>
                <a:spcPct val="0"/>
              </a:spcAft>
              <a:defRPr sz="2540">
                <a:solidFill>
                  <a:schemeClr val="tx1"/>
                </a:solidFill>
                <a:latin typeface="Calibri" panose="020F0502020204030204" pitchFamily="34" charset="0"/>
                <a:ea typeface="黑体" panose="02010609060101010101" pitchFamily="2" charset="-122"/>
              </a:defRPr>
            </a:lvl9pPr>
          </a:lstStyle>
          <a:p>
            <a:r>
              <a:rPr lang="en-US" altLang="zh-CN" smtClean="0"/>
              <a:t>   </a:t>
            </a:r>
            <a:r>
              <a:rPr lang="zh-CN" altLang="en-US" smtClean="0"/>
              <a:t>任务六</a:t>
            </a:r>
            <a:r>
              <a:rPr lang="en-US" altLang="zh-CN" smtClean="0"/>
              <a:t> </a:t>
            </a:r>
            <a:r>
              <a:rPr lang="zh-CN" altLang="en-US" smtClean="0"/>
              <a:t>图像处理</a:t>
            </a:r>
            <a:endParaRPr lang="zh-CN" altLang="en-US" smtClean="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8" name="TextBox 5"/>
          <p:cNvSpPr txBox="1">
            <a:spLocks noChangeArrowheads="1"/>
          </p:cNvSpPr>
          <p:nvPr>
            <p:custDataLst>
              <p:tags r:id="rId1"/>
            </p:custDataLst>
          </p:nvPr>
        </p:nvSpPr>
        <p:spPr bwMode="auto">
          <a:xfrm>
            <a:off x="725864" y="1797214"/>
            <a:ext cx="10605711" cy="2399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363855" indent="-285750">
              <a:spcBef>
                <a:spcPct val="20000"/>
              </a:spcBef>
              <a:buClr>
                <a:srgbClr val="000066"/>
              </a:buClr>
              <a:buFont typeface="Wingdings" panose="05000000000000000000" pitchFamily="2" charset="2"/>
              <a:buChar char="n"/>
              <a:defRPr kumimoji="1" sz="21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kumimoji="1" sz="29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kumimoji="1" sz="25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kumimoji="1" sz="21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kumimoji="1" sz="21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kumimoji="1" sz="21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kumimoji="1" sz="21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kumimoji="1" sz="21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kumimoji="1" sz="2100">
                <a:solidFill>
                  <a:schemeClr val="tx1"/>
                </a:solidFill>
                <a:latin typeface="Calibri" panose="020F0502020204030204" pitchFamily="34" charset="0"/>
                <a:ea typeface="宋体" panose="02010600030101010101" pitchFamily="2" charset="-122"/>
              </a:defRPr>
            </a:lvl9pPr>
          </a:lstStyle>
          <a:p>
            <a:pPr eaLnBrk="1" hangingPunct="1">
              <a:lnSpc>
                <a:spcPct val="150000"/>
              </a:lnSpc>
              <a:spcBef>
                <a:spcPct val="0"/>
              </a:spcBef>
              <a:buClr>
                <a:schemeClr val="tx2"/>
              </a:buClr>
              <a:buFont typeface="Wingdings" panose="05000000000000000000" pitchFamily="2" charset="2"/>
              <a:buChar char="Ø"/>
            </a:pPr>
            <a:r>
              <a:rPr kumimoji="0" sz="2000" dirty="0">
                <a:solidFill>
                  <a:srgbClr val="000000"/>
                </a:solidFill>
                <a:latin typeface="微软雅黑" panose="020B0503020204020204" pitchFamily="34" charset="-122"/>
                <a:ea typeface="微软雅黑" panose="020B0503020204020204" pitchFamily="34" charset="-122"/>
              </a:rPr>
              <a:t>NumPy是Python科学计算的基础包，也是其他科学计算、数据分析和机器学习的主力军，它极大地简化了向量和矩阵的操作处理，Python的一些主要软件包，比如pandas、tensorflow等都以NumPy作为其架构的基础部分。NumPy包的核心是N维数组（N-dimensional array，即ndarray），NumPy可以用于快速处理任意维度的数组，支持常见的数组和矩阵操作。</a:t>
            </a:r>
            <a:endParaRPr kumimoji="0" sz="2000" dirty="0">
              <a:solidFill>
                <a:srgbClr val="000000"/>
              </a:solidFill>
              <a:latin typeface="微软雅黑" panose="020B0503020204020204" pitchFamily="34" charset="-122"/>
              <a:ea typeface="微软雅黑" panose="020B0503020204020204" pitchFamily="34" charset="-122"/>
            </a:endParaRPr>
          </a:p>
        </p:txBody>
      </p:sp>
      <p:sp>
        <p:nvSpPr>
          <p:cNvPr id="5" name="矩形 4"/>
          <p:cNvSpPr/>
          <p:nvPr>
            <p:custDataLst>
              <p:tags r:id="rId2"/>
            </p:custDataLst>
          </p:nvPr>
        </p:nvSpPr>
        <p:spPr bwMode="auto">
          <a:xfrm>
            <a:off x="0" y="969484"/>
            <a:ext cx="9144000" cy="792641"/>
          </a:xfrm>
          <a:prstGeom prst="rect">
            <a:avLst/>
          </a:prstGeom>
          <a:gradFill>
            <a:gsLst>
              <a:gs pos="100000">
                <a:srgbClr val="00B0F0">
                  <a:alpha val="0"/>
                </a:srgbClr>
              </a:gs>
              <a:gs pos="0">
                <a:srgbClr val="D1ECFF">
                  <a:alpha val="0"/>
                </a:srgbClr>
              </a:gs>
              <a:gs pos="49000">
                <a:srgbClr val="D1ECFF"/>
              </a:gs>
            </a:gsLst>
            <a:lin ang="0" scaled="0"/>
          </a:gradFill>
          <a:ln w="28575" cap="flat" cmpd="sng" algn="ctr">
            <a:noFill/>
            <a:prstDash val="solid"/>
            <a:round/>
            <a:headEnd type="none" w="med" len="med"/>
            <a:tailEnd type="none" w="med" len="med"/>
          </a:ln>
          <a:effectLst/>
        </p:spPr>
        <p:txBody>
          <a:bodyPr/>
          <a:lstStyle/>
          <a:p>
            <a:pPr eaLnBrk="1" hangingPunct="1">
              <a:buFont typeface="Arial" panose="020B0604020202020204" pitchFamily="34" charset="0"/>
              <a:buNone/>
              <a:defRPr/>
            </a:pPr>
            <a:endParaRPr lang="zh-CN" altLang="en-US" dirty="0">
              <a:latin typeface="Arial" panose="020B0604020202020204" pitchFamily="34" charset="0"/>
            </a:endParaRPr>
          </a:p>
        </p:txBody>
      </p:sp>
      <p:sp>
        <p:nvSpPr>
          <p:cNvPr id="6" name="文本框 2"/>
          <p:cNvSpPr txBox="1"/>
          <p:nvPr>
            <p:custDataLst>
              <p:tags r:id="rId3"/>
            </p:custDataLst>
          </p:nvPr>
        </p:nvSpPr>
        <p:spPr>
          <a:xfrm>
            <a:off x="566928" y="1134971"/>
            <a:ext cx="1861820" cy="460375"/>
          </a:xfrm>
          <a:prstGeom prst="rect">
            <a:avLst/>
          </a:prstGeom>
          <a:noFill/>
        </p:spPr>
        <p:txBody>
          <a:bodyPr wrap="none" rtlCol="0">
            <a:spAutoFit/>
          </a:bodyPr>
          <a:lstStyle/>
          <a:p>
            <a:pPr algn="l"/>
            <a:r>
              <a:rPr lang="en-US" sz="2400" dirty="0" smtClean="0">
                <a:latin typeface="微软雅黑" panose="020B0503020204020204" pitchFamily="34" charset="-122"/>
                <a:ea typeface="微软雅黑" panose="020B0503020204020204" pitchFamily="34" charset="-122"/>
              </a:rPr>
              <a:t>NumPy</a:t>
            </a:r>
            <a:r>
              <a:rPr sz="2400" dirty="0" smtClean="0">
                <a:latin typeface="微软雅黑" panose="020B0503020204020204" pitchFamily="34" charset="-122"/>
                <a:ea typeface="微软雅黑" panose="020B0503020204020204" pitchFamily="34" charset="-122"/>
              </a:rPr>
              <a:t>简介</a:t>
            </a:r>
            <a:endParaRPr sz="2400" dirty="0" smtClean="0">
              <a:latin typeface="微软雅黑" panose="020B0503020204020204" pitchFamily="34" charset="-122"/>
              <a:ea typeface="微软雅黑" panose="020B0503020204020204" pitchFamily="34" charset="-122"/>
            </a:endParaRPr>
          </a:p>
        </p:txBody>
      </p:sp>
      <p:sp>
        <p:nvSpPr>
          <p:cNvPr id="2" name="标题 2"/>
          <p:cNvSpPr txBox="1"/>
          <p:nvPr>
            <p:custDataLst>
              <p:tags r:id="rId4"/>
            </p:custDataLst>
          </p:nvPr>
        </p:nvSpPr>
        <p:spPr bwMode="auto">
          <a:xfrm>
            <a:off x="0" y="358775"/>
            <a:ext cx="10972800" cy="528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algn="l" rtl="0" eaLnBrk="0" fontAlgn="base" hangingPunct="0">
              <a:spcBef>
                <a:spcPct val="0"/>
              </a:spcBef>
              <a:spcAft>
                <a:spcPct val="0"/>
              </a:spcAft>
              <a:defRPr kumimoji="1" sz="2500">
                <a:solidFill>
                  <a:schemeClr val="tx1"/>
                </a:solidFill>
                <a:latin typeface="+mj-lt"/>
                <a:ea typeface="微软雅黑" panose="020B0503020204020204" pitchFamily="34" charset="-122"/>
                <a:cs typeface="微软雅黑" panose="020B0503020204020204" pitchFamily="34" charset="-122"/>
              </a:defRPr>
            </a:lvl1pPr>
            <a:lvl2pPr algn="l" rtl="0" eaLnBrk="0" fontAlgn="base" hangingPunct="0">
              <a:spcBef>
                <a:spcPct val="0"/>
              </a:spcBef>
              <a:spcAft>
                <a:spcPct val="0"/>
              </a:spcAft>
              <a:defRPr kumimoji="1" sz="2500">
                <a:solidFill>
                  <a:schemeClr val="tx1"/>
                </a:solidFill>
                <a:latin typeface="Calibri" panose="020F0502020204030204" pitchFamily="34" charset="0"/>
                <a:ea typeface="微软雅黑" panose="020B0503020204020204" pitchFamily="34" charset="-122"/>
                <a:cs typeface="微软雅黑" panose="020B0503020204020204" pitchFamily="34" charset="-122"/>
              </a:defRPr>
            </a:lvl2pPr>
            <a:lvl3pPr algn="l" rtl="0" eaLnBrk="0" fontAlgn="base" hangingPunct="0">
              <a:spcBef>
                <a:spcPct val="0"/>
              </a:spcBef>
              <a:spcAft>
                <a:spcPct val="0"/>
              </a:spcAft>
              <a:defRPr kumimoji="1" sz="2500">
                <a:solidFill>
                  <a:schemeClr val="tx1"/>
                </a:solidFill>
                <a:latin typeface="Calibri" panose="020F0502020204030204" pitchFamily="34" charset="0"/>
                <a:ea typeface="微软雅黑" panose="020B0503020204020204" pitchFamily="34" charset="-122"/>
                <a:cs typeface="微软雅黑" panose="020B0503020204020204" pitchFamily="34" charset="-122"/>
              </a:defRPr>
            </a:lvl3pPr>
            <a:lvl4pPr algn="l" rtl="0" eaLnBrk="0" fontAlgn="base" hangingPunct="0">
              <a:spcBef>
                <a:spcPct val="0"/>
              </a:spcBef>
              <a:spcAft>
                <a:spcPct val="0"/>
              </a:spcAft>
              <a:defRPr kumimoji="1" sz="2500">
                <a:solidFill>
                  <a:schemeClr val="tx1"/>
                </a:solidFill>
                <a:latin typeface="Calibri" panose="020F0502020204030204" pitchFamily="34" charset="0"/>
                <a:ea typeface="微软雅黑" panose="020B0503020204020204" pitchFamily="34" charset="-122"/>
                <a:cs typeface="微软雅黑" panose="020B0503020204020204" pitchFamily="34" charset="-122"/>
              </a:defRPr>
            </a:lvl4pPr>
            <a:lvl5pPr algn="l" rtl="0" eaLnBrk="0" fontAlgn="base" hangingPunct="0">
              <a:spcBef>
                <a:spcPct val="0"/>
              </a:spcBef>
              <a:spcAft>
                <a:spcPct val="0"/>
              </a:spcAft>
              <a:defRPr kumimoji="1" sz="2500">
                <a:solidFill>
                  <a:schemeClr val="tx1"/>
                </a:solidFill>
                <a:latin typeface="Calibri" panose="020F0502020204030204" pitchFamily="34" charset="0"/>
                <a:ea typeface="微软雅黑" panose="020B0503020204020204" pitchFamily="34" charset="-122"/>
                <a:cs typeface="微软雅黑" panose="020B0503020204020204" pitchFamily="34" charset="-122"/>
              </a:defRPr>
            </a:lvl5pPr>
            <a:lvl6pPr marL="483870" algn="l" rtl="0" eaLnBrk="0" fontAlgn="base" hangingPunct="0">
              <a:spcBef>
                <a:spcPct val="0"/>
              </a:spcBef>
              <a:spcAft>
                <a:spcPct val="0"/>
              </a:spcAft>
              <a:defRPr sz="2540">
                <a:solidFill>
                  <a:schemeClr val="tx1"/>
                </a:solidFill>
                <a:latin typeface="Calibri" panose="020F0502020204030204" pitchFamily="34" charset="0"/>
                <a:ea typeface="黑体" panose="02010609060101010101" pitchFamily="2" charset="-122"/>
              </a:defRPr>
            </a:lvl6pPr>
            <a:lvl7pPr marL="967740" algn="l" rtl="0" eaLnBrk="0" fontAlgn="base" hangingPunct="0">
              <a:spcBef>
                <a:spcPct val="0"/>
              </a:spcBef>
              <a:spcAft>
                <a:spcPct val="0"/>
              </a:spcAft>
              <a:defRPr sz="2540">
                <a:solidFill>
                  <a:schemeClr val="tx1"/>
                </a:solidFill>
                <a:latin typeface="Calibri" panose="020F0502020204030204" pitchFamily="34" charset="0"/>
                <a:ea typeface="黑体" panose="02010609060101010101" pitchFamily="2" charset="-122"/>
              </a:defRPr>
            </a:lvl7pPr>
            <a:lvl8pPr marL="1450975" algn="l" rtl="0" eaLnBrk="0" fontAlgn="base" hangingPunct="0">
              <a:spcBef>
                <a:spcPct val="0"/>
              </a:spcBef>
              <a:spcAft>
                <a:spcPct val="0"/>
              </a:spcAft>
              <a:defRPr sz="2540">
                <a:solidFill>
                  <a:schemeClr val="tx1"/>
                </a:solidFill>
                <a:latin typeface="Calibri" panose="020F0502020204030204" pitchFamily="34" charset="0"/>
                <a:ea typeface="黑体" panose="02010609060101010101" pitchFamily="2" charset="-122"/>
              </a:defRPr>
            </a:lvl8pPr>
            <a:lvl9pPr marL="1934845" algn="l" rtl="0" eaLnBrk="0" fontAlgn="base" hangingPunct="0">
              <a:spcBef>
                <a:spcPct val="0"/>
              </a:spcBef>
              <a:spcAft>
                <a:spcPct val="0"/>
              </a:spcAft>
              <a:defRPr sz="2540">
                <a:solidFill>
                  <a:schemeClr val="tx1"/>
                </a:solidFill>
                <a:latin typeface="Calibri" panose="020F0502020204030204" pitchFamily="34" charset="0"/>
                <a:ea typeface="黑体" panose="02010609060101010101" pitchFamily="2" charset="-122"/>
              </a:defRPr>
            </a:lvl9pPr>
          </a:lstStyle>
          <a:p>
            <a:r>
              <a:rPr lang="en-US" altLang="zh-CN" smtClean="0"/>
              <a:t>   任务</a:t>
            </a:r>
            <a:r>
              <a:rPr lang="zh-CN" altLang="en-US" smtClean="0"/>
              <a:t>一</a:t>
            </a:r>
            <a:r>
              <a:rPr lang="en-US" altLang="zh-CN" smtClean="0"/>
              <a:t> </a:t>
            </a:r>
            <a:r>
              <a:rPr lang="zh-CN" altLang="en-US" smtClean="0"/>
              <a:t>初识</a:t>
            </a:r>
            <a:r>
              <a:rPr lang="en-US" altLang="zh-CN" smtClean="0"/>
              <a:t>NumPy</a:t>
            </a:r>
            <a:endParaRPr lang="en-US" altLang="zh-CN" smtClean="0"/>
          </a:p>
        </p:txBody>
      </p:sp>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bwMode="auto">
          <a:xfrm>
            <a:off x="0" y="969484"/>
            <a:ext cx="9144000" cy="792641"/>
          </a:xfrm>
          <a:prstGeom prst="rect">
            <a:avLst/>
          </a:prstGeom>
          <a:gradFill>
            <a:gsLst>
              <a:gs pos="100000">
                <a:srgbClr val="00B0F0">
                  <a:alpha val="0"/>
                </a:srgbClr>
              </a:gs>
              <a:gs pos="0">
                <a:srgbClr val="D1ECFF">
                  <a:alpha val="0"/>
                </a:srgbClr>
              </a:gs>
              <a:gs pos="49000">
                <a:srgbClr val="D1ECFF"/>
              </a:gs>
            </a:gsLst>
            <a:lin ang="0" scaled="0"/>
          </a:gradFill>
          <a:ln w="28575" cap="flat" cmpd="sng" algn="ctr">
            <a:noFill/>
            <a:prstDash val="solid"/>
            <a:round/>
            <a:headEnd type="none" w="med" len="med"/>
            <a:tailEnd type="none" w="med" len="med"/>
          </a:ln>
          <a:effectLst/>
        </p:spPr>
        <p:txBody>
          <a:bodyPr/>
          <a:lstStyle/>
          <a:p>
            <a:pPr eaLnBrk="1" hangingPunct="1">
              <a:buFont typeface="Arial" panose="020B0604020202020204" pitchFamily="34" charset="0"/>
              <a:buNone/>
              <a:defRPr/>
            </a:pPr>
            <a:endParaRPr lang="zh-CN" altLang="en-US" dirty="0">
              <a:latin typeface="Arial" panose="020B0604020202020204" pitchFamily="34" charset="0"/>
            </a:endParaRPr>
          </a:p>
        </p:txBody>
      </p:sp>
      <p:sp>
        <p:nvSpPr>
          <p:cNvPr id="11" name="文本框 2"/>
          <p:cNvSpPr txBox="1"/>
          <p:nvPr/>
        </p:nvSpPr>
        <p:spPr>
          <a:xfrm>
            <a:off x="566928" y="1134971"/>
            <a:ext cx="1402080" cy="460375"/>
          </a:xfrm>
          <a:prstGeom prst="rect">
            <a:avLst/>
          </a:prstGeom>
          <a:noFill/>
        </p:spPr>
        <p:txBody>
          <a:bodyPr wrap="none" rtlCol="0">
            <a:spAutoFit/>
          </a:bodyPr>
          <a:lstStyle/>
          <a:p>
            <a:r>
              <a:rPr lang="zh-CN" altLang="en-US" sz="2400" dirty="0">
                <a:latin typeface="微软雅黑" panose="020B0503020204020204" pitchFamily="34" charset="-122"/>
                <a:ea typeface="微软雅黑" panose="020B0503020204020204" pitchFamily="34" charset="-122"/>
              </a:rPr>
              <a:t>图像处理</a:t>
            </a:r>
            <a:endParaRPr lang="zh-CN" altLang="en-US" sz="2400" dirty="0">
              <a:latin typeface="微软雅黑" panose="020B0503020204020204" pitchFamily="34" charset="-122"/>
              <a:ea typeface="微软雅黑" panose="020B0503020204020204" pitchFamily="34" charset="-122"/>
            </a:endParaRPr>
          </a:p>
        </p:txBody>
      </p:sp>
      <p:sp>
        <p:nvSpPr>
          <p:cNvPr id="12" name="TextBox 5"/>
          <p:cNvSpPr txBox="1">
            <a:spLocks noChangeArrowheads="1"/>
          </p:cNvSpPr>
          <p:nvPr/>
        </p:nvSpPr>
        <p:spPr bwMode="auto">
          <a:xfrm>
            <a:off x="725864" y="1863889"/>
            <a:ext cx="10605711" cy="28613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363855" indent="-285750">
              <a:spcBef>
                <a:spcPct val="20000"/>
              </a:spcBef>
              <a:buClr>
                <a:srgbClr val="000066"/>
              </a:buClr>
              <a:buFont typeface="Wingdings" panose="05000000000000000000" pitchFamily="2" charset="2"/>
              <a:buChar char="n"/>
              <a:defRPr kumimoji="1" sz="21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kumimoji="1" sz="29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kumimoji="1" sz="25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kumimoji="1" sz="21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kumimoji="1" sz="21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kumimoji="1" sz="21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kumimoji="1" sz="21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kumimoji="1" sz="21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kumimoji="1" sz="2100">
                <a:solidFill>
                  <a:schemeClr val="tx1"/>
                </a:solidFill>
                <a:latin typeface="Calibri" panose="020F0502020204030204" pitchFamily="34" charset="0"/>
                <a:ea typeface="宋体" panose="02010600030101010101" pitchFamily="2" charset="-122"/>
              </a:defRPr>
            </a:lvl9pPr>
          </a:lstStyle>
          <a:p>
            <a:pPr eaLnBrk="1" hangingPunct="1">
              <a:lnSpc>
                <a:spcPct val="150000"/>
              </a:lnSpc>
              <a:spcBef>
                <a:spcPct val="0"/>
              </a:spcBef>
              <a:buClr>
                <a:schemeClr val="tx2"/>
              </a:buClr>
              <a:buFont typeface="Wingdings" panose="05000000000000000000" pitchFamily="2" charset="2"/>
              <a:buChar char="Ø"/>
            </a:pPr>
            <a:r>
              <a:rPr kumimoji="0" sz="2000" dirty="0">
                <a:solidFill>
                  <a:srgbClr val="000000"/>
                </a:solidFill>
                <a:latin typeface="微软雅黑" panose="020B0503020204020204" pitchFamily="34" charset="-122"/>
                <a:ea typeface="微软雅黑" panose="020B0503020204020204" pitchFamily="34" charset="-122"/>
              </a:rPr>
              <a:t>NumPy可用来存储和处理大型矩阵，支持大量的维度数组与矩阵运算。图像是尺寸（高度×宽度）的像素矩阵，可以使用NumPy数组来表示。</a:t>
            </a:r>
            <a:endParaRPr kumimoji="0" sz="2000" dirty="0">
              <a:solidFill>
                <a:srgbClr val="000000"/>
              </a:solidFill>
              <a:latin typeface="微软雅黑" panose="020B0503020204020204" pitchFamily="34" charset="-122"/>
              <a:ea typeface="微软雅黑" panose="020B0503020204020204" pitchFamily="34" charset="-122"/>
            </a:endParaRPr>
          </a:p>
          <a:p>
            <a:pPr eaLnBrk="1" hangingPunct="1">
              <a:lnSpc>
                <a:spcPct val="150000"/>
              </a:lnSpc>
              <a:spcBef>
                <a:spcPct val="0"/>
              </a:spcBef>
              <a:buClr>
                <a:schemeClr val="tx2"/>
              </a:buClr>
              <a:buFont typeface="Wingdings" panose="05000000000000000000" pitchFamily="2" charset="2"/>
              <a:buChar char="Ø"/>
            </a:pPr>
            <a:r>
              <a:rPr kumimoji="0" sz="2000" dirty="0">
                <a:solidFill>
                  <a:srgbClr val="000000"/>
                </a:solidFill>
                <a:latin typeface="微软雅黑" panose="020B0503020204020204" pitchFamily="34" charset="-122"/>
                <a:ea typeface="微软雅黑" panose="020B0503020204020204" pitchFamily="34" charset="-122"/>
              </a:rPr>
              <a:t>如果图像是黑白的，则每个像素都可以用单个数字表示，通常取值在0（黑色）和255（白色）之间，黑白图像的数据可以看成是二维数组，从图像中剪裁10×10的像素，写入NumPy数组中即可</a:t>
            </a:r>
            <a:r>
              <a:rPr kumimoji="0" lang="zh-CN" sz="2000" dirty="0">
                <a:solidFill>
                  <a:srgbClr val="000000"/>
                </a:solidFill>
                <a:latin typeface="微软雅黑" panose="020B0503020204020204" pitchFamily="34" charset="-122"/>
                <a:ea typeface="微软雅黑" panose="020B0503020204020204" pitchFamily="34" charset="-122"/>
              </a:rPr>
              <a:t>。</a:t>
            </a:r>
            <a:endParaRPr kumimoji="0" lang="zh-CN" sz="2000" dirty="0">
              <a:solidFill>
                <a:srgbClr val="000000"/>
              </a:solidFill>
              <a:latin typeface="微软雅黑" panose="020B0503020204020204" pitchFamily="34" charset="-122"/>
              <a:ea typeface="微软雅黑" panose="020B0503020204020204" pitchFamily="34" charset="-122"/>
            </a:endParaRPr>
          </a:p>
          <a:p>
            <a:pPr marL="78105" indent="0" eaLnBrk="1" hangingPunct="1">
              <a:lnSpc>
                <a:spcPct val="150000"/>
              </a:lnSpc>
              <a:spcBef>
                <a:spcPct val="0"/>
              </a:spcBef>
              <a:buClr>
                <a:schemeClr val="tx2"/>
              </a:buClr>
              <a:buFont typeface="Wingdings" panose="05000000000000000000" pitchFamily="2" charset="2"/>
              <a:buNone/>
            </a:pPr>
            <a:endParaRPr kumimoji="0" lang="zh-CN" sz="2000" dirty="0">
              <a:solidFill>
                <a:srgbClr val="000000"/>
              </a:solidFill>
              <a:latin typeface="微软雅黑" panose="020B0503020204020204" pitchFamily="34" charset="-122"/>
              <a:ea typeface="微软雅黑" panose="020B0503020204020204" pitchFamily="34" charset="-122"/>
            </a:endParaRPr>
          </a:p>
        </p:txBody>
      </p:sp>
      <p:sp>
        <p:nvSpPr>
          <p:cNvPr id="3" name="标题 2"/>
          <p:cNvSpPr txBox="1"/>
          <p:nvPr>
            <p:custDataLst>
              <p:tags r:id="rId1"/>
            </p:custDataLst>
          </p:nvPr>
        </p:nvSpPr>
        <p:spPr bwMode="auto">
          <a:xfrm>
            <a:off x="0" y="358775"/>
            <a:ext cx="10972800" cy="528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algn="l" rtl="0" eaLnBrk="0" fontAlgn="base" hangingPunct="0">
              <a:spcBef>
                <a:spcPct val="0"/>
              </a:spcBef>
              <a:spcAft>
                <a:spcPct val="0"/>
              </a:spcAft>
              <a:defRPr kumimoji="1" sz="2500">
                <a:solidFill>
                  <a:schemeClr val="tx1"/>
                </a:solidFill>
                <a:latin typeface="+mj-lt"/>
                <a:ea typeface="微软雅黑" panose="020B0503020204020204" pitchFamily="34" charset="-122"/>
                <a:cs typeface="微软雅黑" panose="020B0503020204020204" pitchFamily="34" charset="-122"/>
              </a:defRPr>
            </a:lvl1pPr>
            <a:lvl2pPr algn="l" rtl="0" eaLnBrk="0" fontAlgn="base" hangingPunct="0">
              <a:spcBef>
                <a:spcPct val="0"/>
              </a:spcBef>
              <a:spcAft>
                <a:spcPct val="0"/>
              </a:spcAft>
              <a:defRPr kumimoji="1" sz="2500">
                <a:solidFill>
                  <a:schemeClr val="tx1"/>
                </a:solidFill>
                <a:latin typeface="Calibri" panose="020F0502020204030204" pitchFamily="34" charset="0"/>
                <a:ea typeface="微软雅黑" panose="020B0503020204020204" pitchFamily="34" charset="-122"/>
                <a:cs typeface="微软雅黑" panose="020B0503020204020204" pitchFamily="34" charset="-122"/>
              </a:defRPr>
            </a:lvl2pPr>
            <a:lvl3pPr algn="l" rtl="0" eaLnBrk="0" fontAlgn="base" hangingPunct="0">
              <a:spcBef>
                <a:spcPct val="0"/>
              </a:spcBef>
              <a:spcAft>
                <a:spcPct val="0"/>
              </a:spcAft>
              <a:defRPr kumimoji="1" sz="2500">
                <a:solidFill>
                  <a:schemeClr val="tx1"/>
                </a:solidFill>
                <a:latin typeface="Calibri" panose="020F0502020204030204" pitchFamily="34" charset="0"/>
                <a:ea typeface="微软雅黑" panose="020B0503020204020204" pitchFamily="34" charset="-122"/>
                <a:cs typeface="微软雅黑" panose="020B0503020204020204" pitchFamily="34" charset="-122"/>
              </a:defRPr>
            </a:lvl3pPr>
            <a:lvl4pPr algn="l" rtl="0" eaLnBrk="0" fontAlgn="base" hangingPunct="0">
              <a:spcBef>
                <a:spcPct val="0"/>
              </a:spcBef>
              <a:spcAft>
                <a:spcPct val="0"/>
              </a:spcAft>
              <a:defRPr kumimoji="1" sz="2500">
                <a:solidFill>
                  <a:schemeClr val="tx1"/>
                </a:solidFill>
                <a:latin typeface="Calibri" panose="020F0502020204030204" pitchFamily="34" charset="0"/>
                <a:ea typeface="微软雅黑" panose="020B0503020204020204" pitchFamily="34" charset="-122"/>
                <a:cs typeface="微软雅黑" panose="020B0503020204020204" pitchFamily="34" charset="-122"/>
              </a:defRPr>
            </a:lvl4pPr>
            <a:lvl5pPr algn="l" rtl="0" eaLnBrk="0" fontAlgn="base" hangingPunct="0">
              <a:spcBef>
                <a:spcPct val="0"/>
              </a:spcBef>
              <a:spcAft>
                <a:spcPct val="0"/>
              </a:spcAft>
              <a:defRPr kumimoji="1" sz="2500">
                <a:solidFill>
                  <a:schemeClr val="tx1"/>
                </a:solidFill>
                <a:latin typeface="Calibri" panose="020F0502020204030204" pitchFamily="34" charset="0"/>
                <a:ea typeface="微软雅黑" panose="020B0503020204020204" pitchFamily="34" charset="-122"/>
                <a:cs typeface="微软雅黑" panose="020B0503020204020204" pitchFamily="34" charset="-122"/>
              </a:defRPr>
            </a:lvl5pPr>
            <a:lvl6pPr marL="483870" algn="l" rtl="0" eaLnBrk="0" fontAlgn="base" hangingPunct="0">
              <a:spcBef>
                <a:spcPct val="0"/>
              </a:spcBef>
              <a:spcAft>
                <a:spcPct val="0"/>
              </a:spcAft>
              <a:defRPr sz="2540">
                <a:solidFill>
                  <a:schemeClr val="tx1"/>
                </a:solidFill>
                <a:latin typeface="Calibri" panose="020F0502020204030204" pitchFamily="34" charset="0"/>
                <a:ea typeface="黑体" panose="02010609060101010101" pitchFamily="2" charset="-122"/>
              </a:defRPr>
            </a:lvl6pPr>
            <a:lvl7pPr marL="967740" algn="l" rtl="0" eaLnBrk="0" fontAlgn="base" hangingPunct="0">
              <a:spcBef>
                <a:spcPct val="0"/>
              </a:spcBef>
              <a:spcAft>
                <a:spcPct val="0"/>
              </a:spcAft>
              <a:defRPr sz="2540">
                <a:solidFill>
                  <a:schemeClr val="tx1"/>
                </a:solidFill>
                <a:latin typeface="Calibri" panose="020F0502020204030204" pitchFamily="34" charset="0"/>
                <a:ea typeface="黑体" panose="02010609060101010101" pitchFamily="2" charset="-122"/>
              </a:defRPr>
            </a:lvl7pPr>
            <a:lvl8pPr marL="1450975" algn="l" rtl="0" eaLnBrk="0" fontAlgn="base" hangingPunct="0">
              <a:spcBef>
                <a:spcPct val="0"/>
              </a:spcBef>
              <a:spcAft>
                <a:spcPct val="0"/>
              </a:spcAft>
              <a:defRPr sz="2540">
                <a:solidFill>
                  <a:schemeClr val="tx1"/>
                </a:solidFill>
                <a:latin typeface="Calibri" panose="020F0502020204030204" pitchFamily="34" charset="0"/>
                <a:ea typeface="黑体" panose="02010609060101010101" pitchFamily="2" charset="-122"/>
              </a:defRPr>
            </a:lvl8pPr>
            <a:lvl9pPr marL="1934845" algn="l" rtl="0" eaLnBrk="0" fontAlgn="base" hangingPunct="0">
              <a:spcBef>
                <a:spcPct val="0"/>
              </a:spcBef>
              <a:spcAft>
                <a:spcPct val="0"/>
              </a:spcAft>
              <a:defRPr sz="2540">
                <a:solidFill>
                  <a:schemeClr val="tx1"/>
                </a:solidFill>
                <a:latin typeface="Calibri" panose="020F0502020204030204" pitchFamily="34" charset="0"/>
                <a:ea typeface="黑体" panose="02010609060101010101" pitchFamily="2" charset="-122"/>
              </a:defRPr>
            </a:lvl9pPr>
          </a:lstStyle>
          <a:p>
            <a:r>
              <a:rPr lang="en-US" altLang="zh-CN" smtClean="0"/>
              <a:t>   </a:t>
            </a:r>
            <a:r>
              <a:rPr lang="zh-CN" altLang="en-US" smtClean="0"/>
              <a:t>任务六</a:t>
            </a:r>
            <a:r>
              <a:rPr lang="en-US" altLang="zh-CN" smtClean="0"/>
              <a:t> </a:t>
            </a:r>
            <a:r>
              <a:rPr lang="zh-CN" altLang="en-US" smtClean="0"/>
              <a:t>图像处理</a:t>
            </a:r>
            <a:endParaRPr lang="zh-CN" altLang="en-US" smtClean="0"/>
          </a:p>
        </p:txBody>
      </p:sp>
      <p:pic>
        <p:nvPicPr>
          <p:cNvPr id="1277" name="图片 1277"/>
          <p:cNvPicPr>
            <a:picLocks noChangeAspect="1" noChangeArrowheads="1"/>
          </p:cNvPicPr>
          <p:nvPr>
            <p:custDataLst>
              <p:tags r:id="rId2"/>
            </p:custDataLst>
          </p:nvPr>
        </p:nvPicPr>
        <p:blipFill>
          <a:blip r:embed="rId3">
            <a:extLst>
              <a:ext uri="{28A0092B-C50C-407E-A947-70E740481C1C}">
                <a14:useLocalDpi xmlns:a14="http://schemas.microsoft.com/office/drawing/2010/main" val="0"/>
              </a:ext>
            </a:extLst>
          </a:blip>
          <a:srcRect/>
          <a:stretch>
            <a:fillRect/>
          </a:stretch>
        </p:blipFill>
        <p:spPr>
          <a:xfrm>
            <a:off x="3833178" y="4285298"/>
            <a:ext cx="4525645" cy="1712595"/>
          </a:xfrm>
          <a:prstGeom prst="rect">
            <a:avLst/>
          </a:prstGeom>
          <a:noFill/>
          <a:ln>
            <a:noFill/>
          </a:ln>
        </p:spPr>
      </p:pic>
    </p:spTree>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bwMode="auto">
          <a:xfrm>
            <a:off x="0" y="969484"/>
            <a:ext cx="9144000" cy="792641"/>
          </a:xfrm>
          <a:prstGeom prst="rect">
            <a:avLst/>
          </a:prstGeom>
          <a:gradFill>
            <a:gsLst>
              <a:gs pos="100000">
                <a:srgbClr val="00B0F0">
                  <a:alpha val="0"/>
                </a:srgbClr>
              </a:gs>
              <a:gs pos="0">
                <a:srgbClr val="D1ECFF">
                  <a:alpha val="0"/>
                </a:srgbClr>
              </a:gs>
              <a:gs pos="49000">
                <a:srgbClr val="D1ECFF"/>
              </a:gs>
            </a:gsLst>
            <a:lin ang="0" scaled="0"/>
          </a:gradFill>
          <a:ln w="28575" cap="flat" cmpd="sng" algn="ctr">
            <a:noFill/>
            <a:prstDash val="solid"/>
            <a:round/>
            <a:headEnd type="none" w="med" len="med"/>
            <a:tailEnd type="none" w="med" len="med"/>
          </a:ln>
          <a:effectLst/>
        </p:spPr>
        <p:txBody>
          <a:bodyPr/>
          <a:lstStyle/>
          <a:p>
            <a:pPr eaLnBrk="1" hangingPunct="1">
              <a:buFont typeface="Arial" panose="020B0604020202020204" pitchFamily="34" charset="0"/>
              <a:buNone/>
              <a:defRPr/>
            </a:pPr>
            <a:endParaRPr lang="zh-CN" altLang="en-US" dirty="0">
              <a:latin typeface="Arial" panose="020B0604020202020204" pitchFamily="34" charset="0"/>
            </a:endParaRPr>
          </a:p>
        </p:txBody>
      </p:sp>
      <p:sp>
        <p:nvSpPr>
          <p:cNvPr id="11" name="文本框 2"/>
          <p:cNvSpPr txBox="1"/>
          <p:nvPr/>
        </p:nvSpPr>
        <p:spPr>
          <a:xfrm>
            <a:off x="566928" y="1134971"/>
            <a:ext cx="1402080" cy="460375"/>
          </a:xfrm>
          <a:prstGeom prst="rect">
            <a:avLst/>
          </a:prstGeom>
          <a:noFill/>
        </p:spPr>
        <p:txBody>
          <a:bodyPr wrap="none" rtlCol="0">
            <a:spAutoFit/>
          </a:bodyPr>
          <a:lstStyle/>
          <a:p>
            <a:r>
              <a:rPr lang="zh-CN" altLang="en-US" sz="2400" dirty="0">
                <a:latin typeface="微软雅黑" panose="020B0503020204020204" pitchFamily="34" charset="-122"/>
                <a:ea typeface="微软雅黑" panose="020B0503020204020204" pitchFamily="34" charset="-122"/>
              </a:rPr>
              <a:t>图像处理</a:t>
            </a:r>
            <a:endParaRPr lang="zh-CN" altLang="en-US" sz="2400" dirty="0">
              <a:latin typeface="微软雅黑" panose="020B0503020204020204" pitchFamily="34" charset="-122"/>
              <a:ea typeface="微软雅黑" panose="020B0503020204020204" pitchFamily="34" charset="-122"/>
            </a:endParaRPr>
          </a:p>
        </p:txBody>
      </p:sp>
      <p:sp>
        <p:nvSpPr>
          <p:cNvPr id="12" name="TextBox 5"/>
          <p:cNvSpPr txBox="1">
            <a:spLocks noChangeArrowheads="1"/>
          </p:cNvSpPr>
          <p:nvPr/>
        </p:nvSpPr>
        <p:spPr bwMode="auto">
          <a:xfrm>
            <a:off x="725864" y="1863889"/>
            <a:ext cx="10605711" cy="1476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363855" indent="-285750">
              <a:spcBef>
                <a:spcPct val="20000"/>
              </a:spcBef>
              <a:buClr>
                <a:srgbClr val="000066"/>
              </a:buClr>
              <a:buFont typeface="Wingdings" panose="05000000000000000000" pitchFamily="2" charset="2"/>
              <a:buChar char="n"/>
              <a:defRPr kumimoji="1" sz="21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kumimoji="1" sz="29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kumimoji="1" sz="25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kumimoji="1" sz="21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kumimoji="1" sz="21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kumimoji="1" sz="21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kumimoji="1" sz="21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kumimoji="1" sz="21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kumimoji="1" sz="2100">
                <a:solidFill>
                  <a:schemeClr val="tx1"/>
                </a:solidFill>
                <a:latin typeface="Calibri" panose="020F0502020204030204" pitchFamily="34" charset="0"/>
                <a:ea typeface="宋体" panose="02010600030101010101" pitchFamily="2" charset="-122"/>
              </a:defRPr>
            </a:lvl9pPr>
          </a:lstStyle>
          <a:p>
            <a:pPr eaLnBrk="1" hangingPunct="1">
              <a:lnSpc>
                <a:spcPct val="150000"/>
              </a:lnSpc>
              <a:spcBef>
                <a:spcPct val="0"/>
              </a:spcBef>
              <a:buClr>
                <a:schemeClr val="tx2"/>
              </a:buClr>
              <a:buFont typeface="Wingdings" panose="05000000000000000000" pitchFamily="2" charset="2"/>
              <a:buChar char="Ø"/>
            </a:pPr>
            <a:r>
              <a:rPr kumimoji="0" lang="zh-CN" sz="2000" dirty="0">
                <a:solidFill>
                  <a:srgbClr val="000000"/>
                </a:solidFill>
                <a:latin typeface="微软雅黑" panose="020B0503020204020204" pitchFamily="34" charset="-122"/>
                <a:ea typeface="微软雅黑" panose="020B0503020204020204" pitchFamily="34" charset="-122"/>
              </a:rPr>
              <a:t>如果图像是彩色的，则每个像素由三个数字表示——红色、绿色和蓝色。这时需要一个三维数组来表示图像中的像素。从图像中剪裁尺寸为10×10的像素，还要设置数组的维度为三维，因此彩色图像由尺寸为高×宽×3的NumPy数组表示，即10×10×3。</a:t>
            </a:r>
            <a:endParaRPr kumimoji="0" lang="zh-CN" sz="2000" dirty="0">
              <a:solidFill>
                <a:srgbClr val="000000"/>
              </a:solidFill>
              <a:latin typeface="微软雅黑" panose="020B0503020204020204" pitchFamily="34" charset="-122"/>
              <a:ea typeface="微软雅黑" panose="020B0503020204020204" pitchFamily="34" charset="-122"/>
            </a:endParaRPr>
          </a:p>
        </p:txBody>
      </p:sp>
      <p:sp>
        <p:nvSpPr>
          <p:cNvPr id="3" name="标题 2"/>
          <p:cNvSpPr txBox="1"/>
          <p:nvPr>
            <p:custDataLst>
              <p:tags r:id="rId1"/>
            </p:custDataLst>
          </p:nvPr>
        </p:nvSpPr>
        <p:spPr bwMode="auto">
          <a:xfrm>
            <a:off x="0" y="358775"/>
            <a:ext cx="10972800" cy="528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algn="l" rtl="0" eaLnBrk="0" fontAlgn="base" hangingPunct="0">
              <a:spcBef>
                <a:spcPct val="0"/>
              </a:spcBef>
              <a:spcAft>
                <a:spcPct val="0"/>
              </a:spcAft>
              <a:defRPr kumimoji="1" sz="2500">
                <a:solidFill>
                  <a:schemeClr val="tx1"/>
                </a:solidFill>
                <a:latin typeface="+mj-lt"/>
                <a:ea typeface="微软雅黑" panose="020B0503020204020204" pitchFamily="34" charset="-122"/>
                <a:cs typeface="微软雅黑" panose="020B0503020204020204" pitchFamily="34" charset="-122"/>
              </a:defRPr>
            </a:lvl1pPr>
            <a:lvl2pPr algn="l" rtl="0" eaLnBrk="0" fontAlgn="base" hangingPunct="0">
              <a:spcBef>
                <a:spcPct val="0"/>
              </a:spcBef>
              <a:spcAft>
                <a:spcPct val="0"/>
              </a:spcAft>
              <a:defRPr kumimoji="1" sz="2500">
                <a:solidFill>
                  <a:schemeClr val="tx1"/>
                </a:solidFill>
                <a:latin typeface="Calibri" panose="020F0502020204030204" pitchFamily="34" charset="0"/>
                <a:ea typeface="微软雅黑" panose="020B0503020204020204" pitchFamily="34" charset="-122"/>
                <a:cs typeface="微软雅黑" panose="020B0503020204020204" pitchFamily="34" charset="-122"/>
              </a:defRPr>
            </a:lvl2pPr>
            <a:lvl3pPr algn="l" rtl="0" eaLnBrk="0" fontAlgn="base" hangingPunct="0">
              <a:spcBef>
                <a:spcPct val="0"/>
              </a:spcBef>
              <a:spcAft>
                <a:spcPct val="0"/>
              </a:spcAft>
              <a:defRPr kumimoji="1" sz="2500">
                <a:solidFill>
                  <a:schemeClr val="tx1"/>
                </a:solidFill>
                <a:latin typeface="Calibri" panose="020F0502020204030204" pitchFamily="34" charset="0"/>
                <a:ea typeface="微软雅黑" panose="020B0503020204020204" pitchFamily="34" charset="-122"/>
                <a:cs typeface="微软雅黑" panose="020B0503020204020204" pitchFamily="34" charset="-122"/>
              </a:defRPr>
            </a:lvl3pPr>
            <a:lvl4pPr algn="l" rtl="0" eaLnBrk="0" fontAlgn="base" hangingPunct="0">
              <a:spcBef>
                <a:spcPct val="0"/>
              </a:spcBef>
              <a:spcAft>
                <a:spcPct val="0"/>
              </a:spcAft>
              <a:defRPr kumimoji="1" sz="2500">
                <a:solidFill>
                  <a:schemeClr val="tx1"/>
                </a:solidFill>
                <a:latin typeface="Calibri" panose="020F0502020204030204" pitchFamily="34" charset="0"/>
                <a:ea typeface="微软雅黑" panose="020B0503020204020204" pitchFamily="34" charset="-122"/>
                <a:cs typeface="微软雅黑" panose="020B0503020204020204" pitchFamily="34" charset="-122"/>
              </a:defRPr>
            </a:lvl4pPr>
            <a:lvl5pPr algn="l" rtl="0" eaLnBrk="0" fontAlgn="base" hangingPunct="0">
              <a:spcBef>
                <a:spcPct val="0"/>
              </a:spcBef>
              <a:spcAft>
                <a:spcPct val="0"/>
              </a:spcAft>
              <a:defRPr kumimoji="1" sz="2500">
                <a:solidFill>
                  <a:schemeClr val="tx1"/>
                </a:solidFill>
                <a:latin typeface="Calibri" panose="020F0502020204030204" pitchFamily="34" charset="0"/>
                <a:ea typeface="微软雅黑" panose="020B0503020204020204" pitchFamily="34" charset="-122"/>
                <a:cs typeface="微软雅黑" panose="020B0503020204020204" pitchFamily="34" charset="-122"/>
              </a:defRPr>
            </a:lvl5pPr>
            <a:lvl6pPr marL="483870" algn="l" rtl="0" eaLnBrk="0" fontAlgn="base" hangingPunct="0">
              <a:spcBef>
                <a:spcPct val="0"/>
              </a:spcBef>
              <a:spcAft>
                <a:spcPct val="0"/>
              </a:spcAft>
              <a:defRPr sz="2540">
                <a:solidFill>
                  <a:schemeClr val="tx1"/>
                </a:solidFill>
                <a:latin typeface="Calibri" panose="020F0502020204030204" pitchFamily="34" charset="0"/>
                <a:ea typeface="黑体" panose="02010609060101010101" pitchFamily="2" charset="-122"/>
              </a:defRPr>
            </a:lvl6pPr>
            <a:lvl7pPr marL="967740" algn="l" rtl="0" eaLnBrk="0" fontAlgn="base" hangingPunct="0">
              <a:spcBef>
                <a:spcPct val="0"/>
              </a:spcBef>
              <a:spcAft>
                <a:spcPct val="0"/>
              </a:spcAft>
              <a:defRPr sz="2540">
                <a:solidFill>
                  <a:schemeClr val="tx1"/>
                </a:solidFill>
                <a:latin typeface="Calibri" panose="020F0502020204030204" pitchFamily="34" charset="0"/>
                <a:ea typeface="黑体" panose="02010609060101010101" pitchFamily="2" charset="-122"/>
              </a:defRPr>
            </a:lvl7pPr>
            <a:lvl8pPr marL="1450975" algn="l" rtl="0" eaLnBrk="0" fontAlgn="base" hangingPunct="0">
              <a:spcBef>
                <a:spcPct val="0"/>
              </a:spcBef>
              <a:spcAft>
                <a:spcPct val="0"/>
              </a:spcAft>
              <a:defRPr sz="2540">
                <a:solidFill>
                  <a:schemeClr val="tx1"/>
                </a:solidFill>
                <a:latin typeface="Calibri" panose="020F0502020204030204" pitchFamily="34" charset="0"/>
                <a:ea typeface="黑体" panose="02010609060101010101" pitchFamily="2" charset="-122"/>
              </a:defRPr>
            </a:lvl8pPr>
            <a:lvl9pPr marL="1934845" algn="l" rtl="0" eaLnBrk="0" fontAlgn="base" hangingPunct="0">
              <a:spcBef>
                <a:spcPct val="0"/>
              </a:spcBef>
              <a:spcAft>
                <a:spcPct val="0"/>
              </a:spcAft>
              <a:defRPr sz="2540">
                <a:solidFill>
                  <a:schemeClr val="tx1"/>
                </a:solidFill>
                <a:latin typeface="Calibri" panose="020F0502020204030204" pitchFamily="34" charset="0"/>
                <a:ea typeface="黑体" panose="02010609060101010101" pitchFamily="2" charset="-122"/>
              </a:defRPr>
            </a:lvl9pPr>
          </a:lstStyle>
          <a:p>
            <a:r>
              <a:rPr lang="en-US" altLang="zh-CN" smtClean="0"/>
              <a:t>   </a:t>
            </a:r>
            <a:r>
              <a:rPr lang="zh-CN" altLang="en-US" smtClean="0"/>
              <a:t>任务六</a:t>
            </a:r>
            <a:r>
              <a:rPr lang="en-US" altLang="zh-CN" smtClean="0"/>
              <a:t> </a:t>
            </a:r>
            <a:r>
              <a:rPr lang="zh-CN" altLang="en-US" smtClean="0"/>
              <a:t>图像处理</a:t>
            </a:r>
            <a:endParaRPr lang="zh-CN" altLang="en-US" smtClean="0"/>
          </a:p>
        </p:txBody>
      </p:sp>
      <p:pic>
        <p:nvPicPr>
          <p:cNvPr id="1278" name="图片 1278"/>
          <p:cNvPicPr>
            <a:picLocks noChangeAspect="1" noChangeArrowheads="1"/>
          </p:cNvPicPr>
          <p:nvPr>
            <p:custDataLst>
              <p:tags r:id="rId2"/>
            </p:custDataLst>
          </p:nvPr>
        </p:nvPicPr>
        <p:blipFill>
          <a:blip r:embed="rId3">
            <a:extLst>
              <a:ext uri="{28A0092B-C50C-407E-A947-70E740481C1C}">
                <a14:useLocalDpi xmlns:a14="http://schemas.microsoft.com/office/drawing/2010/main" val="0"/>
              </a:ext>
            </a:extLst>
          </a:blip>
          <a:srcRect/>
          <a:stretch>
            <a:fillRect/>
          </a:stretch>
        </p:blipFill>
        <p:spPr>
          <a:xfrm>
            <a:off x="3766185" y="3528695"/>
            <a:ext cx="4525010" cy="1913890"/>
          </a:xfrm>
          <a:prstGeom prst="rect">
            <a:avLst/>
          </a:prstGeom>
          <a:noFill/>
          <a:ln>
            <a:noFill/>
          </a:ln>
        </p:spPr>
      </p:pic>
    </p:spTree>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bwMode="auto">
          <a:xfrm>
            <a:off x="0" y="969484"/>
            <a:ext cx="9144000" cy="792641"/>
          </a:xfrm>
          <a:prstGeom prst="rect">
            <a:avLst/>
          </a:prstGeom>
          <a:gradFill>
            <a:gsLst>
              <a:gs pos="100000">
                <a:srgbClr val="00B0F0">
                  <a:alpha val="0"/>
                </a:srgbClr>
              </a:gs>
              <a:gs pos="0">
                <a:srgbClr val="D1ECFF">
                  <a:alpha val="0"/>
                </a:srgbClr>
              </a:gs>
              <a:gs pos="49000">
                <a:srgbClr val="D1ECFF"/>
              </a:gs>
            </a:gsLst>
            <a:lin ang="0" scaled="0"/>
          </a:gradFill>
          <a:ln w="28575" cap="flat" cmpd="sng" algn="ctr">
            <a:noFill/>
            <a:prstDash val="solid"/>
            <a:round/>
            <a:headEnd type="none" w="med" len="med"/>
            <a:tailEnd type="none" w="med" len="med"/>
          </a:ln>
          <a:effectLst/>
        </p:spPr>
        <p:txBody>
          <a:bodyPr/>
          <a:lstStyle/>
          <a:p>
            <a:pPr eaLnBrk="1" hangingPunct="1">
              <a:buFont typeface="Arial" panose="020B0604020202020204" pitchFamily="34" charset="0"/>
              <a:buNone/>
              <a:defRPr/>
            </a:pPr>
            <a:endParaRPr lang="zh-CN" altLang="en-US" dirty="0">
              <a:latin typeface="Arial" panose="020B0604020202020204" pitchFamily="34" charset="0"/>
            </a:endParaRPr>
          </a:p>
        </p:txBody>
      </p:sp>
      <p:sp>
        <p:nvSpPr>
          <p:cNvPr id="11" name="文本框 2"/>
          <p:cNvSpPr txBox="1"/>
          <p:nvPr/>
        </p:nvSpPr>
        <p:spPr>
          <a:xfrm>
            <a:off x="566928" y="1134971"/>
            <a:ext cx="1402080" cy="460375"/>
          </a:xfrm>
          <a:prstGeom prst="rect">
            <a:avLst/>
          </a:prstGeom>
          <a:noFill/>
        </p:spPr>
        <p:txBody>
          <a:bodyPr wrap="none" rtlCol="0">
            <a:spAutoFit/>
          </a:bodyPr>
          <a:lstStyle/>
          <a:p>
            <a:r>
              <a:rPr lang="zh-CN" altLang="en-US" sz="2400" dirty="0">
                <a:latin typeface="微软雅黑" panose="020B0503020204020204" pitchFamily="34" charset="-122"/>
                <a:ea typeface="微软雅黑" panose="020B0503020204020204" pitchFamily="34" charset="-122"/>
              </a:rPr>
              <a:t>图像处理</a:t>
            </a:r>
            <a:endParaRPr lang="zh-CN" altLang="en-US" sz="2400" dirty="0">
              <a:latin typeface="微软雅黑" panose="020B0503020204020204" pitchFamily="34" charset="-122"/>
              <a:ea typeface="微软雅黑" panose="020B0503020204020204" pitchFamily="34" charset="-122"/>
            </a:endParaRPr>
          </a:p>
        </p:txBody>
      </p:sp>
      <p:sp>
        <p:nvSpPr>
          <p:cNvPr id="12" name="TextBox 5"/>
          <p:cNvSpPr txBox="1">
            <a:spLocks noChangeArrowheads="1"/>
          </p:cNvSpPr>
          <p:nvPr/>
        </p:nvSpPr>
        <p:spPr bwMode="auto">
          <a:xfrm>
            <a:off x="725864" y="1863889"/>
            <a:ext cx="10605711" cy="5530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363855" indent="-285750">
              <a:spcBef>
                <a:spcPct val="20000"/>
              </a:spcBef>
              <a:buClr>
                <a:srgbClr val="000066"/>
              </a:buClr>
              <a:buFont typeface="Wingdings" panose="05000000000000000000" pitchFamily="2" charset="2"/>
              <a:buChar char="n"/>
              <a:defRPr kumimoji="1" sz="21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kumimoji="1" sz="29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kumimoji="1" sz="25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kumimoji="1" sz="21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kumimoji="1" sz="21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kumimoji="1" sz="21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kumimoji="1" sz="21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kumimoji="1" sz="21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kumimoji="1" sz="2100">
                <a:solidFill>
                  <a:schemeClr val="tx1"/>
                </a:solidFill>
                <a:latin typeface="Calibri" panose="020F0502020204030204" pitchFamily="34" charset="0"/>
                <a:ea typeface="宋体" panose="02010600030101010101" pitchFamily="2" charset="-122"/>
              </a:defRPr>
            </a:lvl9pPr>
          </a:lstStyle>
          <a:p>
            <a:pPr eaLnBrk="1" hangingPunct="1">
              <a:lnSpc>
                <a:spcPct val="150000"/>
              </a:lnSpc>
              <a:spcBef>
                <a:spcPct val="0"/>
              </a:spcBef>
              <a:buClr>
                <a:schemeClr val="tx2"/>
              </a:buClr>
              <a:buFont typeface="Wingdings" panose="05000000000000000000" pitchFamily="2" charset="2"/>
              <a:buChar char="Ø"/>
            </a:pPr>
            <a:r>
              <a:rPr kumimoji="0" lang="zh-CN" sz="2000" dirty="0">
                <a:solidFill>
                  <a:srgbClr val="000000"/>
                </a:solidFill>
                <a:latin typeface="微软雅黑" panose="020B0503020204020204" pitchFamily="34" charset="-122"/>
                <a:ea typeface="微软雅黑" panose="020B0503020204020204" pitchFamily="34" charset="-122"/>
              </a:rPr>
              <a:t>具体操作详见教材及代码。</a:t>
            </a:r>
            <a:endParaRPr kumimoji="0" lang="zh-CN" sz="2000" dirty="0">
              <a:solidFill>
                <a:srgbClr val="000000"/>
              </a:solidFill>
              <a:latin typeface="微软雅黑" panose="020B0503020204020204" pitchFamily="34" charset="-122"/>
              <a:ea typeface="微软雅黑" panose="020B0503020204020204" pitchFamily="34" charset="-122"/>
            </a:endParaRPr>
          </a:p>
        </p:txBody>
      </p:sp>
      <p:sp>
        <p:nvSpPr>
          <p:cNvPr id="3" name="标题 2"/>
          <p:cNvSpPr txBox="1"/>
          <p:nvPr>
            <p:custDataLst>
              <p:tags r:id="rId1"/>
            </p:custDataLst>
          </p:nvPr>
        </p:nvSpPr>
        <p:spPr bwMode="auto">
          <a:xfrm>
            <a:off x="0" y="358775"/>
            <a:ext cx="10972800" cy="528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algn="l" rtl="0" eaLnBrk="0" fontAlgn="base" hangingPunct="0">
              <a:spcBef>
                <a:spcPct val="0"/>
              </a:spcBef>
              <a:spcAft>
                <a:spcPct val="0"/>
              </a:spcAft>
              <a:defRPr kumimoji="1" sz="2500">
                <a:solidFill>
                  <a:schemeClr val="tx1"/>
                </a:solidFill>
                <a:latin typeface="+mj-lt"/>
                <a:ea typeface="微软雅黑" panose="020B0503020204020204" pitchFamily="34" charset="-122"/>
                <a:cs typeface="微软雅黑" panose="020B0503020204020204" pitchFamily="34" charset="-122"/>
              </a:defRPr>
            </a:lvl1pPr>
            <a:lvl2pPr algn="l" rtl="0" eaLnBrk="0" fontAlgn="base" hangingPunct="0">
              <a:spcBef>
                <a:spcPct val="0"/>
              </a:spcBef>
              <a:spcAft>
                <a:spcPct val="0"/>
              </a:spcAft>
              <a:defRPr kumimoji="1" sz="2500">
                <a:solidFill>
                  <a:schemeClr val="tx1"/>
                </a:solidFill>
                <a:latin typeface="Calibri" panose="020F0502020204030204" pitchFamily="34" charset="0"/>
                <a:ea typeface="微软雅黑" panose="020B0503020204020204" pitchFamily="34" charset="-122"/>
                <a:cs typeface="微软雅黑" panose="020B0503020204020204" pitchFamily="34" charset="-122"/>
              </a:defRPr>
            </a:lvl2pPr>
            <a:lvl3pPr algn="l" rtl="0" eaLnBrk="0" fontAlgn="base" hangingPunct="0">
              <a:spcBef>
                <a:spcPct val="0"/>
              </a:spcBef>
              <a:spcAft>
                <a:spcPct val="0"/>
              </a:spcAft>
              <a:defRPr kumimoji="1" sz="2500">
                <a:solidFill>
                  <a:schemeClr val="tx1"/>
                </a:solidFill>
                <a:latin typeface="Calibri" panose="020F0502020204030204" pitchFamily="34" charset="0"/>
                <a:ea typeface="微软雅黑" panose="020B0503020204020204" pitchFamily="34" charset="-122"/>
                <a:cs typeface="微软雅黑" panose="020B0503020204020204" pitchFamily="34" charset="-122"/>
              </a:defRPr>
            </a:lvl3pPr>
            <a:lvl4pPr algn="l" rtl="0" eaLnBrk="0" fontAlgn="base" hangingPunct="0">
              <a:spcBef>
                <a:spcPct val="0"/>
              </a:spcBef>
              <a:spcAft>
                <a:spcPct val="0"/>
              </a:spcAft>
              <a:defRPr kumimoji="1" sz="2500">
                <a:solidFill>
                  <a:schemeClr val="tx1"/>
                </a:solidFill>
                <a:latin typeface="Calibri" panose="020F0502020204030204" pitchFamily="34" charset="0"/>
                <a:ea typeface="微软雅黑" panose="020B0503020204020204" pitchFamily="34" charset="-122"/>
                <a:cs typeface="微软雅黑" panose="020B0503020204020204" pitchFamily="34" charset="-122"/>
              </a:defRPr>
            </a:lvl4pPr>
            <a:lvl5pPr algn="l" rtl="0" eaLnBrk="0" fontAlgn="base" hangingPunct="0">
              <a:spcBef>
                <a:spcPct val="0"/>
              </a:spcBef>
              <a:spcAft>
                <a:spcPct val="0"/>
              </a:spcAft>
              <a:defRPr kumimoji="1" sz="2500">
                <a:solidFill>
                  <a:schemeClr val="tx1"/>
                </a:solidFill>
                <a:latin typeface="Calibri" panose="020F0502020204030204" pitchFamily="34" charset="0"/>
                <a:ea typeface="微软雅黑" panose="020B0503020204020204" pitchFamily="34" charset="-122"/>
                <a:cs typeface="微软雅黑" panose="020B0503020204020204" pitchFamily="34" charset="-122"/>
              </a:defRPr>
            </a:lvl5pPr>
            <a:lvl6pPr marL="483870" algn="l" rtl="0" eaLnBrk="0" fontAlgn="base" hangingPunct="0">
              <a:spcBef>
                <a:spcPct val="0"/>
              </a:spcBef>
              <a:spcAft>
                <a:spcPct val="0"/>
              </a:spcAft>
              <a:defRPr sz="2540">
                <a:solidFill>
                  <a:schemeClr val="tx1"/>
                </a:solidFill>
                <a:latin typeface="Calibri" panose="020F0502020204030204" pitchFamily="34" charset="0"/>
                <a:ea typeface="黑体" panose="02010609060101010101" pitchFamily="2" charset="-122"/>
              </a:defRPr>
            </a:lvl6pPr>
            <a:lvl7pPr marL="967740" algn="l" rtl="0" eaLnBrk="0" fontAlgn="base" hangingPunct="0">
              <a:spcBef>
                <a:spcPct val="0"/>
              </a:spcBef>
              <a:spcAft>
                <a:spcPct val="0"/>
              </a:spcAft>
              <a:defRPr sz="2540">
                <a:solidFill>
                  <a:schemeClr val="tx1"/>
                </a:solidFill>
                <a:latin typeface="Calibri" panose="020F0502020204030204" pitchFamily="34" charset="0"/>
                <a:ea typeface="黑体" panose="02010609060101010101" pitchFamily="2" charset="-122"/>
              </a:defRPr>
            </a:lvl7pPr>
            <a:lvl8pPr marL="1450975" algn="l" rtl="0" eaLnBrk="0" fontAlgn="base" hangingPunct="0">
              <a:spcBef>
                <a:spcPct val="0"/>
              </a:spcBef>
              <a:spcAft>
                <a:spcPct val="0"/>
              </a:spcAft>
              <a:defRPr sz="2540">
                <a:solidFill>
                  <a:schemeClr val="tx1"/>
                </a:solidFill>
                <a:latin typeface="Calibri" panose="020F0502020204030204" pitchFamily="34" charset="0"/>
                <a:ea typeface="黑体" panose="02010609060101010101" pitchFamily="2" charset="-122"/>
              </a:defRPr>
            </a:lvl8pPr>
            <a:lvl9pPr marL="1934845" algn="l" rtl="0" eaLnBrk="0" fontAlgn="base" hangingPunct="0">
              <a:spcBef>
                <a:spcPct val="0"/>
              </a:spcBef>
              <a:spcAft>
                <a:spcPct val="0"/>
              </a:spcAft>
              <a:defRPr sz="2540">
                <a:solidFill>
                  <a:schemeClr val="tx1"/>
                </a:solidFill>
                <a:latin typeface="Calibri" panose="020F0502020204030204" pitchFamily="34" charset="0"/>
                <a:ea typeface="黑体" panose="02010609060101010101" pitchFamily="2" charset="-122"/>
              </a:defRPr>
            </a:lvl9pPr>
          </a:lstStyle>
          <a:p>
            <a:r>
              <a:rPr lang="en-US" altLang="zh-CN" smtClean="0"/>
              <a:t>   </a:t>
            </a:r>
            <a:r>
              <a:rPr lang="zh-CN" altLang="en-US" smtClean="0"/>
              <a:t>任务六</a:t>
            </a:r>
            <a:r>
              <a:rPr lang="en-US" altLang="zh-CN" smtClean="0"/>
              <a:t> </a:t>
            </a:r>
            <a:r>
              <a:rPr lang="zh-CN" altLang="en-US" smtClean="0"/>
              <a:t>图像处理</a:t>
            </a:r>
            <a:endParaRPr lang="zh-CN" altLang="en-US" smtClean="0"/>
          </a:p>
        </p:txBody>
      </p:sp>
    </p:spTree>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标题 2"/>
          <p:cNvSpPr>
            <a:spLocks noGrp="1"/>
          </p:cNvSpPr>
          <p:nvPr>
            <p:ph type="title" idx="4294967295"/>
          </p:nvPr>
        </p:nvSpPr>
        <p:spPr>
          <a:xfrm>
            <a:off x="0" y="358775"/>
            <a:ext cx="10972800" cy="528955"/>
          </a:xfrm>
        </p:spPr>
        <p:txBody>
          <a:bodyPr/>
          <a:lstStyle/>
          <a:p>
            <a:r>
              <a:rPr lang="en-US" altLang="zh-CN" dirty="0"/>
              <a:t>   </a:t>
            </a:r>
            <a:r>
              <a:rPr lang="zh-CN" altLang="en-US" dirty="0"/>
              <a:t>总结</a:t>
            </a:r>
            <a:endParaRPr lang="zh-CN" altLang="en-US" dirty="0"/>
          </a:p>
        </p:txBody>
      </p:sp>
      <p:sp>
        <p:nvSpPr>
          <p:cNvPr id="7" name="TextBox 5"/>
          <p:cNvSpPr txBox="1">
            <a:spLocks noChangeArrowheads="1"/>
          </p:cNvSpPr>
          <p:nvPr/>
        </p:nvSpPr>
        <p:spPr bwMode="auto">
          <a:xfrm>
            <a:off x="1009650" y="1150620"/>
            <a:ext cx="10056495" cy="3784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363855" indent="-285750">
              <a:spcBef>
                <a:spcPct val="20000"/>
              </a:spcBef>
              <a:buClr>
                <a:srgbClr val="000066"/>
              </a:buClr>
              <a:buFont typeface="Wingdings" panose="05000000000000000000" pitchFamily="2" charset="2"/>
              <a:buChar char="n"/>
              <a:defRPr kumimoji="1" sz="21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kumimoji="1" sz="29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kumimoji="1" sz="25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kumimoji="1" sz="21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kumimoji="1" sz="21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kumimoji="1" sz="21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kumimoji="1" sz="21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kumimoji="1" sz="21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kumimoji="1" sz="2100">
                <a:solidFill>
                  <a:schemeClr val="tx1"/>
                </a:solidFill>
                <a:latin typeface="Calibri" panose="020F0502020204030204" pitchFamily="34" charset="0"/>
                <a:ea typeface="宋体" panose="02010600030101010101" pitchFamily="2" charset="-122"/>
              </a:defRPr>
            </a:lvl9pPr>
          </a:lstStyle>
          <a:p>
            <a:pPr marL="78105" indent="0" eaLnBrk="1" hangingPunct="1">
              <a:lnSpc>
                <a:spcPct val="150000"/>
              </a:lnSpc>
              <a:spcBef>
                <a:spcPct val="0"/>
              </a:spcBef>
              <a:buClr>
                <a:schemeClr val="tx2"/>
              </a:buClr>
              <a:buFont typeface="Wingdings" panose="05000000000000000000" pitchFamily="2" charset="2"/>
              <a:buNone/>
            </a:pPr>
            <a:r>
              <a:rPr kumimoji="0" lang="zh-CN" sz="2000">
                <a:solidFill>
                  <a:srgbClr val="000000"/>
                </a:solidFill>
                <a:latin typeface="微软雅黑" panose="020B0503020204020204" pitchFamily="34" charset="-122"/>
                <a:ea typeface="微软雅黑" panose="020B0503020204020204" pitchFamily="34" charset="-122"/>
              </a:rPr>
              <a:t>通过对本项目的学习，能够让学生：</a:t>
            </a:r>
            <a:endParaRPr kumimoji="0" sz="2000">
              <a:solidFill>
                <a:srgbClr val="000000"/>
              </a:solidFill>
              <a:latin typeface="微软雅黑" panose="020B0503020204020204" pitchFamily="34" charset="-122"/>
              <a:ea typeface="微软雅黑" panose="020B0503020204020204" pitchFamily="34" charset="-122"/>
            </a:endParaRPr>
          </a:p>
          <a:p>
            <a:pPr eaLnBrk="1" hangingPunct="1">
              <a:lnSpc>
                <a:spcPct val="150000"/>
              </a:lnSpc>
              <a:spcBef>
                <a:spcPct val="0"/>
              </a:spcBef>
              <a:buClr>
                <a:schemeClr val="tx2"/>
              </a:buClr>
              <a:buFont typeface="Wingdings" panose="05000000000000000000" pitchFamily="2" charset="2"/>
              <a:buChar char="Ø"/>
            </a:pPr>
            <a:r>
              <a:rPr kumimoji="0" sz="2000">
                <a:solidFill>
                  <a:srgbClr val="000000"/>
                </a:solidFill>
                <a:latin typeface="微软雅黑" panose="020B0503020204020204" pitchFamily="34" charset="-122"/>
                <a:ea typeface="微软雅黑" panose="020B0503020204020204" pitchFamily="34" charset="-122"/>
              </a:rPr>
              <a:t>理解NumPy的核心数据结构及NumPy引入方法</a:t>
            </a:r>
            <a:endParaRPr kumimoji="0" sz="2000">
              <a:solidFill>
                <a:srgbClr val="000000"/>
              </a:solidFill>
              <a:latin typeface="微软雅黑" panose="020B0503020204020204" pitchFamily="34" charset="-122"/>
              <a:ea typeface="微软雅黑" panose="020B0503020204020204" pitchFamily="34" charset="-122"/>
            </a:endParaRPr>
          </a:p>
          <a:p>
            <a:pPr eaLnBrk="1" hangingPunct="1">
              <a:lnSpc>
                <a:spcPct val="150000"/>
              </a:lnSpc>
              <a:spcBef>
                <a:spcPct val="0"/>
              </a:spcBef>
              <a:buClr>
                <a:schemeClr val="tx2"/>
              </a:buClr>
              <a:buFont typeface="Wingdings" panose="05000000000000000000" pitchFamily="2" charset="2"/>
              <a:buChar char="Ø"/>
            </a:pPr>
            <a:r>
              <a:rPr kumimoji="0" sz="2000">
                <a:solidFill>
                  <a:srgbClr val="000000"/>
                </a:solidFill>
                <a:latin typeface="微软雅黑" panose="020B0503020204020204" pitchFamily="34" charset="-122"/>
                <a:ea typeface="微软雅黑" panose="020B0503020204020204" pitchFamily="34" charset="-122"/>
              </a:rPr>
              <a:t>掌握使用array函数及内置函数创建NumPy数组</a:t>
            </a:r>
            <a:endParaRPr kumimoji="0" sz="2000">
              <a:solidFill>
                <a:srgbClr val="000000"/>
              </a:solidFill>
              <a:latin typeface="微软雅黑" panose="020B0503020204020204" pitchFamily="34" charset="-122"/>
              <a:ea typeface="微软雅黑" panose="020B0503020204020204" pitchFamily="34" charset="-122"/>
            </a:endParaRPr>
          </a:p>
          <a:p>
            <a:pPr eaLnBrk="1" hangingPunct="1">
              <a:lnSpc>
                <a:spcPct val="150000"/>
              </a:lnSpc>
              <a:spcBef>
                <a:spcPct val="0"/>
              </a:spcBef>
              <a:buClr>
                <a:schemeClr val="tx2"/>
              </a:buClr>
              <a:buFont typeface="Wingdings" panose="05000000000000000000" pitchFamily="2" charset="2"/>
              <a:buChar char="Ø"/>
            </a:pPr>
            <a:r>
              <a:rPr kumimoji="0" sz="2000">
                <a:solidFill>
                  <a:srgbClr val="000000"/>
                </a:solidFill>
                <a:latin typeface="微软雅黑" panose="020B0503020204020204" pitchFamily="34" charset="-122"/>
                <a:ea typeface="微软雅黑" panose="020B0503020204020204" pitchFamily="34" charset="-122"/>
              </a:rPr>
              <a:t>掌握对数组的索引、切片等基本操作</a:t>
            </a:r>
            <a:endParaRPr kumimoji="0" sz="2000">
              <a:solidFill>
                <a:srgbClr val="000000"/>
              </a:solidFill>
              <a:latin typeface="微软雅黑" panose="020B0503020204020204" pitchFamily="34" charset="-122"/>
              <a:ea typeface="微软雅黑" panose="020B0503020204020204" pitchFamily="34" charset="-122"/>
            </a:endParaRPr>
          </a:p>
          <a:p>
            <a:pPr eaLnBrk="1" hangingPunct="1">
              <a:lnSpc>
                <a:spcPct val="150000"/>
              </a:lnSpc>
              <a:spcBef>
                <a:spcPct val="0"/>
              </a:spcBef>
              <a:buClr>
                <a:schemeClr val="tx2"/>
              </a:buClr>
              <a:buFont typeface="Wingdings" panose="05000000000000000000" pitchFamily="2" charset="2"/>
              <a:buChar char="Ø"/>
            </a:pPr>
            <a:r>
              <a:rPr kumimoji="0" sz="2000">
                <a:solidFill>
                  <a:srgbClr val="000000"/>
                </a:solidFill>
                <a:latin typeface="微软雅黑" panose="020B0503020204020204" pitchFamily="34" charset="-122"/>
                <a:ea typeface="微软雅黑" panose="020B0503020204020204" pitchFamily="34" charset="-122"/>
              </a:rPr>
              <a:t>理解数组连接、排序等特殊操作</a:t>
            </a:r>
            <a:endParaRPr kumimoji="0" sz="2000">
              <a:solidFill>
                <a:srgbClr val="000000"/>
              </a:solidFill>
              <a:latin typeface="微软雅黑" panose="020B0503020204020204" pitchFamily="34" charset="-122"/>
              <a:ea typeface="微软雅黑" panose="020B0503020204020204" pitchFamily="34" charset="-122"/>
            </a:endParaRPr>
          </a:p>
          <a:p>
            <a:pPr eaLnBrk="1" hangingPunct="1">
              <a:lnSpc>
                <a:spcPct val="150000"/>
              </a:lnSpc>
              <a:spcBef>
                <a:spcPct val="0"/>
              </a:spcBef>
              <a:buClr>
                <a:schemeClr val="tx2"/>
              </a:buClr>
              <a:buFont typeface="Wingdings" panose="05000000000000000000" pitchFamily="2" charset="2"/>
              <a:buChar char="Ø"/>
            </a:pPr>
            <a:r>
              <a:rPr kumimoji="0" sz="2000">
                <a:solidFill>
                  <a:srgbClr val="000000"/>
                </a:solidFill>
                <a:latin typeface="微软雅黑" panose="020B0503020204020204" pitchFamily="34" charset="-122"/>
                <a:ea typeface="微软雅黑" panose="020B0503020204020204" pitchFamily="34" charset="-122"/>
              </a:rPr>
              <a:t>掌握数组随机数函数的使用</a:t>
            </a:r>
            <a:endParaRPr kumimoji="0" sz="2000">
              <a:solidFill>
                <a:srgbClr val="000000"/>
              </a:solidFill>
              <a:latin typeface="微软雅黑" panose="020B0503020204020204" pitchFamily="34" charset="-122"/>
              <a:ea typeface="微软雅黑" panose="020B0503020204020204" pitchFamily="34" charset="-122"/>
            </a:endParaRPr>
          </a:p>
          <a:p>
            <a:pPr eaLnBrk="1" hangingPunct="1">
              <a:lnSpc>
                <a:spcPct val="150000"/>
              </a:lnSpc>
              <a:spcBef>
                <a:spcPct val="0"/>
              </a:spcBef>
              <a:buClr>
                <a:schemeClr val="tx2"/>
              </a:buClr>
              <a:buFont typeface="Wingdings" panose="05000000000000000000" pitchFamily="2" charset="2"/>
              <a:buChar char="Ø"/>
            </a:pPr>
            <a:r>
              <a:rPr kumimoji="0" sz="2000">
                <a:solidFill>
                  <a:srgbClr val="000000"/>
                </a:solidFill>
                <a:latin typeface="微软雅黑" panose="020B0503020204020204" pitchFamily="34" charset="-122"/>
                <a:ea typeface="微软雅黑" panose="020B0503020204020204" pitchFamily="34" charset="-122"/>
              </a:rPr>
              <a:t>掌握数组存取方法</a:t>
            </a:r>
            <a:endParaRPr kumimoji="0" sz="2000">
              <a:solidFill>
                <a:srgbClr val="000000"/>
              </a:solidFill>
              <a:latin typeface="微软雅黑" panose="020B0503020204020204" pitchFamily="34" charset="-122"/>
              <a:ea typeface="微软雅黑" panose="020B0503020204020204" pitchFamily="34" charset="-122"/>
            </a:endParaRPr>
          </a:p>
          <a:p>
            <a:pPr eaLnBrk="1" hangingPunct="1">
              <a:lnSpc>
                <a:spcPct val="150000"/>
              </a:lnSpc>
              <a:spcBef>
                <a:spcPct val="0"/>
              </a:spcBef>
              <a:buClr>
                <a:schemeClr val="tx2"/>
              </a:buClr>
              <a:buFont typeface="Wingdings" panose="05000000000000000000" pitchFamily="2" charset="2"/>
              <a:buChar char="Ø"/>
            </a:pPr>
            <a:r>
              <a:rPr kumimoji="0" lang="en-US" sz="2000">
                <a:solidFill>
                  <a:srgbClr val="000000"/>
                </a:solidFill>
                <a:latin typeface="微软雅黑" panose="020B0503020204020204" pitchFamily="34" charset="-122"/>
                <a:ea typeface="微软雅黑" panose="020B0503020204020204" pitchFamily="34" charset="-122"/>
              </a:rPr>
              <a:t>   </a:t>
            </a:r>
            <a:r>
              <a:rPr kumimoji="0" sz="2000">
                <a:solidFill>
                  <a:srgbClr val="000000"/>
                </a:solidFill>
                <a:latin typeface="微软雅黑" panose="020B0503020204020204" pitchFamily="34" charset="-122"/>
                <a:ea typeface="微软雅黑" panose="020B0503020204020204" pitchFamily="34" charset="-122"/>
              </a:rPr>
              <a:t>使用NumPy库实现图像处理</a:t>
            </a:r>
            <a:endParaRPr kumimoji="0" sz="2000">
              <a:solidFill>
                <a:srgbClr val="000000"/>
              </a:solidFill>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Effect transition="in" filter="wipe(left)">
                                      <p:cBhvr>
                                        <p:cTn id="7" dur="500"/>
                                        <p:tgtEl>
                                          <p:spTgt spid="7">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7">
                                            <p:txEl>
                                              <p:pRg st="1" end="1"/>
                                            </p:txEl>
                                          </p:spTgt>
                                        </p:tgtEl>
                                        <p:attrNameLst>
                                          <p:attrName>style.visibility</p:attrName>
                                        </p:attrNameLst>
                                      </p:cBhvr>
                                      <p:to>
                                        <p:strVal val="visible"/>
                                      </p:to>
                                    </p:set>
                                    <p:animEffect transition="in" filter="wipe(left)">
                                      <p:cBhvr>
                                        <p:cTn id="12" dur="500"/>
                                        <p:tgtEl>
                                          <p:spTgt spid="7">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nodeType="clickEffect">
                                  <p:stCondLst>
                                    <p:cond delay="0"/>
                                  </p:stCondLst>
                                  <p:childTnLst>
                                    <p:set>
                                      <p:cBhvr>
                                        <p:cTn id="16" dur="1" fill="hold">
                                          <p:stCondLst>
                                            <p:cond delay="0"/>
                                          </p:stCondLst>
                                        </p:cTn>
                                        <p:tgtEl>
                                          <p:spTgt spid="7">
                                            <p:txEl>
                                              <p:pRg st="2" end="2"/>
                                            </p:txEl>
                                          </p:spTgt>
                                        </p:tgtEl>
                                        <p:attrNameLst>
                                          <p:attrName>style.visibility</p:attrName>
                                        </p:attrNameLst>
                                      </p:cBhvr>
                                      <p:to>
                                        <p:strVal val="visible"/>
                                      </p:to>
                                    </p:set>
                                    <p:animEffect transition="in" filter="wipe(left)">
                                      <p:cBhvr>
                                        <p:cTn id="17" dur="500"/>
                                        <p:tgtEl>
                                          <p:spTgt spid="7">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nodeType="clickEffect">
                                  <p:stCondLst>
                                    <p:cond delay="0"/>
                                  </p:stCondLst>
                                  <p:childTnLst>
                                    <p:set>
                                      <p:cBhvr>
                                        <p:cTn id="21" dur="1" fill="hold">
                                          <p:stCondLst>
                                            <p:cond delay="0"/>
                                          </p:stCondLst>
                                        </p:cTn>
                                        <p:tgtEl>
                                          <p:spTgt spid="7">
                                            <p:txEl>
                                              <p:pRg st="3" end="3"/>
                                            </p:txEl>
                                          </p:spTgt>
                                        </p:tgtEl>
                                        <p:attrNameLst>
                                          <p:attrName>style.visibility</p:attrName>
                                        </p:attrNameLst>
                                      </p:cBhvr>
                                      <p:to>
                                        <p:strVal val="visible"/>
                                      </p:to>
                                    </p:set>
                                    <p:animEffect transition="in" filter="wipe(left)">
                                      <p:cBhvr>
                                        <p:cTn id="22" dur="500"/>
                                        <p:tgtEl>
                                          <p:spTgt spid="7">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nodeType="clickEffect">
                                  <p:stCondLst>
                                    <p:cond delay="0"/>
                                  </p:stCondLst>
                                  <p:childTnLst>
                                    <p:set>
                                      <p:cBhvr>
                                        <p:cTn id="26" dur="1" fill="hold">
                                          <p:stCondLst>
                                            <p:cond delay="0"/>
                                          </p:stCondLst>
                                        </p:cTn>
                                        <p:tgtEl>
                                          <p:spTgt spid="7">
                                            <p:txEl>
                                              <p:pRg st="4" end="4"/>
                                            </p:txEl>
                                          </p:spTgt>
                                        </p:tgtEl>
                                        <p:attrNameLst>
                                          <p:attrName>style.visibility</p:attrName>
                                        </p:attrNameLst>
                                      </p:cBhvr>
                                      <p:to>
                                        <p:strVal val="visible"/>
                                      </p:to>
                                    </p:set>
                                    <p:animEffect transition="in" filter="wipe(left)">
                                      <p:cBhvr>
                                        <p:cTn id="27" dur="500"/>
                                        <p:tgtEl>
                                          <p:spTgt spid="7">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nodeType="clickEffect">
                                  <p:stCondLst>
                                    <p:cond delay="0"/>
                                  </p:stCondLst>
                                  <p:childTnLst>
                                    <p:set>
                                      <p:cBhvr>
                                        <p:cTn id="31" dur="1" fill="hold">
                                          <p:stCondLst>
                                            <p:cond delay="0"/>
                                          </p:stCondLst>
                                        </p:cTn>
                                        <p:tgtEl>
                                          <p:spTgt spid="7">
                                            <p:txEl>
                                              <p:pRg st="5" end="5"/>
                                            </p:txEl>
                                          </p:spTgt>
                                        </p:tgtEl>
                                        <p:attrNameLst>
                                          <p:attrName>style.visibility</p:attrName>
                                        </p:attrNameLst>
                                      </p:cBhvr>
                                      <p:to>
                                        <p:strVal val="visible"/>
                                      </p:to>
                                    </p:set>
                                    <p:animEffect transition="in" filter="wipe(left)">
                                      <p:cBhvr>
                                        <p:cTn id="32" dur="500"/>
                                        <p:tgtEl>
                                          <p:spTgt spid="7">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8" fill="hold" nodeType="clickEffect">
                                  <p:stCondLst>
                                    <p:cond delay="0"/>
                                  </p:stCondLst>
                                  <p:childTnLst>
                                    <p:set>
                                      <p:cBhvr>
                                        <p:cTn id="36" dur="1" fill="hold">
                                          <p:stCondLst>
                                            <p:cond delay="0"/>
                                          </p:stCondLst>
                                        </p:cTn>
                                        <p:tgtEl>
                                          <p:spTgt spid="7">
                                            <p:txEl>
                                              <p:pRg st="6" end="6"/>
                                            </p:txEl>
                                          </p:spTgt>
                                        </p:tgtEl>
                                        <p:attrNameLst>
                                          <p:attrName>style.visibility</p:attrName>
                                        </p:attrNameLst>
                                      </p:cBhvr>
                                      <p:to>
                                        <p:strVal val="visible"/>
                                      </p:to>
                                    </p:set>
                                    <p:animEffect transition="in" filter="wipe(left)">
                                      <p:cBhvr>
                                        <p:cTn id="37" dur="500"/>
                                        <p:tgtEl>
                                          <p:spTgt spid="7">
                                            <p:txEl>
                                              <p:pRg st="6" end="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8" fill="hold" nodeType="clickEffect">
                                  <p:stCondLst>
                                    <p:cond delay="0"/>
                                  </p:stCondLst>
                                  <p:childTnLst>
                                    <p:set>
                                      <p:cBhvr>
                                        <p:cTn id="41" dur="1" fill="hold">
                                          <p:stCondLst>
                                            <p:cond delay="0"/>
                                          </p:stCondLst>
                                        </p:cTn>
                                        <p:tgtEl>
                                          <p:spTgt spid="7">
                                            <p:txEl>
                                              <p:pRg st="7" end="7"/>
                                            </p:txEl>
                                          </p:spTgt>
                                        </p:tgtEl>
                                        <p:attrNameLst>
                                          <p:attrName>style.visibility</p:attrName>
                                        </p:attrNameLst>
                                      </p:cBhvr>
                                      <p:to>
                                        <p:strVal val="visible"/>
                                      </p:to>
                                    </p:set>
                                    <p:animEffect transition="in" filter="wipe(left)">
                                      <p:cBhvr>
                                        <p:cTn id="42" dur="500"/>
                                        <p:tgtEl>
                                          <p:spTgt spid="7">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文本框 21"/>
          <p:cNvSpPr txBox="1"/>
          <p:nvPr>
            <p:custDataLst>
              <p:tags r:id="rId1"/>
            </p:custDataLst>
          </p:nvPr>
        </p:nvSpPr>
        <p:spPr>
          <a:xfrm>
            <a:off x="2009613" y="2197053"/>
            <a:ext cx="8170261" cy="1106805"/>
          </a:xfrm>
          <a:prstGeom prst="rect">
            <a:avLst/>
          </a:prstGeom>
          <a:noFill/>
        </p:spPr>
        <p:txBody>
          <a:bodyPr wrap="square" rtlCol="0">
            <a:spAutoFit/>
          </a:bodyPr>
          <a:p>
            <a:pPr lvl="0" algn="ctr">
              <a:defRPr/>
            </a:pPr>
            <a:r>
              <a:rPr lang="zh-CN" altLang="en-US" sz="6600" b="1" dirty="0">
                <a:solidFill>
                  <a:schemeClr val="accent1"/>
                </a:solidFill>
                <a:effectLst>
                  <a:reflection blurRad="6350" stA="16920" endPos="37000" dist="67371" dir="5400000" sy="-100000" algn="bl" rotWithShape="0"/>
                </a:effectLst>
                <a:latin typeface="江城斜宋体 900W" panose="02020900000000090000" pitchFamily="18" charset="-128"/>
                <a:ea typeface="江城斜宋体 900W" panose="02020900000000090000" pitchFamily="18" charset="-128"/>
                <a:cs typeface="Times New Roman" panose="02020603050405020304" pitchFamily="18" charset="0"/>
              </a:rPr>
              <a:t>谢谢</a:t>
            </a:r>
            <a:endParaRPr lang="zh-CN" altLang="en-US" sz="6600" b="1" dirty="0">
              <a:solidFill>
                <a:schemeClr val="accent1"/>
              </a:solidFill>
              <a:effectLst>
                <a:reflection blurRad="6350" stA="16920" endPos="37000" dist="67371" dir="5400000" sy="-100000" algn="bl" rotWithShape="0"/>
              </a:effectLst>
              <a:latin typeface="江城斜宋体 900W" panose="02020900000000090000" pitchFamily="18" charset="-128"/>
              <a:ea typeface="江城斜宋体 900W" panose="02020900000000090000" pitchFamily="18" charset="-128"/>
              <a:cs typeface="Times New Roman" panose="02020603050405020304" pitchFamily="18" charset="0"/>
            </a:endParaRPr>
          </a:p>
        </p:txBody>
      </p:sp>
      <p:grpSp>
        <p:nvGrpSpPr>
          <p:cNvPr id="26" name="组合 25"/>
          <p:cNvGrpSpPr/>
          <p:nvPr/>
        </p:nvGrpSpPr>
        <p:grpSpPr>
          <a:xfrm>
            <a:off x="1936309" y="3374590"/>
            <a:ext cx="8492128" cy="824030"/>
            <a:chOff x="1830515" y="2904095"/>
            <a:chExt cx="8492128" cy="824030"/>
          </a:xfrm>
        </p:grpSpPr>
        <p:sp>
          <p:nvSpPr>
            <p:cNvPr id="27" name="任意多边形: 形状 157"/>
            <p:cNvSpPr/>
            <p:nvPr>
              <p:custDataLst>
                <p:tags r:id="rId2"/>
              </p:custDataLst>
            </p:nvPr>
          </p:nvSpPr>
          <p:spPr>
            <a:xfrm>
              <a:off x="2837863" y="2904095"/>
              <a:ext cx="6477431" cy="758190"/>
            </a:xfrm>
            <a:custGeom>
              <a:avLst/>
              <a:gdLst>
                <a:gd name="connsiteX0" fmla="*/ 170498 w 6477431"/>
                <a:gd name="connsiteY0" fmla="*/ 0 h 758190"/>
                <a:gd name="connsiteX1" fmla="*/ 516280 w 6477431"/>
                <a:gd name="connsiteY1" fmla="*/ 0 h 758190"/>
                <a:gd name="connsiteX2" fmla="*/ 1112520 w 6477431"/>
                <a:gd name="connsiteY2" fmla="*/ 0 h 758190"/>
                <a:gd name="connsiteX3" fmla="*/ 1759381 w 6477431"/>
                <a:gd name="connsiteY3" fmla="*/ 0 h 758190"/>
                <a:gd name="connsiteX4" fmla="*/ 2107908 w 6477431"/>
                <a:gd name="connsiteY4" fmla="*/ 0 h 758190"/>
                <a:gd name="connsiteX5" fmla="*/ 2355621 w 6477431"/>
                <a:gd name="connsiteY5" fmla="*/ 0 h 758190"/>
                <a:gd name="connsiteX6" fmla="*/ 2701403 w 6477431"/>
                <a:gd name="connsiteY6" fmla="*/ 0 h 758190"/>
                <a:gd name="connsiteX7" fmla="*/ 2704148 w 6477431"/>
                <a:gd name="connsiteY7" fmla="*/ 0 h 758190"/>
                <a:gd name="connsiteX8" fmla="*/ 3297643 w 6477431"/>
                <a:gd name="connsiteY8" fmla="*/ 0 h 758190"/>
                <a:gd name="connsiteX9" fmla="*/ 3773284 w 6477431"/>
                <a:gd name="connsiteY9" fmla="*/ 0 h 758190"/>
                <a:gd name="connsiteX10" fmla="*/ 4293031 w 6477431"/>
                <a:gd name="connsiteY10" fmla="*/ 0 h 758190"/>
                <a:gd name="connsiteX11" fmla="*/ 4369524 w 6477431"/>
                <a:gd name="connsiteY11" fmla="*/ 0 h 758190"/>
                <a:gd name="connsiteX12" fmla="*/ 4715306 w 6477431"/>
                <a:gd name="connsiteY12" fmla="*/ 0 h 758190"/>
                <a:gd name="connsiteX13" fmla="*/ 4889271 w 6477431"/>
                <a:gd name="connsiteY13" fmla="*/ 0 h 758190"/>
                <a:gd name="connsiteX14" fmla="*/ 5311546 w 6477431"/>
                <a:gd name="connsiteY14" fmla="*/ 0 h 758190"/>
                <a:gd name="connsiteX15" fmla="*/ 6306934 w 6477431"/>
                <a:gd name="connsiteY15" fmla="*/ 0 h 758190"/>
                <a:gd name="connsiteX16" fmla="*/ 6477431 w 6477431"/>
                <a:gd name="connsiteY16" fmla="*/ 508635 h 758190"/>
                <a:gd name="connsiteX17" fmla="*/ 6293599 w 6477431"/>
                <a:gd name="connsiteY17" fmla="*/ 758190 h 758190"/>
                <a:gd name="connsiteX18" fmla="*/ 5311546 w 6477431"/>
                <a:gd name="connsiteY18" fmla="*/ 758190 h 758190"/>
                <a:gd name="connsiteX19" fmla="*/ 4875936 w 6477431"/>
                <a:gd name="connsiteY19" fmla="*/ 758190 h 758190"/>
                <a:gd name="connsiteX20" fmla="*/ 4715306 w 6477431"/>
                <a:gd name="connsiteY20" fmla="*/ 758190 h 758190"/>
                <a:gd name="connsiteX21" fmla="*/ 4381906 w 6477431"/>
                <a:gd name="connsiteY21" fmla="*/ 758190 h 758190"/>
                <a:gd name="connsiteX22" fmla="*/ 4279696 w 6477431"/>
                <a:gd name="connsiteY22" fmla="*/ 758190 h 758190"/>
                <a:gd name="connsiteX23" fmla="*/ 3785666 w 6477431"/>
                <a:gd name="connsiteY23" fmla="*/ 758190 h 758190"/>
                <a:gd name="connsiteX24" fmla="*/ 3297643 w 6477431"/>
                <a:gd name="connsiteY24" fmla="*/ 758190 h 758190"/>
                <a:gd name="connsiteX25" fmla="*/ 2701403 w 6477431"/>
                <a:gd name="connsiteY25" fmla="*/ 758190 h 758190"/>
                <a:gd name="connsiteX26" fmla="*/ 2690813 w 6477431"/>
                <a:gd name="connsiteY26" fmla="*/ 758190 h 758190"/>
                <a:gd name="connsiteX27" fmla="*/ 2368003 w 6477431"/>
                <a:gd name="connsiteY27" fmla="*/ 758190 h 758190"/>
                <a:gd name="connsiteX28" fmla="*/ 2094573 w 6477431"/>
                <a:gd name="connsiteY28" fmla="*/ 758190 h 758190"/>
                <a:gd name="connsiteX29" fmla="*/ 1771763 w 6477431"/>
                <a:gd name="connsiteY29" fmla="*/ 758190 h 758190"/>
                <a:gd name="connsiteX30" fmla="*/ 1112520 w 6477431"/>
                <a:gd name="connsiteY30" fmla="*/ 758190 h 758190"/>
                <a:gd name="connsiteX31" fmla="*/ 516280 w 6477431"/>
                <a:gd name="connsiteY31" fmla="*/ 758190 h 758190"/>
                <a:gd name="connsiteX32" fmla="*/ 182880 w 6477431"/>
                <a:gd name="connsiteY32" fmla="*/ 758190 h 758190"/>
                <a:gd name="connsiteX33" fmla="*/ 0 w 6477431"/>
                <a:gd name="connsiteY33" fmla="*/ 508635 h 7581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6477431" h="758190">
                  <a:moveTo>
                    <a:pt x="170498" y="0"/>
                  </a:moveTo>
                  <a:lnTo>
                    <a:pt x="516280" y="0"/>
                  </a:lnTo>
                  <a:lnTo>
                    <a:pt x="1112520" y="0"/>
                  </a:lnTo>
                  <a:lnTo>
                    <a:pt x="1759381" y="0"/>
                  </a:lnTo>
                  <a:lnTo>
                    <a:pt x="2107908" y="0"/>
                  </a:lnTo>
                  <a:lnTo>
                    <a:pt x="2355621" y="0"/>
                  </a:lnTo>
                  <a:lnTo>
                    <a:pt x="2701403" y="0"/>
                  </a:lnTo>
                  <a:lnTo>
                    <a:pt x="2704148" y="0"/>
                  </a:lnTo>
                  <a:lnTo>
                    <a:pt x="3297643" y="0"/>
                  </a:lnTo>
                  <a:lnTo>
                    <a:pt x="3773284" y="0"/>
                  </a:lnTo>
                  <a:lnTo>
                    <a:pt x="4293031" y="0"/>
                  </a:lnTo>
                  <a:lnTo>
                    <a:pt x="4369524" y="0"/>
                  </a:lnTo>
                  <a:lnTo>
                    <a:pt x="4715306" y="0"/>
                  </a:lnTo>
                  <a:lnTo>
                    <a:pt x="4889271" y="0"/>
                  </a:lnTo>
                  <a:lnTo>
                    <a:pt x="5311546" y="0"/>
                  </a:lnTo>
                  <a:lnTo>
                    <a:pt x="6306934" y="0"/>
                  </a:lnTo>
                  <a:lnTo>
                    <a:pt x="6477431" y="508635"/>
                  </a:lnTo>
                  <a:lnTo>
                    <a:pt x="6293599" y="758190"/>
                  </a:lnTo>
                  <a:lnTo>
                    <a:pt x="5311546" y="758190"/>
                  </a:lnTo>
                  <a:lnTo>
                    <a:pt x="4875936" y="758190"/>
                  </a:lnTo>
                  <a:lnTo>
                    <a:pt x="4715306" y="758190"/>
                  </a:lnTo>
                  <a:lnTo>
                    <a:pt x="4381906" y="758190"/>
                  </a:lnTo>
                  <a:lnTo>
                    <a:pt x="4279696" y="758190"/>
                  </a:lnTo>
                  <a:lnTo>
                    <a:pt x="3785666" y="758190"/>
                  </a:lnTo>
                  <a:lnTo>
                    <a:pt x="3297643" y="758190"/>
                  </a:lnTo>
                  <a:lnTo>
                    <a:pt x="2701403" y="758190"/>
                  </a:lnTo>
                  <a:lnTo>
                    <a:pt x="2690813" y="758190"/>
                  </a:lnTo>
                  <a:lnTo>
                    <a:pt x="2368003" y="758190"/>
                  </a:lnTo>
                  <a:lnTo>
                    <a:pt x="2094573" y="758190"/>
                  </a:lnTo>
                  <a:lnTo>
                    <a:pt x="1771763" y="758190"/>
                  </a:lnTo>
                  <a:lnTo>
                    <a:pt x="1112520" y="758190"/>
                  </a:lnTo>
                  <a:lnTo>
                    <a:pt x="516280" y="758190"/>
                  </a:lnTo>
                  <a:lnTo>
                    <a:pt x="182880" y="758190"/>
                  </a:lnTo>
                  <a:lnTo>
                    <a:pt x="0" y="508635"/>
                  </a:lnTo>
                  <a:close/>
                </a:path>
              </a:pathLst>
            </a:custGeom>
            <a:gradFill>
              <a:gsLst>
                <a:gs pos="100000">
                  <a:srgbClr val="01AAF4">
                    <a:alpha val="41000"/>
                  </a:srgbClr>
                </a:gs>
                <a:gs pos="0">
                  <a:srgbClr val="003598">
                    <a:alpha val="58000"/>
                  </a:srgbClr>
                </a:gs>
              </a:gsLst>
              <a:lin ang="0" scaled="1"/>
            </a:gradFill>
            <a:ln w="9525" cap="flat" cmpd="sng" algn="ctr">
              <a:solidFill>
                <a:srgbClr val="003598"/>
              </a:solid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dirty="0">
                <a:ln>
                  <a:noFill/>
                </a:ln>
                <a:solidFill>
                  <a:prstClr val="white"/>
                </a:solidFill>
                <a:effectLst/>
                <a:uLnTx/>
                <a:uFillTx/>
                <a:latin typeface="Arial" panose="020B0604020202020204" pitchFamily="34" charset="0"/>
                <a:ea typeface="思源黑体 CN Regular"/>
                <a:cs typeface="+mn-ea"/>
              </a:endParaRPr>
            </a:p>
          </p:txBody>
        </p:sp>
        <p:sp>
          <p:nvSpPr>
            <p:cNvPr id="28" name="文本框 27"/>
            <p:cNvSpPr txBox="1"/>
            <p:nvPr>
              <p:custDataLst>
                <p:tags r:id="rId3"/>
              </p:custDataLst>
            </p:nvPr>
          </p:nvSpPr>
          <p:spPr>
            <a:xfrm>
              <a:off x="3462567" y="3021580"/>
              <a:ext cx="5120626" cy="521970"/>
            </a:xfrm>
            <a:prstGeom prst="rect">
              <a:avLst/>
            </a:prstGeom>
            <a:noFill/>
          </p:spPr>
          <p:txBody>
            <a:bodyPr wrap="square" rtlCol="0">
              <a:spAutoFit/>
            </a:bodyPr>
            <a:lstStyle/>
            <a:p>
              <a:pPr lvl="0" algn="ctr">
                <a:defRPr/>
              </a:pPr>
              <a:r>
                <a:rPr lang="en-US" altLang="zh-CN" sz="2800" dirty="0">
                  <a:solidFill>
                    <a:prstClr val="white"/>
                  </a:solidFill>
                  <a:latin typeface="微软雅黑" panose="020B0503020204020204" pitchFamily="34" charset="-122"/>
                  <a:ea typeface="微软雅黑" panose="020B0503020204020204" pitchFamily="34" charset="-122"/>
                </a:rPr>
                <a:t>Python</a:t>
              </a:r>
              <a:r>
                <a:rPr lang="zh-CN" altLang="en-US" sz="2800" dirty="0">
                  <a:solidFill>
                    <a:prstClr val="white"/>
                  </a:solidFill>
                  <a:latin typeface="微软雅黑" panose="020B0503020204020204" pitchFamily="34" charset="-122"/>
                  <a:ea typeface="微软雅黑" panose="020B0503020204020204" pitchFamily="34" charset="-122"/>
                </a:rPr>
                <a:t>数据分析</a:t>
              </a:r>
              <a:endParaRPr lang="zh-CN" altLang="en-US" sz="2800" dirty="0">
                <a:solidFill>
                  <a:prstClr val="white"/>
                </a:solidFill>
                <a:latin typeface="微软雅黑" panose="020B0503020204020204" pitchFamily="34" charset="-122"/>
                <a:ea typeface="微软雅黑" panose="020B0503020204020204" pitchFamily="34" charset="-122"/>
              </a:endParaRPr>
            </a:p>
          </p:txBody>
        </p:sp>
        <p:grpSp>
          <p:nvGrpSpPr>
            <p:cNvPr id="29" name="组合 28"/>
            <p:cNvGrpSpPr/>
            <p:nvPr/>
          </p:nvGrpSpPr>
          <p:grpSpPr>
            <a:xfrm>
              <a:off x="8738635" y="2928978"/>
              <a:ext cx="1584008" cy="799147"/>
              <a:chOff x="6914196" y="4986271"/>
              <a:chExt cx="1584008" cy="799147"/>
            </a:xfrm>
          </p:grpSpPr>
          <p:sp>
            <p:nvSpPr>
              <p:cNvPr id="30" name="任意多边形: 形状 134"/>
              <p:cNvSpPr/>
              <p:nvPr>
                <p:custDataLst>
                  <p:tags r:id="rId4"/>
                </p:custDataLst>
              </p:nvPr>
            </p:nvSpPr>
            <p:spPr>
              <a:xfrm>
                <a:off x="7402829" y="4986271"/>
                <a:ext cx="220027" cy="431482"/>
              </a:xfrm>
              <a:custGeom>
                <a:avLst/>
                <a:gdLst>
                  <a:gd name="connsiteX0" fmla="*/ 144780 w 220027"/>
                  <a:gd name="connsiteY0" fmla="*/ 431483 h 431482"/>
                  <a:gd name="connsiteX1" fmla="*/ 220027 w 220027"/>
                  <a:gd name="connsiteY1" fmla="*/ 431483 h 431482"/>
                  <a:gd name="connsiteX2" fmla="*/ 75247 w 220027"/>
                  <a:gd name="connsiteY2" fmla="*/ 0 h 431482"/>
                  <a:gd name="connsiteX3" fmla="*/ 0 w 220027"/>
                  <a:gd name="connsiteY3" fmla="*/ 0 h 431482"/>
                </a:gdLst>
                <a:ahLst/>
                <a:cxnLst>
                  <a:cxn ang="0">
                    <a:pos x="connsiteX0" y="connsiteY0"/>
                  </a:cxn>
                  <a:cxn ang="0">
                    <a:pos x="connsiteX1" y="connsiteY1"/>
                  </a:cxn>
                  <a:cxn ang="0">
                    <a:pos x="connsiteX2" y="connsiteY2"/>
                  </a:cxn>
                  <a:cxn ang="0">
                    <a:pos x="connsiteX3" y="connsiteY3"/>
                  </a:cxn>
                </a:cxnLst>
                <a:rect l="l" t="t" r="r" b="b"/>
                <a:pathLst>
                  <a:path w="220027" h="431482">
                    <a:moveTo>
                      <a:pt x="144780" y="431483"/>
                    </a:moveTo>
                    <a:lnTo>
                      <a:pt x="220027" y="431483"/>
                    </a:lnTo>
                    <a:lnTo>
                      <a:pt x="75247" y="0"/>
                    </a:lnTo>
                    <a:lnTo>
                      <a:pt x="0" y="0"/>
                    </a:lnTo>
                    <a:close/>
                  </a:path>
                </a:pathLst>
              </a:custGeom>
              <a:gradFill>
                <a:gsLst>
                  <a:gs pos="0">
                    <a:srgbClr val="003598"/>
                  </a:gs>
                  <a:gs pos="100000">
                    <a:srgbClr val="003598"/>
                  </a:gs>
                </a:gsLst>
                <a:lin ang="0" scaled="1"/>
              </a:grad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latin typeface="Arial" panose="020B0604020202020204" pitchFamily="34" charset="0"/>
                  <a:ea typeface="思源黑体 CN Regular"/>
                  <a:cs typeface="+mn-ea"/>
                </a:endParaRPr>
              </a:p>
            </p:txBody>
          </p:sp>
          <p:sp>
            <p:nvSpPr>
              <p:cNvPr id="31" name="任意多边形: 形状 135"/>
              <p:cNvSpPr/>
              <p:nvPr>
                <p:custDataLst>
                  <p:tags r:id="rId5"/>
                </p:custDataLst>
              </p:nvPr>
            </p:nvSpPr>
            <p:spPr>
              <a:xfrm>
                <a:off x="7665719" y="5408229"/>
                <a:ext cx="541020" cy="9525"/>
              </a:xfrm>
              <a:custGeom>
                <a:avLst/>
                <a:gdLst>
                  <a:gd name="connsiteX0" fmla="*/ 0 w 541020"/>
                  <a:gd name="connsiteY0" fmla="*/ 0 h 9525"/>
                  <a:gd name="connsiteX1" fmla="*/ 541020 w 541020"/>
                  <a:gd name="connsiteY1" fmla="*/ 0 h 9525"/>
                  <a:gd name="connsiteX2" fmla="*/ 541020 w 541020"/>
                  <a:gd name="connsiteY2" fmla="*/ 9525 h 9525"/>
                  <a:gd name="connsiteX3" fmla="*/ 0 w 541020"/>
                  <a:gd name="connsiteY3" fmla="*/ 9525 h 9525"/>
                </a:gdLst>
                <a:ahLst/>
                <a:cxnLst>
                  <a:cxn ang="0">
                    <a:pos x="connsiteX0" y="connsiteY0"/>
                  </a:cxn>
                  <a:cxn ang="0">
                    <a:pos x="connsiteX1" y="connsiteY1"/>
                  </a:cxn>
                  <a:cxn ang="0">
                    <a:pos x="connsiteX2" y="connsiteY2"/>
                  </a:cxn>
                  <a:cxn ang="0">
                    <a:pos x="connsiteX3" y="connsiteY3"/>
                  </a:cxn>
                </a:cxnLst>
                <a:rect l="l" t="t" r="r" b="b"/>
                <a:pathLst>
                  <a:path w="541020" h="9525">
                    <a:moveTo>
                      <a:pt x="0" y="0"/>
                    </a:moveTo>
                    <a:lnTo>
                      <a:pt x="541020" y="0"/>
                    </a:lnTo>
                    <a:lnTo>
                      <a:pt x="541020" y="9525"/>
                    </a:lnTo>
                    <a:lnTo>
                      <a:pt x="0" y="9525"/>
                    </a:lnTo>
                    <a:close/>
                  </a:path>
                </a:pathLst>
              </a:custGeom>
              <a:gradFill>
                <a:gsLst>
                  <a:gs pos="0">
                    <a:srgbClr val="01AAF4"/>
                  </a:gs>
                  <a:gs pos="100000">
                    <a:srgbClr val="01AAF4"/>
                  </a:gs>
                </a:gsLst>
                <a:lin ang="0" scaled="1"/>
              </a:grad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latin typeface="Arial" panose="020B0604020202020204" pitchFamily="34" charset="0"/>
                  <a:ea typeface="思源黑体 CN Regular"/>
                  <a:cs typeface="+mn-ea"/>
                </a:endParaRPr>
              </a:p>
            </p:txBody>
          </p:sp>
          <p:sp>
            <p:nvSpPr>
              <p:cNvPr id="32" name="任意多边形: 形状 136"/>
              <p:cNvSpPr/>
              <p:nvPr>
                <p:custDataLst>
                  <p:tags r:id="rId6"/>
                </p:custDataLst>
              </p:nvPr>
            </p:nvSpPr>
            <p:spPr>
              <a:xfrm>
                <a:off x="8201977" y="5376796"/>
                <a:ext cx="68579" cy="72389"/>
              </a:xfrm>
              <a:custGeom>
                <a:avLst/>
                <a:gdLst>
                  <a:gd name="connsiteX0" fmla="*/ 0 w 68579"/>
                  <a:gd name="connsiteY0" fmla="*/ 36195 h 72389"/>
                  <a:gd name="connsiteX1" fmla="*/ 34290 w 68579"/>
                  <a:gd name="connsiteY1" fmla="*/ 0 h 72389"/>
                  <a:gd name="connsiteX2" fmla="*/ 68580 w 68579"/>
                  <a:gd name="connsiteY2" fmla="*/ 36195 h 72389"/>
                  <a:gd name="connsiteX3" fmla="*/ 34290 w 68579"/>
                  <a:gd name="connsiteY3" fmla="*/ 72390 h 72389"/>
                  <a:gd name="connsiteX4" fmla="*/ 0 w 68579"/>
                  <a:gd name="connsiteY4" fmla="*/ 36195 h 72389"/>
                  <a:gd name="connsiteX5" fmla="*/ 9525 w 68579"/>
                  <a:gd name="connsiteY5" fmla="*/ 36195 h 72389"/>
                  <a:gd name="connsiteX6" fmla="*/ 35242 w 68579"/>
                  <a:gd name="connsiteY6" fmla="*/ 62865 h 72389"/>
                  <a:gd name="connsiteX7" fmla="*/ 60960 w 68579"/>
                  <a:gd name="connsiteY7" fmla="*/ 36195 h 72389"/>
                  <a:gd name="connsiteX8" fmla="*/ 35242 w 68579"/>
                  <a:gd name="connsiteY8" fmla="*/ 9525 h 72389"/>
                  <a:gd name="connsiteX9" fmla="*/ 9525 w 68579"/>
                  <a:gd name="connsiteY9" fmla="*/ 36195 h 723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8579" h="72389">
                    <a:moveTo>
                      <a:pt x="0" y="36195"/>
                    </a:moveTo>
                    <a:cubicBezTo>
                      <a:pt x="0" y="16193"/>
                      <a:pt x="15240" y="0"/>
                      <a:pt x="34290" y="0"/>
                    </a:cubicBezTo>
                    <a:cubicBezTo>
                      <a:pt x="53340" y="0"/>
                      <a:pt x="68580" y="16193"/>
                      <a:pt x="68580" y="36195"/>
                    </a:cubicBezTo>
                    <a:cubicBezTo>
                      <a:pt x="68580" y="56198"/>
                      <a:pt x="53340" y="72390"/>
                      <a:pt x="34290" y="72390"/>
                    </a:cubicBezTo>
                    <a:cubicBezTo>
                      <a:pt x="15240" y="72390"/>
                      <a:pt x="0" y="56198"/>
                      <a:pt x="0" y="36195"/>
                    </a:cubicBezTo>
                    <a:close/>
                    <a:moveTo>
                      <a:pt x="9525" y="36195"/>
                    </a:moveTo>
                    <a:cubicBezTo>
                      <a:pt x="9525" y="51435"/>
                      <a:pt x="20955" y="62865"/>
                      <a:pt x="35242" y="62865"/>
                    </a:cubicBezTo>
                    <a:cubicBezTo>
                      <a:pt x="49530" y="62865"/>
                      <a:pt x="60960" y="50482"/>
                      <a:pt x="60960" y="36195"/>
                    </a:cubicBezTo>
                    <a:cubicBezTo>
                      <a:pt x="60960" y="20955"/>
                      <a:pt x="49530" y="9525"/>
                      <a:pt x="35242" y="9525"/>
                    </a:cubicBezTo>
                    <a:cubicBezTo>
                      <a:pt x="20955" y="9525"/>
                      <a:pt x="9525" y="20955"/>
                      <a:pt x="9525" y="36195"/>
                    </a:cubicBezTo>
                    <a:close/>
                  </a:path>
                </a:pathLst>
              </a:custGeom>
              <a:solidFill>
                <a:srgbClr val="01AAF4"/>
              </a:solid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latin typeface="Arial" panose="020B0604020202020204" pitchFamily="34" charset="0"/>
                  <a:ea typeface="思源黑体 CN Regular"/>
                  <a:cs typeface="+mn-ea"/>
                </a:endParaRPr>
              </a:p>
            </p:txBody>
          </p:sp>
          <p:sp>
            <p:nvSpPr>
              <p:cNvPr id="33" name="任意多边形: 形状 137"/>
              <p:cNvSpPr/>
              <p:nvPr>
                <p:custDataLst>
                  <p:tags r:id="rId7"/>
                </p:custDataLst>
              </p:nvPr>
            </p:nvSpPr>
            <p:spPr>
              <a:xfrm>
                <a:off x="7540942" y="5503478"/>
                <a:ext cx="957262" cy="49530"/>
              </a:xfrm>
              <a:custGeom>
                <a:avLst/>
                <a:gdLst>
                  <a:gd name="connsiteX0" fmla="*/ 0 w 957262"/>
                  <a:gd name="connsiteY0" fmla="*/ 49530 h 49530"/>
                  <a:gd name="connsiteX1" fmla="*/ 919163 w 957262"/>
                  <a:gd name="connsiteY1" fmla="*/ 49530 h 49530"/>
                  <a:gd name="connsiteX2" fmla="*/ 957263 w 957262"/>
                  <a:gd name="connsiteY2" fmla="*/ 0 h 49530"/>
                  <a:gd name="connsiteX3" fmla="*/ 37147 w 957262"/>
                  <a:gd name="connsiteY3" fmla="*/ 0 h 49530"/>
                </a:gdLst>
                <a:ahLst/>
                <a:cxnLst>
                  <a:cxn ang="0">
                    <a:pos x="connsiteX0" y="connsiteY0"/>
                  </a:cxn>
                  <a:cxn ang="0">
                    <a:pos x="connsiteX1" y="connsiteY1"/>
                  </a:cxn>
                  <a:cxn ang="0">
                    <a:pos x="connsiteX2" y="connsiteY2"/>
                  </a:cxn>
                  <a:cxn ang="0">
                    <a:pos x="connsiteX3" y="connsiteY3"/>
                  </a:cxn>
                </a:cxnLst>
                <a:rect l="l" t="t" r="r" b="b"/>
                <a:pathLst>
                  <a:path w="957262" h="49530">
                    <a:moveTo>
                      <a:pt x="0" y="49530"/>
                    </a:moveTo>
                    <a:lnTo>
                      <a:pt x="919163" y="49530"/>
                    </a:lnTo>
                    <a:lnTo>
                      <a:pt x="957263" y="0"/>
                    </a:lnTo>
                    <a:lnTo>
                      <a:pt x="37147" y="0"/>
                    </a:lnTo>
                    <a:close/>
                  </a:path>
                </a:pathLst>
              </a:custGeom>
              <a:gradFill flip="none" rotWithShape="1">
                <a:gsLst>
                  <a:gs pos="0">
                    <a:srgbClr val="003598"/>
                  </a:gs>
                  <a:gs pos="72000">
                    <a:srgbClr val="01AAF4"/>
                  </a:gs>
                </a:gsLst>
                <a:lin ang="0" scaled="1"/>
                <a:tileRect/>
              </a:grad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latin typeface="Arial" panose="020B0604020202020204" pitchFamily="34" charset="0"/>
                  <a:ea typeface="思源黑体 CN Regular"/>
                  <a:cs typeface="+mn-ea"/>
                </a:endParaRPr>
              </a:p>
            </p:txBody>
          </p:sp>
          <p:sp>
            <p:nvSpPr>
              <p:cNvPr id="34" name="任意多边形: 形状 138"/>
              <p:cNvSpPr/>
              <p:nvPr>
                <p:custDataLst>
                  <p:tags r:id="rId8"/>
                </p:custDataLst>
              </p:nvPr>
            </p:nvSpPr>
            <p:spPr>
              <a:xfrm>
                <a:off x="6914196" y="5503478"/>
                <a:ext cx="671512" cy="281940"/>
              </a:xfrm>
              <a:custGeom>
                <a:avLst/>
                <a:gdLst>
                  <a:gd name="connsiteX0" fmla="*/ 0 w 671512"/>
                  <a:gd name="connsiteY0" fmla="*/ 281940 h 281940"/>
                  <a:gd name="connsiteX1" fmla="*/ 462915 w 671512"/>
                  <a:gd name="connsiteY1" fmla="*/ 281940 h 281940"/>
                  <a:gd name="connsiteX2" fmla="*/ 671513 w 671512"/>
                  <a:gd name="connsiteY2" fmla="*/ 6668 h 281940"/>
                  <a:gd name="connsiteX3" fmla="*/ 663893 w 671512"/>
                  <a:gd name="connsiteY3" fmla="*/ 0 h 281940"/>
                  <a:gd name="connsiteX4" fmla="*/ 458153 w 671512"/>
                  <a:gd name="connsiteY4" fmla="*/ 272415 h 281940"/>
                  <a:gd name="connsiteX5" fmla="*/ 0 w 671512"/>
                  <a:gd name="connsiteY5" fmla="*/ 272415 h 281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71512" h="281940">
                    <a:moveTo>
                      <a:pt x="0" y="281940"/>
                    </a:moveTo>
                    <a:lnTo>
                      <a:pt x="462915" y="281940"/>
                    </a:lnTo>
                    <a:lnTo>
                      <a:pt x="671513" y="6668"/>
                    </a:lnTo>
                    <a:lnTo>
                      <a:pt x="663893" y="0"/>
                    </a:lnTo>
                    <a:lnTo>
                      <a:pt x="458153" y="272415"/>
                    </a:lnTo>
                    <a:lnTo>
                      <a:pt x="0" y="272415"/>
                    </a:lnTo>
                    <a:close/>
                  </a:path>
                </a:pathLst>
              </a:custGeom>
              <a:solidFill>
                <a:srgbClr val="003598"/>
              </a:solid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latin typeface="Arial" panose="020B0604020202020204" pitchFamily="34" charset="0"/>
                  <a:ea typeface="思源黑体 CN Regular"/>
                  <a:cs typeface="+mn-ea"/>
                </a:endParaRPr>
              </a:p>
            </p:txBody>
          </p:sp>
          <p:sp>
            <p:nvSpPr>
              <p:cNvPr id="35" name="任意多边形: 形状 140"/>
              <p:cNvSpPr/>
              <p:nvPr>
                <p:custDataLst>
                  <p:tags r:id="rId9"/>
                </p:custDataLst>
              </p:nvPr>
            </p:nvSpPr>
            <p:spPr>
              <a:xfrm>
                <a:off x="8226742" y="5402514"/>
                <a:ext cx="19050" cy="20955"/>
              </a:xfrm>
              <a:custGeom>
                <a:avLst/>
                <a:gdLst>
                  <a:gd name="connsiteX0" fmla="*/ 0 w 19050"/>
                  <a:gd name="connsiteY0" fmla="*/ 10477 h 20955"/>
                  <a:gd name="connsiteX1" fmla="*/ 9525 w 19050"/>
                  <a:gd name="connsiteY1" fmla="*/ 20955 h 20955"/>
                  <a:gd name="connsiteX2" fmla="*/ 19050 w 19050"/>
                  <a:gd name="connsiteY2" fmla="*/ 10477 h 20955"/>
                  <a:gd name="connsiteX3" fmla="*/ 9525 w 19050"/>
                  <a:gd name="connsiteY3" fmla="*/ 0 h 20955"/>
                  <a:gd name="connsiteX4" fmla="*/ 0 w 19050"/>
                  <a:gd name="connsiteY4" fmla="*/ 10477 h 209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050" h="20955">
                    <a:moveTo>
                      <a:pt x="0" y="10477"/>
                    </a:moveTo>
                    <a:cubicBezTo>
                      <a:pt x="0" y="16193"/>
                      <a:pt x="4763" y="20955"/>
                      <a:pt x="9525" y="20955"/>
                    </a:cubicBezTo>
                    <a:cubicBezTo>
                      <a:pt x="15240" y="20955"/>
                      <a:pt x="19050" y="16193"/>
                      <a:pt x="19050" y="10477"/>
                    </a:cubicBezTo>
                    <a:cubicBezTo>
                      <a:pt x="19050" y="4763"/>
                      <a:pt x="14288" y="0"/>
                      <a:pt x="9525" y="0"/>
                    </a:cubicBezTo>
                    <a:cubicBezTo>
                      <a:pt x="4763" y="0"/>
                      <a:pt x="0" y="4763"/>
                      <a:pt x="0" y="10477"/>
                    </a:cubicBezTo>
                    <a:close/>
                  </a:path>
                </a:pathLst>
              </a:custGeom>
              <a:solidFill>
                <a:srgbClr val="01AAF4"/>
              </a:solid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latin typeface="Arial" panose="020B0604020202020204" pitchFamily="34" charset="0"/>
                  <a:ea typeface="思源黑体 CN Regular"/>
                  <a:cs typeface="+mn-ea"/>
                </a:endParaRPr>
              </a:p>
            </p:txBody>
          </p:sp>
          <p:sp>
            <p:nvSpPr>
              <p:cNvPr id="36" name="任意多边形: 形状 133"/>
              <p:cNvSpPr/>
              <p:nvPr>
                <p:custDataLst>
                  <p:tags r:id="rId10"/>
                </p:custDataLst>
              </p:nvPr>
            </p:nvSpPr>
            <p:spPr>
              <a:xfrm>
                <a:off x="7520939" y="4986271"/>
                <a:ext cx="220027" cy="431482"/>
              </a:xfrm>
              <a:custGeom>
                <a:avLst/>
                <a:gdLst>
                  <a:gd name="connsiteX0" fmla="*/ 144780 w 220027"/>
                  <a:gd name="connsiteY0" fmla="*/ 431483 h 431482"/>
                  <a:gd name="connsiteX1" fmla="*/ 220028 w 220027"/>
                  <a:gd name="connsiteY1" fmla="*/ 431483 h 431482"/>
                  <a:gd name="connsiteX2" fmla="*/ 75247 w 220027"/>
                  <a:gd name="connsiteY2" fmla="*/ 0 h 431482"/>
                  <a:gd name="connsiteX3" fmla="*/ 0 w 220027"/>
                  <a:gd name="connsiteY3" fmla="*/ 0 h 431482"/>
                </a:gdLst>
                <a:ahLst/>
                <a:cxnLst>
                  <a:cxn ang="0">
                    <a:pos x="connsiteX0" y="connsiteY0"/>
                  </a:cxn>
                  <a:cxn ang="0">
                    <a:pos x="connsiteX1" y="connsiteY1"/>
                  </a:cxn>
                  <a:cxn ang="0">
                    <a:pos x="connsiteX2" y="connsiteY2"/>
                  </a:cxn>
                  <a:cxn ang="0">
                    <a:pos x="connsiteX3" y="connsiteY3"/>
                  </a:cxn>
                </a:cxnLst>
                <a:rect l="l" t="t" r="r" b="b"/>
                <a:pathLst>
                  <a:path w="220027" h="431482">
                    <a:moveTo>
                      <a:pt x="144780" y="431483"/>
                    </a:moveTo>
                    <a:lnTo>
                      <a:pt x="220028" y="431483"/>
                    </a:lnTo>
                    <a:lnTo>
                      <a:pt x="75247" y="0"/>
                    </a:lnTo>
                    <a:lnTo>
                      <a:pt x="0" y="0"/>
                    </a:lnTo>
                    <a:close/>
                  </a:path>
                </a:pathLst>
              </a:custGeom>
              <a:gradFill>
                <a:gsLst>
                  <a:gs pos="0">
                    <a:srgbClr val="003598"/>
                  </a:gs>
                  <a:gs pos="100000">
                    <a:srgbClr val="01AAF4"/>
                  </a:gs>
                </a:gsLst>
                <a:lin ang="0" scaled="1"/>
              </a:grad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latin typeface="Arial" panose="020B0604020202020204" pitchFamily="34" charset="0"/>
                  <a:ea typeface="思源黑体 CN Regular"/>
                  <a:cs typeface="+mn-ea"/>
                </a:endParaRPr>
              </a:p>
            </p:txBody>
          </p:sp>
        </p:grpSp>
        <p:grpSp>
          <p:nvGrpSpPr>
            <p:cNvPr id="37" name="组合 36"/>
            <p:cNvGrpSpPr/>
            <p:nvPr/>
          </p:nvGrpSpPr>
          <p:grpSpPr>
            <a:xfrm flipH="1">
              <a:off x="1830515" y="2928978"/>
              <a:ext cx="1584008" cy="799147"/>
              <a:chOff x="6914196" y="4986271"/>
              <a:chExt cx="1584008" cy="799147"/>
            </a:xfrm>
          </p:grpSpPr>
          <p:sp>
            <p:nvSpPr>
              <p:cNvPr id="38" name="任意多边形: 形状 145"/>
              <p:cNvSpPr/>
              <p:nvPr>
                <p:custDataLst>
                  <p:tags r:id="rId11"/>
                </p:custDataLst>
              </p:nvPr>
            </p:nvSpPr>
            <p:spPr>
              <a:xfrm>
                <a:off x="7402829" y="4986271"/>
                <a:ext cx="220027" cy="431482"/>
              </a:xfrm>
              <a:custGeom>
                <a:avLst/>
                <a:gdLst>
                  <a:gd name="connsiteX0" fmla="*/ 144780 w 220027"/>
                  <a:gd name="connsiteY0" fmla="*/ 431483 h 431482"/>
                  <a:gd name="connsiteX1" fmla="*/ 220027 w 220027"/>
                  <a:gd name="connsiteY1" fmla="*/ 431483 h 431482"/>
                  <a:gd name="connsiteX2" fmla="*/ 75247 w 220027"/>
                  <a:gd name="connsiteY2" fmla="*/ 0 h 431482"/>
                  <a:gd name="connsiteX3" fmla="*/ 0 w 220027"/>
                  <a:gd name="connsiteY3" fmla="*/ 0 h 431482"/>
                </a:gdLst>
                <a:ahLst/>
                <a:cxnLst>
                  <a:cxn ang="0">
                    <a:pos x="connsiteX0" y="connsiteY0"/>
                  </a:cxn>
                  <a:cxn ang="0">
                    <a:pos x="connsiteX1" y="connsiteY1"/>
                  </a:cxn>
                  <a:cxn ang="0">
                    <a:pos x="connsiteX2" y="connsiteY2"/>
                  </a:cxn>
                  <a:cxn ang="0">
                    <a:pos x="connsiteX3" y="connsiteY3"/>
                  </a:cxn>
                </a:cxnLst>
                <a:rect l="l" t="t" r="r" b="b"/>
                <a:pathLst>
                  <a:path w="220027" h="431482">
                    <a:moveTo>
                      <a:pt x="144780" y="431483"/>
                    </a:moveTo>
                    <a:lnTo>
                      <a:pt x="220027" y="431483"/>
                    </a:lnTo>
                    <a:lnTo>
                      <a:pt x="75247" y="0"/>
                    </a:lnTo>
                    <a:lnTo>
                      <a:pt x="0" y="0"/>
                    </a:lnTo>
                    <a:close/>
                  </a:path>
                </a:pathLst>
              </a:custGeom>
              <a:gradFill>
                <a:gsLst>
                  <a:gs pos="0">
                    <a:srgbClr val="003598"/>
                  </a:gs>
                  <a:gs pos="100000">
                    <a:srgbClr val="003598"/>
                  </a:gs>
                </a:gsLst>
                <a:lin ang="0" scaled="1"/>
              </a:grad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latin typeface="Arial" panose="020B0604020202020204" pitchFamily="34" charset="0"/>
                  <a:ea typeface="思源黑体 CN Regular"/>
                  <a:cs typeface="+mn-ea"/>
                </a:endParaRPr>
              </a:p>
            </p:txBody>
          </p:sp>
          <p:sp>
            <p:nvSpPr>
              <p:cNvPr id="39" name="任意多边形: 形状 146"/>
              <p:cNvSpPr/>
              <p:nvPr>
                <p:custDataLst>
                  <p:tags r:id="rId12"/>
                </p:custDataLst>
              </p:nvPr>
            </p:nvSpPr>
            <p:spPr>
              <a:xfrm>
                <a:off x="7665719" y="5408229"/>
                <a:ext cx="541020" cy="9525"/>
              </a:xfrm>
              <a:custGeom>
                <a:avLst/>
                <a:gdLst>
                  <a:gd name="connsiteX0" fmla="*/ 0 w 541020"/>
                  <a:gd name="connsiteY0" fmla="*/ 0 h 9525"/>
                  <a:gd name="connsiteX1" fmla="*/ 541020 w 541020"/>
                  <a:gd name="connsiteY1" fmla="*/ 0 h 9525"/>
                  <a:gd name="connsiteX2" fmla="*/ 541020 w 541020"/>
                  <a:gd name="connsiteY2" fmla="*/ 9525 h 9525"/>
                  <a:gd name="connsiteX3" fmla="*/ 0 w 541020"/>
                  <a:gd name="connsiteY3" fmla="*/ 9525 h 9525"/>
                </a:gdLst>
                <a:ahLst/>
                <a:cxnLst>
                  <a:cxn ang="0">
                    <a:pos x="connsiteX0" y="connsiteY0"/>
                  </a:cxn>
                  <a:cxn ang="0">
                    <a:pos x="connsiteX1" y="connsiteY1"/>
                  </a:cxn>
                  <a:cxn ang="0">
                    <a:pos x="connsiteX2" y="connsiteY2"/>
                  </a:cxn>
                  <a:cxn ang="0">
                    <a:pos x="connsiteX3" y="connsiteY3"/>
                  </a:cxn>
                </a:cxnLst>
                <a:rect l="l" t="t" r="r" b="b"/>
                <a:pathLst>
                  <a:path w="541020" h="9525">
                    <a:moveTo>
                      <a:pt x="0" y="0"/>
                    </a:moveTo>
                    <a:lnTo>
                      <a:pt x="541020" y="0"/>
                    </a:lnTo>
                    <a:lnTo>
                      <a:pt x="541020" y="9525"/>
                    </a:lnTo>
                    <a:lnTo>
                      <a:pt x="0" y="9525"/>
                    </a:lnTo>
                    <a:close/>
                  </a:path>
                </a:pathLst>
              </a:custGeom>
              <a:gradFill>
                <a:gsLst>
                  <a:gs pos="0">
                    <a:srgbClr val="01AAF4"/>
                  </a:gs>
                  <a:gs pos="100000">
                    <a:srgbClr val="01AAF4"/>
                  </a:gs>
                </a:gsLst>
                <a:lin ang="0" scaled="1"/>
              </a:grad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latin typeface="Arial" panose="020B0604020202020204" pitchFamily="34" charset="0"/>
                  <a:ea typeface="思源黑体 CN Regular"/>
                  <a:cs typeface="+mn-ea"/>
                </a:endParaRPr>
              </a:p>
            </p:txBody>
          </p:sp>
          <p:sp>
            <p:nvSpPr>
              <p:cNvPr id="40" name="任意多边形: 形状 147"/>
              <p:cNvSpPr/>
              <p:nvPr>
                <p:custDataLst>
                  <p:tags r:id="rId13"/>
                </p:custDataLst>
              </p:nvPr>
            </p:nvSpPr>
            <p:spPr>
              <a:xfrm>
                <a:off x="8201977" y="5376796"/>
                <a:ext cx="68579" cy="72389"/>
              </a:xfrm>
              <a:custGeom>
                <a:avLst/>
                <a:gdLst>
                  <a:gd name="connsiteX0" fmla="*/ 0 w 68579"/>
                  <a:gd name="connsiteY0" fmla="*/ 36195 h 72389"/>
                  <a:gd name="connsiteX1" fmla="*/ 34290 w 68579"/>
                  <a:gd name="connsiteY1" fmla="*/ 0 h 72389"/>
                  <a:gd name="connsiteX2" fmla="*/ 68580 w 68579"/>
                  <a:gd name="connsiteY2" fmla="*/ 36195 h 72389"/>
                  <a:gd name="connsiteX3" fmla="*/ 34290 w 68579"/>
                  <a:gd name="connsiteY3" fmla="*/ 72390 h 72389"/>
                  <a:gd name="connsiteX4" fmla="*/ 0 w 68579"/>
                  <a:gd name="connsiteY4" fmla="*/ 36195 h 72389"/>
                  <a:gd name="connsiteX5" fmla="*/ 9525 w 68579"/>
                  <a:gd name="connsiteY5" fmla="*/ 36195 h 72389"/>
                  <a:gd name="connsiteX6" fmla="*/ 35242 w 68579"/>
                  <a:gd name="connsiteY6" fmla="*/ 62865 h 72389"/>
                  <a:gd name="connsiteX7" fmla="*/ 60960 w 68579"/>
                  <a:gd name="connsiteY7" fmla="*/ 36195 h 72389"/>
                  <a:gd name="connsiteX8" fmla="*/ 35242 w 68579"/>
                  <a:gd name="connsiteY8" fmla="*/ 9525 h 72389"/>
                  <a:gd name="connsiteX9" fmla="*/ 9525 w 68579"/>
                  <a:gd name="connsiteY9" fmla="*/ 36195 h 723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8579" h="72389">
                    <a:moveTo>
                      <a:pt x="0" y="36195"/>
                    </a:moveTo>
                    <a:cubicBezTo>
                      <a:pt x="0" y="16193"/>
                      <a:pt x="15240" y="0"/>
                      <a:pt x="34290" y="0"/>
                    </a:cubicBezTo>
                    <a:cubicBezTo>
                      <a:pt x="53340" y="0"/>
                      <a:pt x="68580" y="16193"/>
                      <a:pt x="68580" y="36195"/>
                    </a:cubicBezTo>
                    <a:cubicBezTo>
                      <a:pt x="68580" y="56198"/>
                      <a:pt x="53340" y="72390"/>
                      <a:pt x="34290" y="72390"/>
                    </a:cubicBezTo>
                    <a:cubicBezTo>
                      <a:pt x="15240" y="72390"/>
                      <a:pt x="0" y="56198"/>
                      <a:pt x="0" y="36195"/>
                    </a:cubicBezTo>
                    <a:close/>
                    <a:moveTo>
                      <a:pt x="9525" y="36195"/>
                    </a:moveTo>
                    <a:cubicBezTo>
                      <a:pt x="9525" y="51435"/>
                      <a:pt x="20955" y="62865"/>
                      <a:pt x="35242" y="62865"/>
                    </a:cubicBezTo>
                    <a:cubicBezTo>
                      <a:pt x="49530" y="62865"/>
                      <a:pt x="60960" y="50482"/>
                      <a:pt x="60960" y="36195"/>
                    </a:cubicBezTo>
                    <a:cubicBezTo>
                      <a:pt x="60960" y="20955"/>
                      <a:pt x="49530" y="9525"/>
                      <a:pt x="35242" y="9525"/>
                    </a:cubicBezTo>
                    <a:cubicBezTo>
                      <a:pt x="20955" y="9525"/>
                      <a:pt x="9525" y="20955"/>
                      <a:pt x="9525" y="36195"/>
                    </a:cubicBezTo>
                    <a:close/>
                  </a:path>
                </a:pathLst>
              </a:custGeom>
              <a:solidFill>
                <a:srgbClr val="01AAF4"/>
              </a:solid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latin typeface="Arial" panose="020B0604020202020204" pitchFamily="34" charset="0"/>
                  <a:ea typeface="思源黑体 CN Regular"/>
                  <a:cs typeface="+mn-ea"/>
                </a:endParaRPr>
              </a:p>
            </p:txBody>
          </p:sp>
          <p:sp>
            <p:nvSpPr>
              <p:cNvPr id="41" name="任意多边形: 形状 148"/>
              <p:cNvSpPr/>
              <p:nvPr>
                <p:custDataLst>
                  <p:tags r:id="rId14"/>
                </p:custDataLst>
              </p:nvPr>
            </p:nvSpPr>
            <p:spPr>
              <a:xfrm>
                <a:off x="7540942" y="5503478"/>
                <a:ext cx="957262" cy="49530"/>
              </a:xfrm>
              <a:custGeom>
                <a:avLst/>
                <a:gdLst>
                  <a:gd name="connsiteX0" fmla="*/ 0 w 957262"/>
                  <a:gd name="connsiteY0" fmla="*/ 49530 h 49530"/>
                  <a:gd name="connsiteX1" fmla="*/ 919163 w 957262"/>
                  <a:gd name="connsiteY1" fmla="*/ 49530 h 49530"/>
                  <a:gd name="connsiteX2" fmla="*/ 957263 w 957262"/>
                  <a:gd name="connsiteY2" fmla="*/ 0 h 49530"/>
                  <a:gd name="connsiteX3" fmla="*/ 37147 w 957262"/>
                  <a:gd name="connsiteY3" fmla="*/ 0 h 49530"/>
                </a:gdLst>
                <a:ahLst/>
                <a:cxnLst>
                  <a:cxn ang="0">
                    <a:pos x="connsiteX0" y="connsiteY0"/>
                  </a:cxn>
                  <a:cxn ang="0">
                    <a:pos x="connsiteX1" y="connsiteY1"/>
                  </a:cxn>
                  <a:cxn ang="0">
                    <a:pos x="connsiteX2" y="connsiteY2"/>
                  </a:cxn>
                  <a:cxn ang="0">
                    <a:pos x="connsiteX3" y="connsiteY3"/>
                  </a:cxn>
                </a:cxnLst>
                <a:rect l="l" t="t" r="r" b="b"/>
                <a:pathLst>
                  <a:path w="957262" h="49530">
                    <a:moveTo>
                      <a:pt x="0" y="49530"/>
                    </a:moveTo>
                    <a:lnTo>
                      <a:pt x="919163" y="49530"/>
                    </a:lnTo>
                    <a:lnTo>
                      <a:pt x="957263" y="0"/>
                    </a:lnTo>
                    <a:lnTo>
                      <a:pt x="37147" y="0"/>
                    </a:lnTo>
                    <a:close/>
                  </a:path>
                </a:pathLst>
              </a:custGeom>
              <a:gradFill flip="none" rotWithShape="1">
                <a:gsLst>
                  <a:gs pos="0">
                    <a:srgbClr val="003598"/>
                  </a:gs>
                  <a:gs pos="72000">
                    <a:srgbClr val="01AAF4"/>
                  </a:gs>
                </a:gsLst>
                <a:lin ang="0" scaled="1"/>
                <a:tileRect/>
              </a:grad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latin typeface="Arial" panose="020B0604020202020204" pitchFamily="34" charset="0"/>
                  <a:ea typeface="思源黑体 CN Regular"/>
                  <a:cs typeface="+mn-ea"/>
                </a:endParaRPr>
              </a:p>
            </p:txBody>
          </p:sp>
          <p:sp>
            <p:nvSpPr>
              <p:cNvPr id="42" name="任意多边形: 形状 149"/>
              <p:cNvSpPr/>
              <p:nvPr>
                <p:custDataLst>
                  <p:tags r:id="rId15"/>
                </p:custDataLst>
              </p:nvPr>
            </p:nvSpPr>
            <p:spPr>
              <a:xfrm>
                <a:off x="6914196" y="5503478"/>
                <a:ext cx="671512" cy="281940"/>
              </a:xfrm>
              <a:custGeom>
                <a:avLst/>
                <a:gdLst>
                  <a:gd name="connsiteX0" fmla="*/ 0 w 671512"/>
                  <a:gd name="connsiteY0" fmla="*/ 281940 h 281940"/>
                  <a:gd name="connsiteX1" fmla="*/ 462915 w 671512"/>
                  <a:gd name="connsiteY1" fmla="*/ 281940 h 281940"/>
                  <a:gd name="connsiteX2" fmla="*/ 671513 w 671512"/>
                  <a:gd name="connsiteY2" fmla="*/ 6668 h 281940"/>
                  <a:gd name="connsiteX3" fmla="*/ 663893 w 671512"/>
                  <a:gd name="connsiteY3" fmla="*/ 0 h 281940"/>
                  <a:gd name="connsiteX4" fmla="*/ 458153 w 671512"/>
                  <a:gd name="connsiteY4" fmla="*/ 272415 h 281940"/>
                  <a:gd name="connsiteX5" fmla="*/ 0 w 671512"/>
                  <a:gd name="connsiteY5" fmla="*/ 272415 h 281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71512" h="281940">
                    <a:moveTo>
                      <a:pt x="0" y="281940"/>
                    </a:moveTo>
                    <a:lnTo>
                      <a:pt x="462915" y="281940"/>
                    </a:lnTo>
                    <a:lnTo>
                      <a:pt x="671513" y="6668"/>
                    </a:lnTo>
                    <a:lnTo>
                      <a:pt x="663893" y="0"/>
                    </a:lnTo>
                    <a:lnTo>
                      <a:pt x="458153" y="272415"/>
                    </a:lnTo>
                    <a:lnTo>
                      <a:pt x="0" y="272415"/>
                    </a:lnTo>
                    <a:close/>
                  </a:path>
                </a:pathLst>
              </a:custGeom>
              <a:solidFill>
                <a:srgbClr val="003598"/>
              </a:solid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latin typeface="Arial" panose="020B0604020202020204" pitchFamily="34" charset="0"/>
                  <a:ea typeface="思源黑体 CN Regular"/>
                  <a:cs typeface="+mn-ea"/>
                </a:endParaRPr>
              </a:p>
            </p:txBody>
          </p:sp>
          <p:sp>
            <p:nvSpPr>
              <p:cNvPr id="43" name="任意多边形: 形状 150"/>
              <p:cNvSpPr/>
              <p:nvPr>
                <p:custDataLst>
                  <p:tags r:id="rId16"/>
                </p:custDataLst>
              </p:nvPr>
            </p:nvSpPr>
            <p:spPr>
              <a:xfrm>
                <a:off x="8226742" y="5402514"/>
                <a:ext cx="19050" cy="20955"/>
              </a:xfrm>
              <a:custGeom>
                <a:avLst/>
                <a:gdLst>
                  <a:gd name="connsiteX0" fmla="*/ 0 w 19050"/>
                  <a:gd name="connsiteY0" fmla="*/ 10477 h 20955"/>
                  <a:gd name="connsiteX1" fmla="*/ 9525 w 19050"/>
                  <a:gd name="connsiteY1" fmla="*/ 20955 h 20955"/>
                  <a:gd name="connsiteX2" fmla="*/ 19050 w 19050"/>
                  <a:gd name="connsiteY2" fmla="*/ 10477 h 20955"/>
                  <a:gd name="connsiteX3" fmla="*/ 9525 w 19050"/>
                  <a:gd name="connsiteY3" fmla="*/ 0 h 20955"/>
                  <a:gd name="connsiteX4" fmla="*/ 0 w 19050"/>
                  <a:gd name="connsiteY4" fmla="*/ 10477 h 209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050" h="20955">
                    <a:moveTo>
                      <a:pt x="0" y="10477"/>
                    </a:moveTo>
                    <a:cubicBezTo>
                      <a:pt x="0" y="16193"/>
                      <a:pt x="4763" y="20955"/>
                      <a:pt x="9525" y="20955"/>
                    </a:cubicBezTo>
                    <a:cubicBezTo>
                      <a:pt x="15240" y="20955"/>
                      <a:pt x="19050" y="16193"/>
                      <a:pt x="19050" y="10477"/>
                    </a:cubicBezTo>
                    <a:cubicBezTo>
                      <a:pt x="19050" y="4763"/>
                      <a:pt x="14288" y="0"/>
                      <a:pt x="9525" y="0"/>
                    </a:cubicBezTo>
                    <a:cubicBezTo>
                      <a:pt x="4763" y="0"/>
                      <a:pt x="0" y="4763"/>
                      <a:pt x="0" y="10477"/>
                    </a:cubicBezTo>
                    <a:close/>
                  </a:path>
                </a:pathLst>
              </a:custGeom>
              <a:solidFill>
                <a:srgbClr val="01AAF4"/>
              </a:solid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latin typeface="Arial" panose="020B0604020202020204" pitchFamily="34" charset="0"/>
                  <a:ea typeface="思源黑体 CN Regular"/>
                  <a:cs typeface="+mn-ea"/>
                </a:endParaRPr>
              </a:p>
            </p:txBody>
          </p:sp>
          <p:sp>
            <p:nvSpPr>
              <p:cNvPr id="44" name="任意多边形: 形状 151"/>
              <p:cNvSpPr/>
              <p:nvPr>
                <p:custDataLst>
                  <p:tags r:id="rId17"/>
                </p:custDataLst>
              </p:nvPr>
            </p:nvSpPr>
            <p:spPr>
              <a:xfrm>
                <a:off x="7520939" y="4986271"/>
                <a:ext cx="220027" cy="431482"/>
              </a:xfrm>
              <a:custGeom>
                <a:avLst/>
                <a:gdLst>
                  <a:gd name="connsiteX0" fmla="*/ 144780 w 220027"/>
                  <a:gd name="connsiteY0" fmla="*/ 431483 h 431482"/>
                  <a:gd name="connsiteX1" fmla="*/ 220028 w 220027"/>
                  <a:gd name="connsiteY1" fmla="*/ 431483 h 431482"/>
                  <a:gd name="connsiteX2" fmla="*/ 75247 w 220027"/>
                  <a:gd name="connsiteY2" fmla="*/ 0 h 431482"/>
                  <a:gd name="connsiteX3" fmla="*/ 0 w 220027"/>
                  <a:gd name="connsiteY3" fmla="*/ 0 h 431482"/>
                </a:gdLst>
                <a:ahLst/>
                <a:cxnLst>
                  <a:cxn ang="0">
                    <a:pos x="connsiteX0" y="connsiteY0"/>
                  </a:cxn>
                  <a:cxn ang="0">
                    <a:pos x="connsiteX1" y="connsiteY1"/>
                  </a:cxn>
                  <a:cxn ang="0">
                    <a:pos x="connsiteX2" y="connsiteY2"/>
                  </a:cxn>
                  <a:cxn ang="0">
                    <a:pos x="connsiteX3" y="connsiteY3"/>
                  </a:cxn>
                </a:cxnLst>
                <a:rect l="l" t="t" r="r" b="b"/>
                <a:pathLst>
                  <a:path w="220027" h="431482">
                    <a:moveTo>
                      <a:pt x="144780" y="431483"/>
                    </a:moveTo>
                    <a:lnTo>
                      <a:pt x="220028" y="431483"/>
                    </a:lnTo>
                    <a:lnTo>
                      <a:pt x="75247" y="0"/>
                    </a:lnTo>
                    <a:lnTo>
                      <a:pt x="0" y="0"/>
                    </a:lnTo>
                    <a:close/>
                  </a:path>
                </a:pathLst>
              </a:custGeom>
              <a:gradFill>
                <a:gsLst>
                  <a:gs pos="0">
                    <a:srgbClr val="003598"/>
                  </a:gs>
                  <a:gs pos="100000">
                    <a:srgbClr val="01AAF4"/>
                  </a:gs>
                </a:gsLst>
                <a:lin ang="0" scaled="1"/>
              </a:grad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latin typeface="Arial" panose="020B0604020202020204" pitchFamily="34" charset="0"/>
                  <a:ea typeface="思源黑体 CN Regular"/>
                  <a:cs typeface="+mn-ea"/>
                </a:endParaRPr>
              </a:p>
            </p:txBody>
          </p:sp>
        </p:gr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fade">
                                      <p:cBhvr>
                                        <p:cTn id="7" dur="750"/>
                                        <p:tgtEl>
                                          <p:spTgt spid="22"/>
                                        </p:tgtEl>
                                      </p:cBhvr>
                                    </p:animEffect>
                                    <p:anim calcmode="lin" valueType="num">
                                      <p:cBhvr>
                                        <p:cTn id="8" dur="750" fill="hold"/>
                                        <p:tgtEl>
                                          <p:spTgt spid="22"/>
                                        </p:tgtEl>
                                        <p:attrNameLst>
                                          <p:attrName>ppt_x</p:attrName>
                                        </p:attrNameLst>
                                      </p:cBhvr>
                                      <p:tavLst>
                                        <p:tav tm="0">
                                          <p:val>
                                            <p:strVal val="#ppt_x"/>
                                          </p:val>
                                        </p:tav>
                                        <p:tav tm="100000">
                                          <p:val>
                                            <p:strVal val="#ppt_x"/>
                                          </p:val>
                                        </p:tav>
                                      </p:tavLst>
                                    </p:anim>
                                    <p:anim calcmode="lin" valueType="num">
                                      <p:cBhvr>
                                        <p:cTn id="9" dur="750" fill="hold"/>
                                        <p:tgtEl>
                                          <p:spTgt spid="2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nodeType="afterEffect">
                                  <p:stCondLst>
                                    <p:cond delay="0"/>
                                  </p:stCondLst>
                                  <p:childTnLst>
                                    <p:set>
                                      <p:cBhvr>
                                        <p:cTn id="12" dur="1" fill="hold">
                                          <p:stCondLst>
                                            <p:cond delay="0"/>
                                          </p:stCondLst>
                                        </p:cTn>
                                        <p:tgtEl>
                                          <p:spTgt spid="26"/>
                                        </p:tgtEl>
                                        <p:attrNameLst>
                                          <p:attrName>style.visibility</p:attrName>
                                        </p:attrNameLst>
                                      </p:cBhvr>
                                      <p:to>
                                        <p:strVal val="visible"/>
                                      </p:to>
                                    </p:set>
                                    <p:animEffect transition="in" filter="fade">
                                      <p:cBhvr>
                                        <p:cTn id="13" dur="750"/>
                                        <p:tgtEl>
                                          <p:spTgt spid="26"/>
                                        </p:tgtEl>
                                      </p:cBhvr>
                                    </p:animEffect>
                                    <p:anim calcmode="lin" valueType="num">
                                      <p:cBhvr>
                                        <p:cTn id="14" dur="750" fill="hold"/>
                                        <p:tgtEl>
                                          <p:spTgt spid="26"/>
                                        </p:tgtEl>
                                        <p:attrNameLst>
                                          <p:attrName>ppt_x</p:attrName>
                                        </p:attrNameLst>
                                      </p:cBhvr>
                                      <p:tavLst>
                                        <p:tav tm="0">
                                          <p:val>
                                            <p:strVal val="#ppt_x"/>
                                          </p:val>
                                        </p:tav>
                                        <p:tav tm="100000">
                                          <p:val>
                                            <p:strVal val="#ppt_x"/>
                                          </p:val>
                                        </p:tav>
                                      </p:tavLst>
                                    </p:anim>
                                    <p:anim calcmode="lin" valueType="num">
                                      <p:cBhvr>
                                        <p:cTn id="15" dur="750" fill="hold"/>
                                        <p:tgtEl>
                                          <p:spTgt spid="2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8" name="TextBox 5"/>
          <p:cNvSpPr txBox="1">
            <a:spLocks noChangeArrowheads="1"/>
          </p:cNvSpPr>
          <p:nvPr>
            <p:custDataLst>
              <p:tags r:id="rId1"/>
            </p:custDataLst>
          </p:nvPr>
        </p:nvSpPr>
        <p:spPr bwMode="auto">
          <a:xfrm>
            <a:off x="725864" y="1797214"/>
            <a:ext cx="10605711" cy="39230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363855" indent="-285750">
              <a:spcBef>
                <a:spcPct val="20000"/>
              </a:spcBef>
              <a:buClr>
                <a:srgbClr val="000066"/>
              </a:buClr>
              <a:buFont typeface="Wingdings" panose="05000000000000000000" pitchFamily="2" charset="2"/>
              <a:buChar char="n"/>
              <a:defRPr kumimoji="1" sz="21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kumimoji="1" sz="29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kumimoji="1" sz="25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kumimoji="1" sz="21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kumimoji="1" sz="21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kumimoji="1" sz="21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kumimoji="1" sz="21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kumimoji="1" sz="21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kumimoji="1" sz="2100">
                <a:solidFill>
                  <a:schemeClr val="tx1"/>
                </a:solidFill>
                <a:latin typeface="Calibri" panose="020F0502020204030204" pitchFamily="34" charset="0"/>
                <a:ea typeface="宋体" panose="02010600030101010101" pitchFamily="2" charset="-122"/>
              </a:defRPr>
            </a:lvl9pPr>
          </a:lstStyle>
          <a:p>
            <a:pPr eaLnBrk="1" hangingPunct="1">
              <a:lnSpc>
                <a:spcPct val="150000"/>
              </a:lnSpc>
              <a:spcBef>
                <a:spcPct val="0"/>
              </a:spcBef>
              <a:buClr>
                <a:schemeClr val="tx2"/>
              </a:buClr>
              <a:buFont typeface="Wingdings" panose="05000000000000000000" pitchFamily="2" charset="2"/>
              <a:buChar char="Ø"/>
            </a:pPr>
            <a:r>
              <a:rPr kumimoji="0" sz="2000" dirty="0">
                <a:solidFill>
                  <a:srgbClr val="000000"/>
                </a:solidFill>
                <a:latin typeface="微软雅黑" panose="020B0503020204020204" pitchFamily="34" charset="-122"/>
                <a:ea typeface="微软雅黑" panose="020B0503020204020204" pitchFamily="34" charset="-122"/>
              </a:rPr>
              <a:t>在Python中有数组、列表、元组等标准序列，但ndarray与这些标准的Python序列之间有几个重要的区别：</a:t>
            </a:r>
            <a:endParaRPr kumimoji="0" sz="2000" dirty="0">
              <a:solidFill>
                <a:srgbClr val="000000"/>
              </a:solidFill>
              <a:latin typeface="微软雅黑" panose="020B0503020204020204" pitchFamily="34" charset="-122"/>
              <a:ea typeface="微软雅黑" panose="020B0503020204020204" pitchFamily="34" charset="-122"/>
            </a:endParaRPr>
          </a:p>
          <a:p>
            <a:pPr lvl="1" eaLnBrk="1" hangingPunct="1">
              <a:lnSpc>
                <a:spcPct val="150000"/>
              </a:lnSpc>
              <a:spcBef>
                <a:spcPct val="0"/>
              </a:spcBef>
              <a:buClr>
                <a:schemeClr val="tx2"/>
              </a:buClr>
              <a:buFont typeface="Wingdings" panose="05000000000000000000" charset="0"/>
              <a:buChar char="n"/>
            </a:pPr>
            <a:r>
              <a:rPr kumimoji="0" sz="1800" dirty="0">
                <a:solidFill>
                  <a:srgbClr val="000000"/>
                </a:solidFill>
                <a:latin typeface="微软雅黑" panose="020B0503020204020204" pitchFamily="34" charset="-122"/>
                <a:ea typeface="微软雅黑" panose="020B0503020204020204" pitchFamily="34" charset="-122"/>
              </a:rPr>
              <a:t>（1）ndarray在创建时具有固定大小，这与Python列表（List）可以动态增长不同。如果要更改ndarray的大小，将会重新创建一个新数组并删除原始数组。</a:t>
            </a:r>
            <a:endParaRPr kumimoji="0" sz="1800" dirty="0">
              <a:solidFill>
                <a:srgbClr val="000000"/>
              </a:solidFill>
              <a:latin typeface="微软雅黑" panose="020B0503020204020204" pitchFamily="34" charset="-122"/>
              <a:ea typeface="微软雅黑" panose="020B0503020204020204" pitchFamily="34" charset="-122"/>
            </a:endParaRPr>
          </a:p>
          <a:p>
            <a:pPr lvl="1" eaLnBrk="1" hangingPunct="1">
              <a:lnSpc>
                <a:spcPct val="150000"/>
              </a:lnSpc>
              <a:spcBef>
                <a:spcPct val="0"/>
              </a:spcBef>
              <a:buClr>
                <a:schemeClr val="tx2"/>
              </a:buClr>
              <a:buFont typeface="Wingdings" panose="05000000000000000000" charset="0"/>
              <a:buChar char="n"/>
            </a:pPr>
            <a:r>
              <a:rPr kumimoji="0" sz="1800" dirty="0">
                <a:solidFill>
                  <a:srgbClr val="000000"/>
                </a:solidFill>
                <a:latin typeface="微软雅黑" panose="020B0503020204020204" pitchFamily="34" charset="-122"/>
                <a:ea typeface="微软雅黑" panose="020B0503020204020204" pitchFamily="34" charset="-122"/>
              </a:rPr>
              <a:t>（2）ndarray中的元素都需要具有相同的数据类型，因此在内存中的大小相同。</a:t>
            </a:r>
            <a:endParaRPr kumimoji="0" sz="1800" dirty="0">
              <a:solidFill>
                <a:srgbClr val="000000"/>
              </a:solidFill>
              <a:latin typeface="微软雅黑" panose="020B0503020204020204" pitchFamily="34" charset="-122"/>
              <a:ea typeface="微软雅黑" panose="020B0503020204020204" pitchFamily="34" charset="-122"/>
            </a:endParaRPr>
          </a:p>
          <a:p>
            <a:pPr lvl="1" eaLnBrk="1" hangingPunct="1">
              <a:lnSpc>
                <a:spcPct val="150000"/>
              </a:lnSpc>
              <a:spcBef>
                <a:spcPct val="0"/>
              </a:spcBef>
              <a:buClr>
                <a:schemeClr val="tx2"/>
              </a:buClr>
              <a:buFont typeface="Wingdings" panose="05000000000000000000" charset="0"/>
              <a:buChar char="n"/>
            </a:pPr>
            <a:r>
              <a:rPr kumimoji="0" sz="1800" dirty="0">
                <a:solidFill>
                  <a:srgbClr val="000000"/>
                </a:solidFill>
                <a:latin typeface="微软雅黑" panose="020B0503020204020204" pitchFamily="34" charset="-122"/>
                <a:ea typeface="微软雅黑" panose="020B0503020204020204" pitchFamily="34" charset="-122"/>
              </a:rPr>
              <a:t>（3）ndarray有助于对大量数据进行高级运算。通常，与使用Python内置序列相比，此类操作的执行效率更高，代码更少。</a:t>
            </a:r>
            <a:endParaRPr kumimoji="0" sz="1800" dirty="0">
              <a:solidFill>
                <a:srgbClr val="000000"/>
              </a:solidFill>
              <a:latin typeface="微软雅黑" panose="020B0503020204020204" pitchFamily="34" charset="-122"/>
              <a:ea typeface="微软雅黑" panose="020B0503020204020204" pitchFamily="34" charset="-122"/>
            </a:endParaRPr>
          </a:p>
          <a:p>
            <a:pPr lvl="1" eaLnBrk="1" hangingPunct="1">
              <a:lnSpc>
                <a:spcPct val="150000"/>
              </a:lnSpc>
              <a:spcBef>
                <a:spcPct val="0"/>
              </a:spcBef>
              <a:buClr>
                <a:schemeClr val="tx2"/>
              </a:buClr>
              <a:buFont typeface="Wingdings" panose="05000000000000000000" charset="0"/>
              <a:buChar char="n"/>
            </a:pPr>
            <a:r>
              <a:rPr kumimoji="0" sz="1800" dirty="0">
                <a:solidFill>
                  <a:srgbClr val="000000"/>
                </a:solidFill>
                <a:latin typeface="微软雅黑" panose="020B0503020204020204" pitchFamily="34" charset="-122"/>
                <a:ea typeface="微软雅黑" panose="020B0503020204020204" pitchFamily="34" charset="-122"/>
              </a:rPr>
              <a:t>（4）越来越多基于Python的科学计算和数据分析包使用ndarray，虽然它们通常支持Python内置序列输入，但在处理之前会将这些输入的序列转换为ndarray，并输出ndarray。</a:t>
            </a:r>
            <a:endParaRPr kumimoji="0" sz="1800" dirty="0">
              <a:solidFill>
                <a:srgbClr val="000000"/>
              </a:solidFill>
              <a:latin typeface="微软雅黑" panose="020B0503020204020204" pitchFamily="34" charset="-122"/>
              <a:ea typeface="微软雅黑" panose="020B0503020204020204" pitchFamily="34" charset="-122"/>
            </a:endParaRPr>
          </a:p>
        </p:txBody>
      </p:sp>
      <p:sp>
        <p:nvSpPr>
          <p:cNvPr id="5" name="矩形 4"/>
          <p:cNvSpPr/>
          <p:nvPr>
            <p:custDataLst>
              <p:tags r:id="rId2"/>
            </p:custDataLst>
          </p:nvPr>
        </p:nvSpPr>
        <p:spPr bwMode="auto">
          <a:xfrm>
            <a:off x="0" y="969484"/>
            <a:ext cx="9144000" cy="792641"/>
          </a:xfrm>
          <a:prstGeom prst="rect">
            <a:avLst/>
          </a:prstGeom>
          <a:gradFill>
            <a:gsLst>
              <a:gs pos="100000">
                <a:srgbClr val="00B0F0">
                  <a:alpha val="0"/>
                </a:srgbClr>
              </a:gs>
              <a:gs pos="0">
                <a:srgbClr val="D1ECFF">
                  <a:alpha val="0"/>
                </a:srgbClr>
              </a:gs>
              <a:gs pos="49000">
                <a:srgbClr val="D1ECFF"/>
              </a:gs>
            </a:gsLst>
            <a:lin ang="0" scaled="0"/>
          </a:gradFill>
          <a:ln w="28575" cap="flat" cmpd="sng" algn="ctr">
            <a:noFill/>
            <a:prstDash val="solid"/>
            <a:round/>
            <a:headEnd type="none" w="med" len="med"/>
            <a:tailEnd type="none" w="med" len="med"/>
          </a:ln>
          <a:effectLst/>
        </p:spPr>
        <p:txBody>
          <a:bodyPr/>
          <a:lstStyle/>
          <a:p>
            <a:pPr eaLnBrk="1" hangingPunct="1">
              <a:buFont typeface="Arial" panose="020B0604020202020204" pitchFamily="34" charset="0"/>
              <a:buNone/>
              <a:defRPr/>
            </a:pPr>
            <a:endParaRPr lang="zh-CN" altLang="en-US" dirty="0">
              <a:latin typeface="Arial" panose="020B0604020202020204" pitchFamily="34" charset="0"/>
            </a:endParaRPr>
          </a:p>
        </p:txBody>
      </p:sp>
      <p:sp>
        <p:nvSpPr>
          <p:cNvPr id="6" name="文本框 2"/>
          <p:cNvSpPr txBox="1"/>
          <p:nvPr>
            <p:custDataLst>
              <p:tags r:id="rId3"/>
            </p:custDataLst>
          </p:nvPr>
        </p:nvSpPr>
        <p:spPr>
          <a:xfrm>
            <a:off x="566928" y="1134971"/>
            <a:ext cx="1861820" cy="460375"/>
          </a:xfrm>
          <a:prstGeom prst="rect">
            <a:avLst/>
          </a:prstGeom>
          <a:noFill/>
        </p:spPr>
        <p:txBody>
          <a:bodyPr wrap="none" rtlCol="0">
            <a:spAutoFit/>
          </a:bodyPr>
          <a:lstStyle/>
          <a:p>
            <a:pPr algn="l"/>
            <a:r>
              <a:rPr lang="en-US" sz="2400" dirty="0" smtClean="0">
                <a:latin typeface="微软雅黑" panose="020B0503020204020204" pitchFamily="34" charset="-122"/>
                <a:ea typeface="微软雅黑" panose="020B0503020204020204" pitchFamily="34" charset="-122"/>
              </a:rPr>
              <a:t>NumPy</a:t>
            </a:r>
            <a:r>
              <a:rPr sz="2400" dirty="0" smtClean="0">
                <a:latin typeface="微软雅黑" panose="020B0503020204020204" pitchFamily="34" charset="-122"/>
                <a:ea typeface="微软雅黑" panose="020B0503020204020204" pitchFamily="34" charset="-122"/>
              </a:rPr>
              <a:t>简介</a:t>
            </a:r>
            <a:endParaRPr sz="2400" dirty="0" smtClean="0">
              <a:latin typeface="微软雅黑" panose="020B0503020204020204" pitchFamily="34" charset="-122"/>
              <a:ea typeface="微软雅黑" panose="020B0503020204020204" pitchFamily="34" charset="-122"/>
            </a:endParaRPr>
          </a:p>
        </p:txBody>
      </p:sp>
      <p:sp>
        <p:nvSpPr>
          <p:cNvPr id="2" name="标题 2"/>
          <p:cNvSpPr txBox="1"/>
          <p:nvPr>
            <p:custDataLst>
              <p:tags r:id="rId4"/>
            </p:custDataLst>
          </p:nvPr>
        </p:nvSpPr>
        <p:spPr bwMode="auto">
          <a:xfrm>
            <a:off x="0" y="358775"/>
            <a:ext cx="10972800" cy="528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algn="l" rtl="0" eaLnBrk="0" fontAlgn="base" hangingPunct="0">
              <a:spcBef>
                <a:spcPct val="0"/>
              </a:spcBef>
              <a:spcAft>
                <a:spcPct val="0"/>
              </a:spcAft>
              <a:defRPr kumimoji="1" sz="2500">
                <a:solidFill>
                  <a:schemeClr val="tx1"/>
                </a:solidFill>
                <a:latin typeface="+mj-lt"/>
                <a:ea typeface="微软雅黑" panose="020B0503020204020204" pitchFamily="34" charset="-122"/>
                <a:cs typeface="微软雅黑" panose="020B0503020204020204" pitchFamily="34" charset="-122"/>
              </a:defRPr>
            </a:lvl1pPr>
            <a:lvl2pPr algn="l" rtl="0" eaLnBrk="0" fontAlgn="base" hangingPunct="0">
              <a:spcBef>
                <a:spcPct val="0"/>
              </a:spcBef>
              <a:spcAft>
                <a:spcPct val="0"/>
              </a:spcAft>
              <a:defRPr kumimoji="1" sz="2500">
                <a:solidFill>
                  <a:schemeClr val="tx1"/>
                </a:solidFill>
                <a:latin typeface="Calibri" panose="020F0502020204030204" pitchFamily="34" charset="0"/>
                <a:ea typeface="微软雅黑" panose="020B0503020204020204" pitchFamily="34" charset="-122"/>
                <a:cs typeface="微软雅黑" panose="020B0503020204020204" pitchFamily="34" charset="-122"/>
              </a:defRPr>
            </a:lvl2pPr>
            <a:lvl3pPr algn="l" rtl="0" eaLnBrk="0" fontAlgn="base" hangingPunct="0">
              <a:spcBef>
                <a:spcPct val="0"/>
              </a:spcBef>
              <a:spcAft>
                <a:spcPct val="0"/>
              </a:spcAft>
              <a:defRPr kumimoji="1" sz="2500">
                <a:solidFill>
                  <a:schemeClr val="tx1"/>
                </a:solidFill>
                <a:latin typeface="Calibri" panose="020F0502020204030204" pitchFamily="34" charset="0"/>
                <a:ea typeface="微软雅黑" panose="020B0503020204020204" pitchFamily="34" charset="-122"/>
                <a:cs typeface="微软雅黑" panose="020B0503020204020204" pitchFamily="34" charset="-122"/>
              </a:defRPr>
            </a:lvl3pPr>
            <a:lvl4pPr algn="l" rtl="0" eaLnBrk="0" fontAlgn="base" hangingPunct="0">
              <a:spcBef>
                <a:spcPct val="0"/>
              </a:spcBef>
              <a:spcAft>
                <a:spcPct val="0"/>
              </a:spcAft>
              <a:defRPr kumimoji="1" sz="2500">
                <a:solidFill>
                  <a:schemeClr val="tx1"/>
                </a:solidFill>
                <a:latin typeface="Calibri" panose="020F0502020204030204" pitchFamily="34" charset="0"/>
                <a:ea typeface="微软雅黑" panose="020B0503020204020204" pitchFamily="34" charset="-122"/>
                <a:cs typeface="微软雅黑" panose="020B0503020204020204" pitchFamily="34" charset="-122"/>
              </a:defRPr>
            </a:lvl4pPr>
            <a:lvl5pPr algn="l" rtl="0" eaLnBrk="0" fontAlgn="base" hangingPunct="0">
              <a:spcBef>
                <a:spcPct val="0"/>
              </a:spcBef>
              <a:spcAft>
                <a:spcPct val="0"/>
              </a:spcAft>
              <a:defRPr kumimoji="1" sz="2500">
                <a:solidFill>
                  <a:schemeClr val="tx1"/>
                </a:solidFill>
                <a:latin typeface="Calibri" panose="020F0502020204030204" pitchFamily="34" charset="0"/>
                <a:ea typeface="微软雅黑" panose="020B0503020204020204" pitchFamily="34" charset="-122"/>
                <a:cs typeface="微软雅黑" panose="020B0503020204020204" pitchFamily="34" charset="-122"/>
              </a:defRPr>
            </a:lvl5pPr>
            <a:lvl6pPr marL="483870" algn="l" rtl="0" eaLnBrk="0" fontAlgn="base" hangingPunct="0">
              <a:spcBef>
                <a:spcPct val="0"/>
              </a:spcBef>
              <a:spcAft>
                <a:spcPct val="0"/>
              </a:spcAft>
              <a:defRPr sz="2540">
                <a:solidFill>
                  <a:schemeClr val="tx1"/>
                </a:solidFill>
                <a:latin typeface="Calibri" panose="020F0502020204030204" pitchFamily="34" charset="0"/>
                <a:ea typeface="黑体" panose="02010609060101010101" pitchFamily="2" charset="-122"/>
              </a:defRPr>
            </a:lvl6pPr>
            <a:lvl7pPr marL="967740" algn="l" rtl="0" eaLnBrk="0" fontAlgn="base" hangingPunct="0">
              <a:spcBef>
                <a:spcPct val="0"/>
              </a:spcBef>
              <a:spcAft>
                <a:spcPct val="0"/>
              </a:spcAft>
              <a:defRPr sz="2540">
                <a:solidFill>
                  <a:schemeClr val="tx1"/>
                </a:solidFill>
                <a:latin typeface="Calibri" panose="020F0502020204030204" pitchFamily="34" charset="0"/>
                <a:ea typeface="黑体" panose="02010609060101010101" pitchFamily="2" charset="-122"/>
              </a:defRPr>
            </a:lvl7pPr>
            <a:lvl8pPr marL="1450975" algn="l" rtl="0" eaLnBrk="0" fontAlgn="base" hangingPunct="0">
              <a:spcBef>
                <a:spcPct val="0"/>
              </a:spcBef>
              <a:spcAft>
                <a:spcPct val="0"/>
              </a:spcAft>
              <a:defRPr sz="2540">
                <a:solidFill>
                  <a:schemeClr val="tx1"/>
                </a:solidFill>
                <a:latin typeface="Calibri" panose="020F0502020204030204" pitchFamily="34" charset="0"/>
                <a:ea typeface="黑体" panose="02010609060101010101" pitchFamily="2" charset="-122"/>
              </a:defRPr>
            </a:lvl8pPr>
            <a:lvl9pPr marL="1934845" algn="l" rtl="0" eaLnBrk="0" fontAlgn="base" hangingPunct="0">
              <a:spcBef>
                <a:spcPct val="0"/>
              </a:spcBef>
              <a:spcAft>
                <a:spcPct val="0"/>
              </a:spcAft>
              <a:defRPr sz="2540">
                <a:solidFill>
                  <a:schemeClr val="tx1"/>
                </a:solidFill>
                <a:latin typeface="Calibri" panose="020F0502020204030204" pitchFamily="34" charset="0"/>
                <a:ea typeface="黑体" panose="02010609060101010101" pitchFamily="2" charset="-122"/>
              </a:defRPr>
            </a:lvl9pPr>
          </a:lstStyle>
          <a:p>
            <a:r>
              <a:rPr lang="en-US" altLang="zh-CN" smtClean="0"/>
              <a:t>   任务</a:t>
            </a:r>
            <a:r>
              <a:rPr lang="zh-CN" altLang="en-US" smtClean="0"/>
              <a:t>一</a:t>
            </a:r>
            <a:r>
              <a:rPr lang="en-US" altLang="zh-CN" smtClean="0"/>
              <a:t> </a:t>
            </a:r>
            <a:r>
              <a:rPr lang="zh-CN" altLang="en-US" smtClean="0"/>
              <a:t>初识</a:t>
            </a:r>
            <a:r>
              <a:rPr lang="en-US" altLang="zh-CN" smtClean="0"/>
              <a:t>NumPy</a:t>
            </a:r>
            <a:endParaRPr lang="en-US" altLang="zh-CN" smtClean="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8" name="TextBox 5"/>
          <p:cNvSpPr txBox="1">
            <a:spLocks noChangeArrowheads="1"/>
          </p:cNvSpPr>
          <p:nvPr>
            <p:custDataLst>
              <p:tags r:id="rId1"/>
            </p:custDataLst>
          </p:nvPr>
        </p:nvSpPr>
        <p:spPr bwMode="auto">
          <a:xfrm>
            <a:off x="725864" y="1797214"/>
            <a:ext cx="10605711" cy="19380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363855" indent="-285750">
              <a:spcBef>
                <a:spcPct val="20000"/>
              </a:spcBef>
              <a:buClr>
                <a:srgbClr val="000066"/>
              </a:buClr>
              <a:buFont typeface="Wingdings" panose="05000000000000000000" pitchFamily="2" charset="2"/>
              <a:buChar char="n"/>
              <a:defRPr kumimoji="1" sz="21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kumimoji="1" sz="29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kumimoji="1" sz="25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kumimoji="1" sz="21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kumimoji="1" sz="21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kumimoji="1" sz="21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kumimoji="1" sz="21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kumimoji="1" sz="21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kumimoji="1" sz="2100">
                <a:solidFill>
                  <a:schemeClr val="tx1"/>
                </a:solidFill>
                <a:latin typeface="Calibri" panose="020F0502020204030204" pitchFamily="34" charset="0"/>
                <a:ea typeface="宋体" panose="02010600030101010101" pitchFamily="2" charset="-122"/>
              </a:defRPr>
            </a:lvl9pPr>
          </a:lstStyle>
          <a:p>
            <a:pPr eaLnBrk="1" hangingPunct="1">
              <a:lnSpc>
                <a:spcPct val="150000"/>
              </a:lnSpc>
              <a:spcBef>
                <a:spcPct val="0"/>
              </a:spcBef>
              <a:buClr>
                <a:schemeClr val="tx2"/>
              </a:buClr>
              <a:buFont typeface="Wingdings" panose="05000000000000000000" pitchFamily="2" charset="2"/>
              <a:buChar char="Ø"/>
            </a:pPr>
            <a:r>
              <a:rPr kumimoji="0" sz="2000" dirty="0">
                <a:solidFill>
                  <a:srgbClr val="000000"/>
                </a:solidFill>
                <a:latin typeface="微软雅黑" panose="020B0503020204020204" pitchFamily="34" charset="-122"/>
                <a:ea typeface="微软雅黑" panose="020B0503020204020204" pitchFamily="34" charset="-122"/>
              </a:rPr>
              <a:t>在科学计算和数据分析中，序列的大小及运算速度尤其重要，因此NumPy在Python科学计算中占据非常重要的地位，对于同样的数值计算任务，使用NumPy比直接使用Python要简洁的多。NumPy使用ndarray对象来处理多维数组，该对象是一个快速而灵活的大数据容器。</a:t>
            </a:r>
            <a:endParaRPr kumimoji="0" sz="2000" dirty="0">
              <a:solidFill>
                <a:srgbClr val="000000"/>
              </a:solidFill>
              <a:latin typeface="微软雅黑" panose="020B0503020204020204" pitchFamily="34" charset="-122"/>
              <a:ea typeface="微软雅黑" panose="020B0503020204020204" pitchFamily="34" charset="-122"/>
            </a:endParaRPr>
          </a:p>
        </p:txBody>
      </p:sp>
      <p:sp>
        <p:nvSpPr>
          <p:cNvPr id="5" name="矩形 4"/>
          <p:cNvSpPr/>
          <p:nvPr>
            <p:custDataLst>
              <p:tags r:id="rId2"/>
            </p:custDataLst>
          </p:nvPr>
        </p:nvSpPr>
        <p:spPr bwMode="auto">
          <a:xfrm>
            <a:off x="0" y="969484"/>
            <a:ext cx="9144000" cy="792641"/>
          </a:xfrm>
          <a:prstGeom prst="rect">
            <a:avLst/>
          </a:prstGeom>
          <a:gradFill>
            <a:gsLst>
              <a:gs pos="100000">
                <a:srgbClr val="00B0F0">
                  <a:alpha val="0"/>
                </a:srgbClr>
              </a:gs>
              <a:gs pos="0">
                <a:srgbClr val="D1ECFF">
                  <a:alpha val="0"/>
                </a:srgbClr>
              </a:gs>
              <a:gs pos="49000">
                <a:srgbClr val="D1ECFF"/>
              </a:gs>
            </a:gsLst>
            <a:lin ang="0" scaled="0"/>
          </a:gradFill>
          <a:ln w="28575" cap="flat" cmpd="sng" algn="ctr">
            <a:noFill/>
            <a:prstDash val="solid"/>
            <a:round/>
            <a:headEnd type="none" w="med" len="med"/>
            <a:tailEnd type="none" w="med" len="med"/>
          </a:ln>
          <a:effectLst/>
        </p:spPr>
        <p:txBody>
          <a:bodyPr/>
          <a:lstStyle/>
          <a:p>
            <a:pPr eaLnBrk="1" hangingPunct="1">
              <a:buFont typeface="Arial" panose="020B0604020202020204" pitchFamily="34" charset="0"/>
              <a:buNone/>
              <a:defRPr/>
            </a:pPr>
            <a:endParaRPr lang="zh-CN" altLang="en-US" dirty="0">
              <a:latin typeface="Arial" panose="020B0604020202020204" pitchFamily="34" charset="0"/>
            </a:endParaRPr>
          </a:p>
        </p:txBody>
      </p:sp>
      <p:sp>
        <p:nvSpPr>
          <p:cNvPr id="6" name="文本框 2"/>
          <p:cNvSpPr txBox="1"/>
          <p:nvPr>
            <p:custDataLst>
              <p:tags r:id="rId3"/>
            </p:custDataLst>
          </p:nvPr>
        </p:nvSpPr>
        <p:spPr>
          <a:xfrm>
            <a:off x="566928" y="1134971"/>
            <a:ext cx="1861820" cy="460375"/>
          </a:xfrm>
          <a:prstGeom prst="rect">
            <a:avLst/>
          </a:prstGeom>
          <a:noFill/>
        </p:spPr>
        <p:txBody>
          <a:bodyPr wrap="none" rtlCol="0">
            <a:spAutoFit/>
          </a:bodyPr>
          <a:lstStyle/>
          <a:p>
            <a:pPr algn="l"/>
            <a:r>
              <a:rPr lang="en-US" sz="2400" dirty="0" smtClean="0">
                <a:latin typeface="微软雅黑" panose="020B0503020204020204" pitchFamily="34" charset="-122"/>
                <a:ea typeface="微软雅黑" panose="020B0503020204020204" pitchFamily="34" charset="-122"/>
              </a:rPr>
              <a:t>NumPy</a:t>
            </a:r>
            <a:r>
              <a:rPr sz="2400" dirty="0" smtClean="0">
                <a:latin typeface="微软雅黑" panose="020B0503020204020204" pitchFamily="34" charset="-122"/>
                <a:ea typeface="微软雅黑" panose="020B0503020204020204" pitchFamily="34" charset="-122"/>
              </a:rPr>
              <a:t>简介</a:t>
            </a:r>
            <a:endParaRPr sz="2400" dirty="0" smtClean="0">
              <a:latin typeface="微软雅黑" panose="020B0503020204020204" pitchFamily="34" charset="-122"/>
              <a:ea typeface="微软雅黑" panose="020B0503020204020204" pitchFamily="34" charset="-122"/>
            </a:endParaRPr>
          </a:p>
        </p:txBody>
      </p:sp>
      <p:sp>
        <p:nvSpPr>
          <p:cNvPr id="2" name="标题 2"/>
          <p:cNvSpPr txBox="1"/>
          <p:nvPr>
            <p:custDataLst>
              <p:tags r:id="rId4"/>
            </p:custDataLst>
          </p:nvPr>
        </p:nvSpPr>
        <p:spPr bwMode="auto">
          <a:xfrm>
            <a:off x="0" y="358775"/>
            <a:ext cx="10972800" cy="528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algn="l" rtl="0" eaLnBrk="0" fontAlgn="base" hangingPunct="0">
              <a:spcBef>
                <a:spcPct val="0"/>
              </a:spcBef>
              <a:spcAft>
                <a:spcPct val="0"/>
              </a:spcAft>
              <a:defRPr kumimoji="1" sz="2500">
                <a:solidFill>
                  <a:schemeClr val="tx1"/>
                </a:solidFill>
                <a:latin typeface="+mj-lt"/>
                <a:ea typeface="微软雅黑" panose="020B0503020204020204" pitchFamily="34" charset="-122"/>
                <a:cs typeface="微软雅黑" panose="020B0503020204020204" pitchFamily="34" charset="-122"/>
              </a:defRPr>
            </a:lvl1pPr>
            <a:lvl2pPr algn="l" rtl="0" eaLnBrk="0" fontAlgn="base" hangingPunct="0">
              <a:spcBef>
                <a:spcPct val="0"/>
              </a:spcBef>
              <a:spcAft>
                <a:spcPct val="0"/>
              </a:spcAft>
              <a:defRPr kumimoji="1" sz="2500">
                <a:solidFill>
                  <a:schemeClr val="tx1"/>
                </a:solidFill>
                <a:latin typeface="Calibri" panose="020F0502020204030204" pitchFamily="34" charset="0"/>
                <a:ea typeface="微软雅黑" panose="020B0503020204020204" pitchFamily="34" charset="-122"/>
                <a:cs typeface="微软雅黑" panose="020B0503020204020204" pitchFamily="34" charset="-122"/>
              </a:defRPr>
            </a:lvl2pPr>
            <a:lvl3pPr algn="l" rtl="0" eaLnBrk="0" fontAlgn="base" hangingPunct="0">
              <a:spcBef>
                <a:spcPct val="0"/>
              </a:spcBef>
              <a:spcAft>
                <a:spcPct val="0"/>
              </a:spcAft>
              <a:defRPr kumimoji="1" sz="2500">
                <a:solidFill>
                  <a:schemeClr val="tx1"/>
                </a:solidFill>
                <a:latin typeface="Calibri" panose="020F0502020204030204" pitchFamily="34" charset="0"/>
                <a:ea typeface="微软雅黑" panose="020B0503020204020204" pitchFamily="34" charset="-122"/>
                <a:cs typeface="微软雅黑" panose="020B0503020204020204" pitchFamily="34" charset="-122"/>
              </a:defRPr>
            </a:lvl3pPr>
            <a:lvl4pPr algn="l" rtl="0" eaLnBrk="0" fontAlgn="base" hangingPunct="0">
              <a:spcBef>
                <a:spcPct val="0"/>
              </a:spcBef>
              <a:spcAft>
                <a:spcPct val="0"/>
              </a:spcAft>
              <a:defRPr kumimoji="1" sz="2500">
                <a:solidFill>
                  <a:schemeClr val="tx1"/>
                </a:solidFill>
                <a:latin typeface="Calibri" panose="020F0502020204030204" pitchFamily="34" charset="0"/>
                <a:ea typeface="微软雅黑" panose="020B0503020204020204" pitchFamily="34" charset="-122"/>
                <a:cs typeface="微软雅黑" panose="020B0503020204020204" pitchFamily="34" charset="-122"/>
              </a:defRPr>
            </a:lvl4pPr>
            <a:lvl5pPr algn="l" rtl="0" eaLnBrk="0" fontAlgn="base" hangingPunct="0">
              <a:spcBef>
                <a:spcPct val="0"/>
              </a:spcBef>
              <a:spcAft>
                <a:spcPct val="0"/>
              </a:spcAft>
              <a:defRPr kumimoji="1" sz="2500">
                <a:solidFill>
                  <a:schemeClr val="tx1"/>
                </a:solidFill>
                <a:latin typeface="Calibri" panose="020F0502020204030204" pitchFamily="34" charset="0"/>
                <a:ea typeface="微软雅黑" panose="020B0503020204020204" pitchFamily="34" charset="-122"/>
                <a:cs typeface="微软雅黑" panose="020B0503020204020204" pitchFamily="34" charset="-122"/>
              </a:defRPr>
            </a:lvl5pPr>
            <a:lvl6pPr marL="483870" algn="l" rtl="0" eaLnBrk="0" fontAlgn="base" hangingPunct="0">
              <a:spcBef>
                <a:spcPct val="0"/>
              </a:spcBef>
              <a:spcAft>
                <a:spcPct val="0"/>
              </a:spcAft>
              <a:defRPr sz="2540">
                <a:solidFill>
                  <a:schemeClr val="tx1"/>
                </a:solidFill>
                <a:latin typeface="Calibri" panose="020F0502020204030204" pitchFamily="34" charset="0"/>
                <a:ea typeface="黑体" panose="02010609060101010101" pitchFamily="2" charset="-122"/>
              </a:defRPr>
            </a:lvl6pPr>
            <a:lvl7pPr marL="967740" algn="l" rtl="0" eaLnBrk="0" fontAlgn="base" hangingPunct="0">
              <a:spcBef>
                <a:spcPct val="0"/>
              </a:spcBef>
              <a:spcAft>
                <a:spcPct val="0"/>
              </a:spcAft>
              <a:defRPr sz="2540">
                <a:solidFill>
                  <a:schemeClr val="tx1"/>
                </a:solidFill>
                <a:latin typeface="Calibri" panose="020F0502020204030204" pitchFamily="34" charset="0"/>
                <a:ea typeface="黑体" panose="02010609060101010101" pitchFamily="2" charset="-122"/>
              </a:defRPr>
            </a:lvl7pPr>
            <a:lvl8pPr marL="1450975" algn="l" rtl="0" eaLnBrk="0" fontAlgn="base" hangingPunct="0">
              <a:spcBef>
                <a:spcPct val="0"/>
              </a:spcBef>
              <a:spcAft>
                <a:spcPct val="0"/>
              </a:spcAft>
              <a:defRPr sz="2540">
                <a:solidFill>
                  <a:schemeClr val="tx1"/>
                </a:solidFill>
                <a:latin typeface="Calibri" panose="020F0502020204030204" pitchFamily="34" charset="0"/>
                <a:ea typeface="黑体" panose="02010609060101010101" pitchFamily="2" charset="-122"/>
              </a:defRPr>
            </a:lvl8pPr>
            <a:lvl9pPr marL="1934845" algn="l" rtl="0" eaLnBrk="0" fontAlgn="base" hangingPunct="0">
              <a:spcBef>
                <a:spcPct val="0"/>
              </a:spcBef>
              <a:spcAft>
                <a:spcPct val="0"/>
              </a:spcAft>
              <a:defRPr sz="2540">
                <a:solidFill>
                  <a:schemeClr val="tx1"/>
                </a:solidFill>
                <a:latin typeface="Calibri" panose="020F0502020204030204" pitchFamily="34" charset="0"/>
                <a:ea typeface="黑体" panose="02010609060101010101" pitchFamily="2" charset="-122"/>
              </a:defRPr>
            </a:lvl9pPr>
          </a:lstStyle>
          <a:p>
            <a:r>
              <a:rPr lang="en-US" altLang="zh-CN" smtClean="0"/>
              <a:t>   任务</a:t>
            </a:r>
            <a:r>
              <a:rPr lang="zh-CN" altLang="en-US" smtClean="0"/>
              <a:t>一</a:t>
            </a:r>
            <a:r>
              <a:rPr lang="en-US" altLang="zh-CN" smtClean="0"/>
              <a:t> </a:t>
            </a:r>
            <a:r>
              <a:rPr lang="zh-CN" altLang="en-US" smtClean="0"/>
              <a:t>初识</a:t>
            </a:r>
            <a:r>
              <a:rPr lang="en-US" altLang="zh-CN" smtClean="0"/>
              <a:t>NumPy</a:t>
            </a:r>
            <a:endParaRPr lang="en-US" altLang="zh-CN" smtClean="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8" name="TextBox 5"/>
          <p:cNvSpPr txBox="1">
            <a:spLocks noChangeArrowheads="1"/>
          </p:cNvSpPr>
          <p:nvPr>
            <p:custDataLst>
              <p:tags r:id="rId1"/>
            </p:custDataLst>
          </p:nvPr>
        </p:nvSpPr>
        <p:spPr bwMode="auto">
          <a:xfrm>
            <a:off x="725864" y="1797214"/>
            <a:ext cx="10605711" cy="1476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363855" indent="-285750">
              <a:spcBef>
                <a:spcPct val="20000"/>
              </a:spcBef>
              <a:buClr>
                <a:srgbClr val="000066"/>
              </a:buClr>
              <a:buFont typeface="Wingdings" panose="05000000000000000000" pitchFamily="2" charset="2"/>
              <a:buChar char="n"/>
              <a:defRPr kumimoji="1" sz="21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kumimoji="1" sz="29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kumimoji="1" sz="25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kumimoji="1" sz="21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kumimoji="1" sz="21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kumimoji="1" sz="21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kumimoji="1" sz="21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kumimoji="1" sz="21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kumimoji="1" sz="2100">
                <a:solidFill>
                  <a:schemeClr val="tx1"/>
                </a:solidFill>
                <a:latin typeface="Calibri" panose="020F0502020204030204" pitchFamily="34" charset="0"/>
                <a:ea typeface="宋体" panose="02010600030101010101" pitchFamily="2" charset="-122"/>
              </a:defRPr>
            </a:lvl9pPr>
          </a:lstStyle>
          <a:p>
            <a:pPr eaLnBrk="1" hangingPunct="1">
              <a:lnSpc>
                <a:spcPct val="150000"/>
              </a:lnSpc>
              <a:spcBef>
                <a:spcPct val="0"/>
              </a:spcBef>
              <a:buClr>
                <a:schemeClr val="tx2"/>
              </a:buClr>
              <a:buFont typeface="Wingdings" panose="05000000000000000000" pitchFamily="2" charset="2"/>
              <a:buChar char="Ø"/>
            </a:pPr>
            <a:r>
              <a:rPr kumimoji="0" sz="2000" dirty="0">
                <a:solidFill>
                  <a:srgbClr val="000000"/>
                </a:solidFill>
                <a:latin typeface="微软雅黑" panose="020B0503020204020204" pitchFamily="34" charset="-122"/>
                <a:ea typeface="微软雅黑" panose="020B0503020204020204" pitchFamily="34" charset="-122"/>
              </a:rPr>
              <a:t>NumPy包已经集成在Anaconda中，无须另行安装，但要使用NumPy包中的功能，首先要进行包的引入。</a:t>
            </a:r>
            <a:endParaRPr kumimoji="0" sz="2000" dirty="0">
              <a:solidFill>
                <a:srgbClr val="000000"/>
              </a:solidFill>
              <a:latin typeface="微软雅黑" panose="020B0503020204020204" pitchFamily="34" charset="-122"/>
              <a:ea typeface="微软雅黑" panose="020B0503020204020204" pitchFamily="34" charset="-122"/>
            </a:endParaRPr>
          </a:p>
          <a:p>
            <a:pPr eaLnBrk="1" hangingPunct="1">
              <a:lnSpc>
                <a:spcPct val="150000"/>
              </a:lnSpc>
              <a:spcBef>
                <a:spcPct val="0"/>
              </a:spcBef>
              <a:buClr>
                <a:schemeClr val="tx2"/>
              </a:buClr>
              <a:buFont typeface="Wingdings" panose="05000000000000000000" pitchFamily="2" charset="2"/>
              <a:buChar char="Ø"/>
            </a:pPr>
            <a:r>
              <a:rPr kumimoji="0" lang="en-US" sz="2000" dirty="0">
                <a:solidFill>
                  <a:srgbClr val="000000"/>
                </a:solidFill>
                <a:latin typeface="微软雅黑" panose="020B0503020204020204" pitchFamily="34" charset="-122"/>
                <a:ea typeface="微软雅黑" panose="020B0503020204020204" pitchFamily="34" charset="-122"/>
              </a:rPr>
              <a:t>import numpy as np</a:t>
            </a:r>
            <a:endParaRPr kumimoji="0" lang="en-US" sz="2000" dirty="0">
              <a:solidFill>
                <a:srgbClr val="000000"/>
              </a:solidFill>
              <a:latin typeface="微软雅黑" panose="020B0503020204020204" pitchFamily="34" charset="-122"/>
              <a:ea typeface="微软雅黑" panose="020B0503020204020204" pitchFamily="34" charset="-122"/>
            </a:endParaRPr>
          </a:p>
        </p:txBody>
      </p:sp>
      <p:sp>
        <p:nvSpPr>
          <p:cNvPr id="5" name="矩形 4"/>
          <p:cNvSpPr/>
          <p:nvPr>
            <p:custDataLst>
              <p:tags r:id="rId2"/>
            </p:custDataLst>
          </p:nvPr>
        </p:nvSpPr>
        <p:spPr bwMode="auto">
          <a:xfrm>
            <a:off x="0" y="969484"/>
            <a:ext cx="9144000" cy="792641"/>
          </a:xfrm>
          <a:prstGeom prst="rect">
            <a:avLst/>
          </a:prstGeom>
          <a:gradFill>
            <a:gsLst>
              <a:gs pos="100000">
                <a:srgbClr val="00B0F0">
                  <a:alpha val="0"/>
                </a:srgbClr>
              </a:gs>
              <a:gs pos="0">
                <a:srgbClr val="D1ECFF">
                  <a:alpha val="0"/>
                </a:srgbClr>
              </a:gs>
              <a:gs pos="49000">
                <a:srgbClr val="D1ECFF"/>
              </a:gs>
            </a:gsLst>
            <a:lin ang="0" scaled="0"/>
          </a:gradFill>
          <a:ln w="28575" cap="flat" cmpd="sng" algn="ctr">
            <a:noFill/>
            <a:prstDash val="solid"/>
            <a:round/>
            <a:headEnd type="none" w="med" len="med"/>
            <a:tailEnd type="none" w="med" len="med"/>
          </a:ln>
          <a:effectLst/>
        </p:spPr>
        <p:txBody>
          <a:bodyPr/>
          <a:lstStyle/>
          <a:p>
            <a:pPr eaLnBrk="1" hangingPunct="1">
              <a:buFont typeface="Arial" panose="020B0604020202020204" pitchFamily="34" charset="0"/>
              <a:buNone/>
              <a:defRPr/>
            </a:pPr>
            <a:endParaRPr lang="zh-CN" altLang="en-US" dirty="0">
              <a:latin typeface="Arial" panose="020B0604020202020204" pitchFamily="34" charset="0"/>
            </a:endParaRPr>
          </a:p>
        </p:txBody>
      </p:sp>
      <p:sp>
        <p:nvSpPr>
          <p:cNvPr id="6" name="文本框 2"/>
          <p:cNvSpPr txBox="1"/>
          <p:nvPr>
            <p:custDataLst>
              <p:tags r:id="rId3"/>
            </p:custDataLst>
          </p:nvPr>
        </p:nvSpPr>
        <p:spPr>
          <a:xfrm>
            <a:off x="566928" y="1134971"/>
            <a:ext cx="1861820" cy="460375"/>
          </a:xfrm>
          <a:prstGeom prst="rect">
            <a:avLst/>
          </a:prstGeom>
          <a:noFill/>
        </p:spPr>
        <p:txBody>
          <a:bodyPr wrap="none" rtlCol="0">
            <a:spAutoFit/>
          </a:bodyPr>
          <a:lstStyle/>
          <a:p>
            <a:pPr algn="l"/>
            <a:r>
              <a:rPr sz="2400" dirty="0" smtClean="0">
                <a:latin typeface="微软雅黑" panose="020B0503020204020204" pitchFamily="34" charset="-122"/>
                <a:ea typeface="微软雅黑" panose="020B0503020204020204" pitchFamily="34" charset="-122"/>
              </a:rPr>
              <a:t>NumPy导入</a:t>
            </a:r>
            <a:endParaRPr sz="2400" dirty="0" smtClean="0">
              <a:latin typeface="微软雅黑" panose="020B0503020204020204" pitchFamily="34" charset="-122"/>
              <a:ea typeface="微软雅黑" panose="020B0503020204020204" pitchFamily="34" charset="-122"/>
            </a:endParaRPr>
          </a:p>
        </p:txBody>
      </p:sp>
      <p:sp>
        <p:nvSpPr>
          <p:cNvPr id="2" name="标题 2"/>
          <p:cNvSpPr txBox="1"/>
          <p:nvPr>
            <p:custDataLst>
              <p:tags r:id="rId4"/>
            </p:custDataLst>
          </p:nvPr>
        </p:nvSpPr>
        <p:spPr bwMode="auto">
          <a:xfrm>
            <a:off x="0" y="358775"/>
            <a:ext cx="10972800" cy="528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algn="l" rtl="0" eaLnBrk="0" fontAlgn="base" hangingPunct="0">
              <a:spcBef>
                <a:spcPct val="0"/>
              </a:spcBef>
              <a:spcAft>
                <a:spcPct val="0"/>
              </a:spcAft>
              <a:defRPr kumimoji="1" sz="2500">
                <a:solidFill>
                  <a:schemeClr val="tx1"/>
                </a:solidFill>
                <a:latin typeface="+mj-lt"/>
                <a:ea typeface="微软雅黑" panose="020B0503020204020204" pitchFamily="34" charset="-122"/>
                <a:cs typeface="微软雅黑" panose="020B0503020204020204" pitchFamily="34" charset="-122"/>
              </a:defRPr>
            </a:lvl1pPr>
            <a:lvl2pPr algn="l" rtl="0" eaLnBrk="0" fontAlgn="base" hangingPunct="0">
              <a:spcBef>
                <a:spcPct val="0"/>
              </a:spcBef>
              <a:spcAft>
                <a:spcPct val="0"/>
              </a:spcAft>
              <a:defRPr kumimoji="1" sz="2500">
                <a:solidFill>
                  <a:schemeClr val="tx1"/>
                </a:solidFill>
                <a:latin typeface="Calibri" panose="020F0502020204030204" pitchFamily="34" charset="0"/>
                <a:ea typeface="微软雅黑" panose="020B0503020204020204" pitchFamily="34" charset="-122"/>
                <a:cs typeface="微软雅黑" panose="020B0503020204020204" pitchFamily="34" charset="-122"/>
              </a:defRPr>
            </a:lvl2pPr>
            <a:lvl3pPr algn="l" rtl="0" eaLnBrk="0" fontAlgn="base" hangingPunct="0">
              <a:spcBef>
                <a:spcPct val="0"/>
              </a:spcBef>
              <a:spcAft>
                <a:spcPct val="0"/>
              </a:spcAft>
              <a:defRPr kumimoji="1" sz="2500">
                <a:solidFill>
                  <a:schemeClr val="tx1"/>
                </a:solidFill>
                <a:latin typeface="Calibri" panose="020F0502020204030204" pitchFamily="34" charset="0"/>
                <a:ea typeface="微软雅黑" panose="020B0503020204020204" pitchFamily="34" charset="-122"/>
                <a:cs typeface="微软雅黑" panose="020B0503020204020204" pitchFamily="34" charset="-122"/>
              </a:defRPr>
            </a:lvl3pPr>
            <a:lvl4pPr algn="l" rtl="0" eaLnBrk="0" fontAlgn="base" hangingPunct="0">
              <a:spcBef>
                <a:spcPct val="0"/>
              </a:spcBef>
              <a:spcAft>
                <a:spcPct val="0"/>
              </a:spcAft>
              <a:defRPr kumimoji="1" sz="2500">
                <a:solidFill>
                  <a:schemeClr val="tx1"/>
                </a:solidFill>
                <a:latin typeface="Calibri" panose="020F0502020204030204" pitchFamily="34" charset="0"/>
                <a:ea typeface="微软雅黑" panose="020B0503020204020204" pitchFamily="34" charset="-122"/>
                <a:cs typeface="微软雅黑" panose="020B0503020204020204" pitchFamily="34" charset="-122"/>
              </a:defRPr>
            </a:lvl4pPr>
            <a:lvl5pPr algn="l" rtl="0" eaLnBrk="0" fontAlgn="base" hangingPunct="0">
              <a:spcBef>
                <a:spcPct val="0"/>
              </a:spcBef>
              <a:spcAft>
                <a:spcPct val="0"/>
              </a:spcAft>
              <a:defRPr kumimoji="1" sz="2500">
                <a:solidFill>
                  <a:schemeClr val="tx1"/>
                </a:solidFill>
                <a:latin typeface="Calibri" panose="020F0502020204030204" pitchFamily="34" charset="0"/>
                <a:ea typeface="微软雅黑" panose="020B0503020204020204" pitchFamily="34" charset="-122"/>
                <a:cs typeface="微软雅黑" panose="020B0503020204020204" pitchFamily="34" charset="-122"/>
              </a:defRPr>
            </a:lvl5pPr>
            <a:lvl6pPr marL="483870" algn="l" rtl="0" eaLnBrk="0" fontAlgn="base" hangingPunct="0">
              <a:spcBef>
                <a:spcPct val="0"/>
              </a:spcBef>
              <a:spcAft>
                <a:spcPct val="0"/>
              </a:spcAft>
              <a:defRPr sz="2540">
                <a:solidFill>
                  <a:schemeClr val="tx1"/>
                </a:solidFill>
                <a:latin typeface="Calibri" panose="020F0502020204030204" pitchFamily="34" charset="0"/>
                <a:ea typeface="黑体" panose="02010609060101010101" pitchFamily="2" charset="-122"/>
              </a:defRPr>
            </a:lvl6pPr>
            <a:lvl7pPr marL="967740" algn="l" rtl="0" eaLnBrk="0" fontAlgn="base" hangingPunct="0">
              <a:spcBef>
                <a:spcPct val="0"/>
              </a:spcBef>
              <a:spcAft>
                <a:spcPct val="0"/>
              </a:spcAft>
              <a:defRPr sz="2540">
                <a:solidFill>
                  <a:schemeClr val="tx1"/>
                </a:solidFill>
                <a:latin typeface="Calibri" panose="020F0502020204030204" pitchFamily="34" charset="0"/>
                <a:ea typeface="黑体" panose="02010609060101010101" pitchFamily="2" charset="-122"/>
              </a:defRPr>
            </a:lvl7pPr>
            <a:lvl8pPr marL="1450975" algn="l" rtl="0" eaLnBrk="0" fontAlgn="base" hangingPunct="0">
              <a:spcBef>
                <a:spcPct val="0"/>
              </a:spcBef>
              <a:spcAft>
                <a:spcPct val="0"/>
              </a:spcAft>
              <a:defRPr sz="2540">
                <a:solidFill>
                  <a:schemeClr val="tx1"/>
                </a:solidFill>
                <a:latin typeface="Calibri" panose="020F0502020204030204" pitchFamily="34" charset="0"/>
                <a:ea typeface="黑体" panose="02010609060101010101" pitchFamily="2" charset="-122"/>
              </a:defRPr>
            </a:lvl8pPr>
            <a:lvl9pPr marL="1934845" algn="l" rtl="0" eaLnBrk="0" fontAlgn="base" hangingPunct="0">
              <a:spcBef>
                <a:spcPct val="0"/>
              </a:spcBef>
              <a:spcAft>
                <a:spcPct val="0"/>
              </a:spcAft>
              <a:defRPr sz="2540">
                <a:solidFill>
                  <a:schemeClr val="tx1"/>
                </a:solidFill>
                <a:latin typeface="Calibri" panose="020F0502020204030204" pitchFamily="34" charset="0"/>
                <a:ea typeface="黑体" panose="02010609060101010101" pitchFamily="2" charset="-122"/>
              </a:defRPr>
            </a:lvl9pPr>
          </a:lstStyle>
          <a:p>
            <a:r>
              <a:rPr lang="en-US" altLang="zh-CN" smtClean="0"/>
              <a:t>   任务</a:t>
            </a:r>
            <a:r>
              <a:rPr lang="zh-CN" altLang="en-US" smtClean="0"/>
              <a:t>一</a:t>
            </a:r>
            <a:r>
              <a:rPr lang="en-US" altLang="zh-CN" smtClean="0"/>
              <a:t> </a:t>
            </a:r>
            <a:r>
              <a:rPr lang="zh-CN" altLang="en-US" smtClean="0"/>
              <a:t>初识</a:t>
            </a:r>
            <a:r>
              <a:rPr lang="en-US" altLang="zh-CN" smtClean="0"/>
              <a:t>NumPy</a:t>
            </a:r>
            <a:endParaRPr lang="en-US" altLang="zh-CN" smtClean="0"/>
          </a:p>
        </p:txBody>
      </p:sp>
    </p:spTree>
  </p:cSld>
  <p:clrMapOvr>
    <a:masterClrMapping/>
  </p:clrMapOvr>
  <p:timing>
    <p:tnLst>
      <p:par>
        <p:cTn id="1" dur="indefinite" restart="never" nodeType="tmRoot"/>
      </p:par>
    </p:tnLst>
  </p:timing>
</p:sld>
</file>

<file path=ppt/tags/tag1.xml><?xml version="1.0" encoding="utf-8"?>
<p:tagLst xmlns:p="http://schemas.openxmlformats.org/presentationml/2006/main">
  <p:tag name="MH" val="20161116150123"/>
  <p:tag name="MH_LIBRARY" val="CONTENTS"/>
  <p:tag name="MH_AUTOCOLOR" val="TRUE"/>
  <p:tag name="MH_TYPE" val="COVER"/>
  <p:tag name="ID" val="545815"/>
</p:tagLst>
</file>

<file path=ppt/tags/tag10.xml><?xml version="1.0" encoding="utf-8"?>
<p:tagLst xmlns:p="http://schemas.openxmlformats.org/presentationml/2006/main">
  <p:tag name="KSO_WM_BEAUTIFY_FLAG" val=""/>
</p:tagLst>
</file>

<file path=ppt/tags/tag100.xml><?xml version="1.0" encoding="utf-8"?>
<p:tagLst xmlns:p="http://schemas.openxmlformats.org/presentationml/2006/main">
  <p:tag name="KSO_WM_BEAUTIFY_FLAG" val=""/>
</p:tagLst>
</file>

<file path=ppt/tags/tag101.xml><?xml version="1.0" encoding="utf-8"?>
<p:tagLst xmlns:p="http://schemas.openxmlformats.org/presentationml/2006/main">
  <p:tag name="KSO_WM_BEAUTIFY_FLAG" val=""/>
</p:tagLst>
</file>

<file path=ppt/tags/tag102.xml><?xml version="1.0" encoding="utf-8"?>
<p:tagLst xmlns:p="http://schemas.openxmlformats.org/presentationml/2006/main">
  <p:tag name="KSO_WM_BEAUTIFY_FLAG" val=""/>
</p:tagLst>
</file>

<file path=ppt/tags/tag103.xml><?xml version="1.0" encoding="utf-8"?>
<p:tagLst xmlns:p="http://schemas.openxmlformats.org/presentationml/2006/main">
  <p:tag name="KSO_WM_BEAUTIFY_FLAG" val=""/>
</p:tagLst>
</file>

<file path=ppt/tags/tag104.xml><?xml version="1.0" encoding="utf-8"?>
<p:tagLst xmlns:p="http://schemas.openxmlformats.org/presentationml/2006/main">
  <p:tag name="KSO_WM_BEAUTIFY_FLAG" val=""/>
</p:tagLst>
</file>

<file path=ppt/tags/tag105.xml><?xml version="1.0" encoding="utf-8"?>
<p:tagLst xmlns:p="http://schemas.openxmlformats.org/presentationml/2006/main">
  <p:tag name="KSO_WM_BEAUTIFY_FLAG" val=""/>
</p:tagLst>
</file>

<file path=ppt/tags/tag106.xml><?xml version="1.0" encoding="utf-8"?>
<p:tagLst xmlns:p="http://schemas.openxmlformats.org/presentationml/2006/main">
  <p:tag name="KSO_WM_BEAUTIFY_FLAG" val=""/>
</p:tagLst>
</file>

<file path=ppt/tags/tag107.xml><?xml version="1.0" encoding="utf-8"?>
<p:tagLst xmlns:p="http://schemas.openxmlformats.org/presentationml/2006/main">
  <p:tag name="KSO_WM_BEAUTIFY_FLAG" val=""/>
</p:tagLst>
</file>

<file path=ppt/tags/tag108.xml><?xml version="1.0" encoding="utf-8"?>
<p:tagLst xmlns:p="http://schemas.openxmlformats.org/presentationml/2006/main">
  <p:tag name="KSO_WM_BEAUTIFY_FLAG" val=""/>
</p:tagLst>
</file>

<file path=ppt/tags/tag109.xml><?xml version="1.0" encoding="utf-8"?>
<p:tagLst xmlns:p="http://schemas.openxmlformats.org/presentationml/2006/main">
  <p:tag name="KSO_WM_BEAUTIFY_FLAG" val=""/>
</p:tagLst>
</file>

<file path=ppt/tags/tag11.xml><?xml version="1.0" encoding="utf-8"?>
<p:tagLst xmlns:p="http://schemas.openxmlformats.org/presentationml/2006/main">
  <p:tag name="KSO_WM_BEAUTIFY_FLAG" val=""/>
</p:tagLst>
</file>

<file path=ppt/tags/tag110.xml><?xml version="1.0" encoding="utf-8"?>
<p:tagLst xmlns:p="http://schemas.openxmlformats.org/presentationml/2006/main">
  <p:tag name="KSO_WM_BEAUTIFY_FLAG" val=""/>
</p:tagLst>
</file>

<file path=ppt/tags/tag111.xml><?xml version="1.0" encoding="utf-8"?>
<p:tagLst xmlns:p="http://schemas.openxmlformats.org/presentationml/2006/main">
  <p:tag name="KSO_WM_BEAUTIFY_FLAG" val=""/>
</p:tagLst>
</file>

<file path=ppt/tags/tag112.xml><?xml version="1.0" encoding="utf-8"?>
<p:tagLst xmlns:p="http://schemas.openxmlformats.org/presentationml/2006/main">
  <p:tag name="KSO_WM_BEAUTIFY_FLAG" val=""/>
</p:tagLst>
</file>

<file path=ppt/tags/tag113.xml><?xml version="1.0" encoding="utf-8"?>
<p:tagLst xmlns:p="http://schemas.openxmlformats.org/presentationml/2006/main">
  <p:tag name="KSO_WM_BEAUTIFY_FLAG" val=""/>
</p:tagLst>
</file>

<file path=ppt/tags/tag114.xml><?xml version="1.0" encoding="utf-8"?>
<p:tagLst xmlns:p="http://schemas.openxmlformats.org/presentationml/2006/main">
  <p:tag name="KSO_WM_BEAUTIFY_FLAG" val=""/>
</p:tagLst>
</file>

<file path=ppt/tags/tag115.xml><?xml version="1.0" encoding="utf-8"?>
<p:tagLst xmlns:p="http://schemas.openxmlformats.org/presentationml/2006/main">
  <p:tag name="KSO_WM_BEAUTIFY_FLAG" val=""/>
</p:tagLst>
</file>

<file path=ppt/tags/tag116.xml><?xml version="1.0" encoding="utf-8"?>
<p:tagLst xmlns:p="http://schemas.openxmlformats.org/presentationml/2006/main">
  <p:tag name="KSO_WM_BEAUTIFY_FLAG" val=""/>
</p:tagLst>
</file>

<file path=ppt/tags/tag117.xml><?xml version="1.0" encoding="utf-8"?>
<p:tagLst xmlns:p="http://schemas.openxmlformats.org/presentationml/2006/main">
  <p:tag name="KSO_WM_BEAUTIFY_FLAG" val=""/>
</p:tagLst>
</file>

<file path=ppt/tags/tag118.xml><?xml version="1.0" encoding="utf-8"?>
<p:tagLst xmlns:p="http://schemas.openxmlformats.org/presentationml/2006/main">
  <p:tag name="KSO_WM_BEAUTIFY_FLAG" val=""/>
</p:tagLst>
</file>

<file path=ppt/tags/tag119.xml><?xml version="1.0" encoding="utf-8"?>
<p:tagLst xmlns:p="http://schemas.openxmlformats.org/presentationml/2006/main">
  <p:tag name="KSO_WM_BEAUTIFY_FLAG" val=""/>
</p:tagLst>
</file>

<file path=ppt/tags/tag12.xml><?xml version="1.0" encoding="utf-8"?>
<p:tagLst xmlns:p="http://schemas.openxmlformats.org/presentationml/2006/main">
  <p:tag name="KSO_WM_BEAUTIFY_FLAG" val=""/>
</p:tagLst>
</file>

<file path=ppt/tags/tag120.xml><?xml version="1.0" encoding="utf-8"?>
<p:tagLst xmlns:p="http://schemas.openxmlformats.org/presentationml/2006/main">
  <p:tag name="KSO_WM_BEAUTIFY_FLAG" val=""/>
</p:tagLst>
</file>

<file path=ppt/tags/tag121.xml><?xml version="1.0" encoding="utf-8"?>
<p:tagLst xmlns:p="http://schemas.openxmlformats.org/presentationml/2006/main">
  <p:tag name="KSO_WM_BEAUTIFY_FLAG" val=""/>
</p:tagLst>
</file>

<file path=ppt/tags/tag122.xml><?xml version="1.0" encoding="utf-8"?>
<p:tagLst xmlns:p="http://schemas.openxmlformats.org/presentationml/2006/main">
  <p:tag name="KSO_WM_BEAUTIFY_FLAG" val=""/>
</p:tagLst>
</file>

<file path=ppt/tags/tag123.xml><?xml version="1.0" encoding="utf-8"?>
<p:tagLst xmlns:p="http://schemas.openxmlformats.org/presentationml/2006/main">
  <p:tag name="KSO_WM_BEAUTIFY_FLAG" val=""/>
</p:tagLst>
</file>

<file path=ppt/tags/tag124.xml><?xml version="1.0" encoding="utf-8"?>
<p:tagLst xmlns:p="http://schemas.openxmlformats.org/presentationml/2006/main">
  <p:tag name="KSO_WM_BEAUTIFY_FLAG" val=""/>
</p:tagLst>
</file>

<file path=ppt/tags/tag125.xml><?xml version="1.0" encoding="utf-8"?>
<p:tagLst xmlns:p="http://schemas.openxmlformats.org/presentationml/2006/main">
  <p:tag name="KSO_WM_BEAUTIFY_FLAG" val=""/>
</p:tagLst>
</file>

<file path=ppt/tags/tag126.xml><?xml version="1.0" encoding="utf-8"?>
<p:tagLst xmlns:p="http://schemas.openxmlformats.org/presentationml/2006/main">
  <p:tag name="KSO_WM_BEAUTIFY_FLAG" val=""/>
</p:tagLst>
</file>

<file path=ppt/tags/tag127.xml><?xml version="1.0" encoding="utf-8"?>
<p:tagLst xmlns:p="http://schemas.openxmlformats.org/presentationml/2006/main">
  <p:tag name="KSO_WM_BEAUTIFY_FLAG" val=""/>
</p:tagLst>
</file>

<file path=ppt/tags/tag128.xml><?xml version="1.0" encoding="utf-8"?>
<p:tagLst xmlns:p="http://schemas.openxmlformats.org/presentationml/2006/main">
  <p:tag name="KSO_WM_BEAUTIFY_FLAG" val=""/>
</p:tagLst>
</file>

<file path=ppt/tags/tag129.xml><?xml version="1.0" encoding="utf-8"?>
<p:tagLst xmlns:p="http://schemas.openxmlformats.org/presentationml/2006/main">
  <p:tag name="KSO_WM_BEAUTIFY_FLAG" val=""/>
</p:tagLst>
</file>

<file path=ppt/tags/tag13.xml><?xml version="1.0" encoding="utf-8"?>
<p:tagLst xmlns:p="http://schemas.openxmlformats.org/presentationml/2006/main">
  <p:tag name="KSO_WM_BEAUTIFY_FLAG" val=""/>
</p:tagLst>
</file>

<file path=ppt/tags/tag130.xml><?xml version="1.0" encoding="utf-8"?>
<p:tagLst xmlns:p="http://schemas.openxmlformats.org/presentationml/2006/main">
  <p:tag name="KSO_WM_BEAUTIFY_FLAG" val=""/>
</p:tagLst>
</file>

<file path=ppt/tags/tag131.xml><?xml version="1.0" encoding="utf-8"?>
<p:tagLst xmlns:p="http://schemas.openxmlformats.org/presentationml/2006/main">
  <p:tag name="KSO_WM_BEAUTIFY_FLAG" val=""/>
</p:tagLst>
</file>

<file path=ppt/tags/tag132.xml><?xml version="1.0" encoding="utf-8"?>
<p:tagLst xmlns:p="http://schemas.openxmlformats.org/presentationml/2006/main">
  <p:tag name="KSO_WM_BEAUTIFY_FLAG" val=""/>
</p:tagLst>
</file>

<file path=ppt/tags/tag133.xml><?xml version="1.0" encoding="utf-8"?>
<p:tagLst xmlns:p="http://schemas.openxmlformats.org/presentationml/2006/main">
  <p:tag name="KSO_WM_BEAUTIFY_FLAG" val=""/>
</p:tagLst>
</file>

<file path=ppt/tags/tag134.xml><?xml version="1.0" encoding="utf-8"?>
<p:tagLst xmlns:p="http://schemas.openxmlformats.org/presentationml/2006/main">
  <p:tag name="KSO_WM_BEAUTIFY_FLAG" val=""/>
</p:tagLst>
</file>

<file path=ppt/tags/tag135.xml><?xml version="1.0" encoding="utf-8"?>
<p:tagLst xmlns:p="http://schemas.openxmlformats.org/presentationml/2006/main">
  <p:tag name="KSO_WM_BEAUTIFY_FLAG" val=""/>
</p:tagLst>
</file>

<file path=ppt/tags/tag136.xml><?xml version="1.0" encoding="utf-8"?>
<p:tagLst xmlns:p="http://schemas.openxmlformats.org/presentationml/2006/main">
  <p:tag name="KSO_WM_BEAUTIFY_FLAG" val=""/>
</p:tagLst>
</file>

<file path=ppt/tags/tag137.xml><?xml version="1.0" encoding="utf-8"?>
<p:tagLst xmlns:p="http://schemas.openxmlformats.org/presentationml/2006/main">
  <p:tag name="KSO_WM_BEAUTIFY_FLAG" val=""/>
</p:tagLst>
</file>

<file path=ppt/tags/tag138.xml><?xml version="1.0" encoding="utf-8"?>
<p:tagLst xmlns:p="http://schemas.openxmlformats.org/presentationml/2006/main">
  <p:tag name="KSO_WM_BEAUTIFY_FLAG" val=""/>
</p:tagLst>
</file>

<file path=ppt/tags/tag139.xml><?xml version="1.0" encoding="utf-8"?>
<p:tagLst xmlns:p="http://schemas.openxmlformats.org/presentationml/2006/main">
  <p:tag name="KSO_WM_BEAUTIFY_FLAG" val=""/>
</p:tagLst>
</file>

<file path=ppt/tags/tag14.xml><?xml version="1.0" encoding="utf-8"?>
<p:tagLst xmlns:p="http://schemas.openxmlformats.org/presentationml/2006/main">
  <p:tag name="KSO_WM_BEAUTIFY_FLAG" val=""/>
</p:tagLst>
</file>

<file path=ppt/tags/tag140.xml><?xml version="1.0" encoding="utf-8"?>
<p:tagLst xmlns:p="http://schemas.openxmlformats.org/presentationml/2006/main">
  <p:tag name="KSO_WM_BEAUTIFY_FLAG" val=""/>
</p:tagLst>
</file>

<file path=ppt/tags/tag141.xml><?xml version="1.0" encoding="utf-8"?>
<p:tagLst xmlns:p="http://schemas.openxmlformats.org/presentationml/2006/main">
  <p:tag name="KSO_WM_BEAUTIFY_FLAG" val=""/>
</p:tagLst>
</file>

<file path=ppt/tags/tag142.xml><?xml version="1.0" encoding="utf-8"?>
<p:tagLst xmlns:p="http://schemas.openxmlformats.org/presentationml/2006/main">
  <p:tag name="KSO_WM_BEAUTIFY_FLAG" val=""/>
</p:tagLst>
</file>

<file path=ppt/tags/tag143.xml><?xml version="1.0" encoding="utf-8"?>
<p:tagLst xmlns:p="http://schemas.openxmlformats.org/presentationml/2006/main">
  <p:tag name="KSO_WM_BEAUTIFY_FLAG" val=""/>
</p:tagLst>
</file>

<file path=ppt/tags/tag144.xml><?xml version="1.0" encoding="utf-8"?>
<p:tagLst xmlns:p="http://schemas.openxmlformats.org/presentationml/2006/main">
  <p:tag name="KSO_WM_BEAUTIFY_FLAG" val=""/>
</p:tagLst>
</file>

<file path=ppt/tags/tag145.xml><?xml version="1.0" encoding="utf-8"?>
<p:tagLst xmlns:p="http://schemas.openxmlformats.org/presentationml/2006/main">
  <p:tag name="KSO_WM_BEAUTIFY_FLAG" val=""/>
</p:tagLst>
</file>

<file path=ppt/tags/tag146.xml><?xml version="1.0" encoding="utf-8"?>
<p:tagLst xmlns:p="http://schemas.openxmlformats.org/presentationml/2006/main">
  <p:tag name="KSO_WM_BEAUTIFY_FLAG" val=""/>
</p:tagLst>
</file>

<file path=ppt/tags/tag147.xml><?xml version="1.0" encoding="utf-8"?>
<p:tagLst xmlns:p="http://schemas.openxmlformats.org/presentationml/2006/main">
  <p:tag name="KSO_WM_BEAUTIFY_FLAG" val=""/>
</p:tagLst>
</file>

<file path=ppt/tags/tag148.xml><?xml version="1.0" encoding="utf-8"?>
<p:tagLst xmlns:p="http://schemas.openxmlformats.org/presentationml/2006/main">
  <p:tag name="KSO_WM_BEAUTIFY_FLAG" val=""/>
</p:tagLst>
</file>

<file path=ppt/tags/tag149.xml><?xml version="1.0" encoding="utf-8"?>
<p:tagLst xmlns:p="http://schemas.openxmlformats.org/presentationml/2006/main">
  <p:tag name="KSO_WM_BEAUTIFY_FLAG" val=""/>
</p:tagLst>
</file>

<file path=ppt/tags/tag15.xml><?xml version="1.0" encoding="utf-8"?>
<p:tagLst xmlns:p="http://schemas.openxmlformats.org/presentationml/2006/main">
  <p:tag name="KSO_WM_BEAUTIFY_FLAG" val=""/>
</p:tagLst>
</file>

<file path=ppt/tags/tag150.xml><?xml version="1.0" encoding="utf-8"?>
<p:tagLst xmlns:p="http://schemas.openxmlformats.org/presentationml/2006/main">
  <p:tag name="KSO_WM_BEAUTIFY_FLAG" val=""/>
</p:tagLst>
</file>

<file path=ppt/tags/tag151.xml><?xml version="1.0" encoding="utf-8"?>
<p:tagLst xmlns:p="http://schemas.openxmlformats.org/presentationml/2006/main">
  <p:tag name="KSO_WM_BEAUTIFY_FLAG" val=""/>
</p:tagLst>
</file>

<file path=ppt/tags/tag152.xml><?xml version="1.0" encoding="utf-8"?>
<p:tagLst xmlns:p="http://schemas.openxmlformats.org/presentationml/2006/main">
  <p:tag name="KSO_WM_BEAUTIFY_FLAG" val=""/>
</p:tagLst>
</file>

<file path=ppt/tags/tag153.xml><?xml version="1.0" encoding="utf-8"?>
<p:tagLst xmlns:p="http://schemas.openxmlformats.org/presentationml/2006/main">
  <p:tag name="KSO_WM_BEAUTIFY_FLAG" val=""/>
</p:tagLst>
</file>

<file path=ppt/tags/tag154.xml><?xml version="1.0" encoding="utf-8"?>
<p:tagLst xmlns:p="http://schemas.openxmlformats.org/presentationml/2006/main">
  <p:tag name="KSO_WM_BEAUTIFY_FLAG" val=""/>
</p:tagLst>
</file>

<file path=ppt/tags/tag155.xml><?xml version="1.0" encoding="utf-8"?>
<p:tagLst xmlns:p="http://schemas.openxmlformats.org/presentationml/2006/main">
  <p:tag name="KSO_WM_BEAUTIFY_FLAG" val=""/>
</p:tagLst>
</file>

<file path=ppt/tags/tag156.xml><?xml version="1.0" encoding="utf-8"?>
<p:tagLst xmlns:p="http://schemas.openxmlformats.org/presentationml/2006/main">
  <p:tag name="KSO_WM_BEAUTIFY_FLAG" val=""/>
</p:tagLst>
</file>

<file path=ppt/tags/tag157.xml><?xml version="1.0" encoding="utf-8"?>
<p:tagLst xmlns:p="http://schemas.openxmlformats.org/presentationml/2006/main">
  <p:tag name="KSO_WM_BEAUTIFY_FLAG" val=""/>
</p:tagLst>
</file>

<file path=ppt/tags/tag158.xml><?xml version="1.0" encoding="utf-8"?>
<p:tagLst xmlns:p="http://schemas.openxmlformats.org/presentationml/2006/main">
  <p:tag name="KSO_WM_BEAUTIFY_FLAG" val=""/>
</p:tagLst>
</file>

<file path=ppt/tags/tag159.xml><?xml version="1.0" encoding="utf-8"?>
<p:tagLst xmlns:p="http://schemas.openxmlformats.org/presentationml/2006/main">
  <p:tag name="KSO_WM_BEAUTIFY_FLAG" val=""/>
</p:tagLst>
</file>

<file path=ppt/tags/tag16.xml><?xml version="1.0" encoding="utf-8"?>
<p:tagLst xmlns:p="http://schemas.openxmlformats.org/presentationml/2006/main">
  <p:tag name="KSO_WM_BEAUTIFY_FLAG" val=""/>
</p:tagLst>
</file>

<file path=ppt/tags/tag160.xml><?xml version="1.0" encoding="utf-8"?>
<p:tagLst xmlns:p="http://schemas.openxmlformats.org/presentationml/2006/main">
  <p:tag name="KSO_WM_BEAUTIFY_FLAG" val=""/>
</p:tagLst>
</file>

<file path=ppt/tags/tag161.xml><?xml version="1.0" encoding="utf-8"?>
<p:tagLst xmlns:p="http://schemas.openxmlformats.org/presentationml/2006/main">
  <p:tag name="KSO_WM_BEAUTIFY_FLAG" val=""/>
</p:tagLst>
</file>

<file path=ppt/tags/tag162.xml><?xml version="1.0" encoding="utf-8"?>
<p:tagLst xmlns:p="http://schemas.openxmlformats.org/presentationml/2006/main">
  <p:tag name="KSO_WM_BEAUTIFY_FLAG" val=""/>
</p:tagLst>
</file>

<file path=ppt/tags/tag163.xml><?xml version="1.0" encoding="utf-8"?>
<p:tagLst xmlns:p="http://schemas.openxmlformats.org/presentationml/2006/main">
  <p:tag name="KSO_WM_BEAUTIFY_FLAG" val=""/>
</p:tagLst>
</file>

<file path=ppt/tags/tag164.xml><?xml version="1.0" encoding="utf-8"?>
<p:tagLst xmlns:p="http://schemas.openxmlformats.org/presentationml/2006/main">
  <p:tag name="KSO_WM_BEAUTIFY_FLAG" val=""/>
</p:tagLst>
</file>

<file path=ppt/tags/tag165.xml><?xml version="1.0" encoding="utf-8"?>
<p:tagLst xmlns:p="http://schemas.openxmlformats.org/presentationml/2006/main">
  <p:tag name="KSO_WM_BEAUTIFY_FLAG" val=""/>
</p:tagLst>
</file>

<file path=ppt/tags/tag166.xml><?xml version="1.0" encoding="utf-8"?>
<p:tagLst xmlns:p="http://schemas.openxmlformats.org/presentationml/2006/main">
  <p:tag name="KSO_WM_BEAUTIFY_FLAG" val=""/>
</p:tagLst>
</file>

<file path=ppt/tags/tag167.xml><?xml version="1.0" encoding="utf-8"?>
<p:tagLst xmlns:p="http://schemas.openxmlformats.org/presentationml/2006/main">
  <p:tag name="KSO_WM_BEAUTIFY_FLAG" val=""/>
</p:tagLst>
</file>

<file path=ppt/tags/tag168.xml><?xml version="1.0" encoding="utf-8"?>
<p:tagLst xmlns:p="http://schemas.openxmlformats.org/presentationml/2006/main">
  <p:tag name="KSO_WM_BEAUTIFY_FLAG" val=""/>
</p:tagLst>
</file>

<file path=ppt/tags/tag169.xml><?xml version="1.0" encoding="utf-8"?>
<p:tagLst xmlns:p="http://schemas.openxmlformats.org/presentationml/2006/main">
  <p:tag name="KSO_WM_BEAUTIFY_FLAG" val=""/>
</p:tagLst>
</file>

<file path=ppt/tags/tag17.xml><?xml version="1.0" encoding="utf-8"?>
<p:tagLst xmlns:p="http://schemas.openxmlformats.org/presentationml/2006/main">
  <p:tag name="KSO_WM_BEAUTIFY_FLAG" val=""/>
</p:tagLst>
</file>

<file path=ppt/tags/tag170.xml><?xml version="1.0" encoding="utf-8"?>
<p:tagLst xmlns:p="http://schemas.openxmlformats.org/presentationml/2006/main">
  <p:tag name="KSO_WM_BEAUTIFY_FLAG" val=""/>
</p:tagLst>
</file>

<file path=ppt/tags/tag171.xml><?xml version="1.0" encoding="utf-8"?>
<p:tagLst xmlns:p="http://schemas.openxmlformats.org/presentationml/2006/main">
  <p:tag name="KSO_WM_BEAUTIFY_FLAG" val=""/>
</p:tagLst>
</file>

<file path=ppt/tags/tag172.xml><?xml version="1.0" encoding="utf-8"?>
<p:tagLst xmlns:p="http://schemas.openxmlformats.org/presentationml/2006/main">
  <p:tag name="KSO_WM_BEAUTIFY_FLAG" val=""/>
</p:tagLst>
</file>

<file path=ppt/tags/tag173.xml><?xml version="1.0" encoding="utf-8"?>
<p:tagLst xmlns:p="http://schemas.openxmlformats.org/presentationml/2006/main">
  <p:tag name="KSO_WM_BEAUTIFY_FLAG" val=""/>
</p:tagLst>
</file>

<file path=ppt/tags/tag174.xml><?xml version="1.0" encoding="utf-8"?>
<p:tagLst xmlns:p="http://schemas.openxmlformats.org/presentationml/2006/main">
  <p:tag name="KSO_WM_BEAUTIFY_FLAG" val=""/>
</p:tagLst>
</file>

<file path=ppt/tags/tag175.xml><?xml version="1.0" encoding="utf-8"?>
<p:tagLst xmlns:p="http://schemas.openxmlformats.org/presentationml/2006/main">
  <p:tag name="KSO_WM_BEAUTIFY_FLAG" val=""/>
</p:tagLst>
</file>

<file path=ppt/tags/tag176.xml><?xml version="1.0" encoding="utf-8"?>
<p:tagLst xmlns:p="http://schemas.openxmlformats.org/presentationml/2006/main">
  <p:tag name="KSO_WM_BEAUTIFY_FLAG" val=""/>
</p:tagLst>
</file>

<file path=ppt/tags/tag177.xml><?xml version="1.0" encoding="utf-8"?>
<p:tagLst xmlns:p="http://schemas.openxmlformats.org/presentationml/2006/main">
  <p:tag name="KSO_WM_BEAUTIFY_FLAG" val=""/>
</p:tagLst>
</file>

<file path=ppt/tags/tag178.xml><?xml version="1.0" encoding="utf-8"?>
<p:tagLst xmlns:p="http://schemas.openxmlformats.org/presentationml/2006/main">
  <p:tag name="KSO_WM_BEAUTIFY_FLAG" val=""/>
</p:tagLst>
</file>

<file path=ppt/tags/tag179.xml><?xml version="1.0" encoding="utf-8"?>
<p:tagLst xmlns:p="http://schemas.openxmlformats.org/presentationml/2006/main">
  <p:tag name="KSO_WM_BEAUTIFY_FLAG" val=""/>
</p:tagLst>
</file>

<file path=ppt/tags/tag18.xml><?xml version="1.0" encoding="utf-8"?>
<p:tagLst xmlns:p="http://schemas.openxmlformats.org/presentationml/2006/main">
  <p:tag name="KSO_WM_BEAUTIFY_FLAG" val=""/>
</p:tagLst>
</file>

<file path=ppt/tags/tag180.xml><?xml version="1.0" encoding="utf-8"?>
<p:tagLst xmlns:p="http://schemas.openxmlformats.org/presentationml/2006/main">
  <p:tag name="KSO_WM_BEAUTIFY_FLAG" val=""/>
</p:tagLst>
</file>

<file path=ppt/tags/tag181.xml><?xml version="1.0" encoding="utf-8"?>
<p:tagLst xmlns:p="http://schemas.openxmlformats.org/presentationml/2006/main">
  <p:tag name="KSO_WM_BEAUTIFY_FLAG" val=""/>
</p:tagLst>
</file>

<file path=ppt/tags/tag182.xml><?xml version="1.0" encoding="utf-8"?>
<p:tagLst xmlns:p="http://schemas.openxmlformats.org/presentationml/2006/main">
  <p:tag name="KSO_WM_BEAUTIFY_FLAG" val=""/>
</p:tagLst>
</file>

<file path=ppt/tags/tag183.xml><?xml version="1.0" encoding="utf-8"?>
<p:tagLst xmlns:p="http://schemas.openxmlformats.org/presentationml/2006/main">
  <p:tag name="KSO_WM_BEAUTIFY_FLAG" val=""/>
</p:tagLst>
</file>

<file path=ppt/tags/tag184.xml><?xml version="1.0" encoding="utf-8"?>
<p:tagLst xmlns:p="http://schemas.openxmlformats.org/presentationml/2006/main">
  <p:tag name="KSO_WM_BEAUTIFY_FLAG" val=""/>
</p:tagLst>
</file>

<file path=ppt/tags/tag185.xml><?xml version="1.0" encoding="utf-8"?>
<p:tagLst xmlns:p="http://schemas.openxmlformats.org/presentationml/2006/main">
  <p:tag name="KSO_WM_BEAUTIFY_FLAG" val=""/>
</p:tagLst>
</file>

<file path=ppt/tags/tag186.xml><?xml version="1.0" encoding="utf-8"?>
<p:tagLst xmlns:p="http://schemas.openxmlformats.org/presentationml/2006/main">
  <p:tag name="KSO_WM_BEAUTIFY_FLAG" val=""/>
</p:tagLst>
</file>

<file path=ppt/tags/tag187.xml><?xml version="1.0" encoding="utf-8"?>
<p:tagLst xmlns:p="http://schemas.openxmlformats.org/presentationml/2006/main">
  <p:tag name="KSO_WM_BEAUTIFY_FLAG" val=""/>
</p:tagLst>
</file>

<file path=ppt/tags/tag188.xml><?xml version="1.0" encoding="utf-8"?>
<p:tagLst xmlns:p="http://schemas.openxmlformats.org/presentationml/2006/main">
  <p:tag name="KSO_WM_BEAUTIFY_FLAG" val=""/>
</p:tagLst>
</file>

<file path=ppt/tags/tag189.xml><?xml version="1.0" encoding="utf-8"?>
<p:tagLst xmlns:p="http://schemas.openxmlformats.org/presentationml/2006/main">
  <p:tag name="KSO_WM_BEAUTIFY_FLAG" val=""/>
</p:tagLst>
</file>

<file path=ppt/tags/tag19.xml><?xml version="1.0" encoding="utf-8"?>
<p:tagLst xmlns:p="http://schemas.openxmlformats.org/presentationml/2006/main">
  <p:tag name="KSO_WM_BEAUTIFY_FLAG" val=""/>
</p:tagLst>
</file>

<file path=ppt/tags/tag190.xml><?xml version="1.0" encoding="utf-8"?>
<p:tagLst xmlns:p="http://schemas.openxmlformats.org/presentationml/2006/main">
  <p:tag name="KSO_WM_BEAUTIFY_FLAG" val=""/>
</p:tagLst>
</file>

<file path=ppt/tags/tag191.xml><?xml version="1.0" encoding="utf-8"?>
<p:tagLst xmlns:p="http://schemas.openxmlformats.org/presentationml/2006/main">
  <p:tag name="KSO_WM_BEAUTIFY_FLAG" val=""/>
</p:tagLst>
</file>

<file path=ppt/tags/tag192.xml><?xml version="1.0" encoding="utf-8"?>
<p:tagLst xmlns:p="http://schemas.openxmlformats.org/presentationml/2006/main">
  <p:tag name="KSO_WM_BEAUTIFY_FLAG" val=""/>
</p:tagLst>
</file>

<file path=ppt/tags/tag193.xml><?xml version="1.0" encoding="utf-8"?>
<p:tagLst xmlns:p="http://schemas.openxmlformats.org/presentationml/2006/main">
  <p:tag name="KSO_WM_BEAUTIFY_FLAG" val=""/>
</p:tagLst>
</file>

<file path=ppt/tags/tag194.xml><?xml version="1.0" encoding="utf-8"?>
<p:tagLst xmlns:p="http://schemas.openxmlformats.org/presentationml/2006/main">
  <p:tag name="KSO_WM_BEAUTIFY_FLAG" val=""/>
</p:tagLst>
</file>

<file path=ppt/tags/tag195.xml><?xml version="1.0" encoding="utf-8"?>
<p:tagLst xmlns:p="http://schemas.openxmlformats.org/presentationml/2006/main">
  <p:tag name="KSO_WM_BEAUTIFY_FLAG" val=""/>
</p:tagLst>
</file>

<file path=ppt/tags/tag196.xml><?xml version="1.0" encoding="utf-8"?>
<p:tagLst xmlns:p="http://schemas.openxmlformats.org/presentationml/2006/main">
  <p:tag name="KSO_WM_BEAUTIFY_FLAG" val=""/>
</p:tagLst>
</file>

<file path=ppt/tags/tag197.xml><?xml version="1.0" encoding="utf-8"?>
<p:tagLst xmlns:p="http://schemas.openxmlformats.org/presentationml/2006/main">
  <p:tag name="KSO_WM_BEAUTIFY_FLAG" val=""/>
</p:tagLst>
</file>

<file path=ppt/tags/tag198.xml><?xml version="1.0" encoding="utf-8"?>
<p:tagLst xmlns:p="http://schemas.openxmlformats.org/presentationml/2006/main">
  <p:tag name="KSO_WM_BEAUTIFY_FLAG" val=""/>
</p:tagLst>
</file>

<file path=ppt/tags/tag199.xml><?xml version="1.0" encoding="utf-8"?>
<p:tagLst xmlns:p="http://schemas.openxmlformats.org/presentationml/2006/main">
  <p:tag name="KSO_WM_BEAUTIFY_FLAG" val=""/>
</p:tagLst>
</file>

<file path=ppt/tags/tag2.xml><?xml version="1.0" encoding="utf-8"?>
<p:tagLst xmlns:p="http://schemas.openxmlformats.org/presentationml/2006/main">
  <p:tag name="KSO_WM_BEAUTIFY_FLAG" val=""/>
</p:tagLst>
</file>

<file path=ppt/tags/tag20.xml><?xml version="1.0" encoding="utf-8"?>
<p:tagLst xmlns:p="http://schemas.openxmlformats.org/presentationml/2006/main">
  <p:tag name="KSO_WM_BEAUTIFY_FLAG" val=""/>
</p:tagLst>
</file>

<file path=ppt/tags/tag200.xml><?xml version="1.0" encoding="utf-8"?>
<p:tagLst xmlns:p="http://schemas.openxmlformats.org/presentationml/2006/main">
  <p:tag name="KSO_WM_BEAUTIFY_FLAG" val=""/>
</p:tagLst>
</file>

<file path=ppt/tags/tag201.xml><?xml version="1.0" encoding="utf-8"?>
<p:tagLst xmlns:p="http://schemas.openxmlformats.org/presentationml/2006/main">
  <p:tag name="KSO_WM_BEAUTIFY_FLAG" val=""/>
</p:tagLst>
</file>

<file path=ppt/tags/tag202.xml><?xml version="1.0" encoding="utf-8"?>
<p:tagLst xmlns:p="http://schemas.openxmlformats.org/presentationml/2006/main">
  <p:tag name="KSO_WM_BEAUTIFY_FLAG" val=""/>
</p:tagLst>
</file>

<file path=ppt/tags/tag203.xml><?xml version="1.0" encoding="utf-8"?>
<p:tagLst xmlns:p="http://schemas.openxmlformats.org/presentationml/2006/main">
  <p:tag name="KSO_WM_BEAUTIFY_FLAG" val=""/>
</p:tagLst>
</file>

<file path=ppt/tags/tag204.xml><?xml version="1.0" encoding="utf-8"?>
<p:tagLst xmlns:p="http://schemas.openxmlformats.org/presentationml/2006/main">
  <p:tag name="KSO_WM_BEAUTIFY_FLAG" val=""/>
</p:tagLst>
</file>

<file path=ppt/tags/tag205.xml><?xml version="1.0" encoding="utf-8"?>
<p:tagLst xmlns:p="http://schemas.openxmlformats.org/presentationml/2006/main">
  <p:tag name="KSO_WM_BEAUTIFY_FLAG" val=""/>
</p:tagLst>
</file>

<file path=ppt/tags/tag206.xml><?xml version="1.0" encoding="utf-8"?>
<p:tagLst xmlns:p="http://schemas.openxmlformats.org/presentationml/2006/main">
  <p:tag name="KSO_WM_BEAUTIFY_FLAG" val=""/>
</p:tagLst>
</file>

<file path=ppt/tags/tag207.xml><?xml version="1.0" encoding="utf-8"?>
<p:tagLst xmlns:p="http://schemas.openxmlformats.org/presentationml/2006/main">
  <p:tag name="KSO_WM_BEAUTIFY_FLAG" val=""/>
</p:tagLst>
</file>

<file path=ppt/tags/tag208.xml><?xml version="1.0" encoding="utf-8"?>
<p:tagLst xmlns:p="http://schemas.openxmlformats.org/presentationml/2006/main">
  <p:tag name="KSO_WM_BEAUTIFY_FLAG" val=""/>
</p:tagLst>
</file>

<file path=ppt/tags/tag209.xml><?xml version="1.0" encoding="utf-8"?>
<p:tagLst xmlns:p="http://schemas.openxmlformats.org/presentationml/2006/main">
  <p:tag name="KSO_WM_BEAUTIFY_FLAG" val=""/>
</p:tagLst>
</file>

<file path=ppt/tags/tag21.xml><?xml version="1.0" encoding="utf-8"?>
<p:tagLst xmlns:p="http://schemas.openxmlformats.org/presentationml/2006/main">
  <p:tag name="KSO_WM_BEAUTIFY_FLAG" val=""/>
</p:tagLst>
</file>

<file path=ppt/tags/tag210.xml><?xml version="1.0" encoding="utf-8"?>
<p:tagLst xmlns:p="http://schemas.openxmlformats.org/presentationml/2006/main">
  <p:tag name="KSO_WM_BEAUTIFY_FLAG" val=""/>
</p:tagLst>
</file>

<file path=ppt/tags/tag211.xml><?xml version="1.0" encoding="utf-8"?>
<p:tagLst xmlns:p="http://schemas.openxmlformats.org/presentationml/2006/main">
  <p:tag name="KSO_WM_BEAUTIFY_FLAG" val=""/>
</p:tagLst>
</file>

<file path=ppt/tags/tag212.xml><?xml version="1.0" encoding="utf-8"?>
<p:tagLst xmlns:p="http://schemas.openxmlformats.org/presentationml/2006/main">
  <p:tag name="KSO_WM_BEAUTIFY_FLAG" val=""/>
</p:tagLst>
</file>

<file path=ppt/tags/tag213.xml><?xml version="1.0" encoding="utf-8"?>
<p:tagLst xmlns:p="http://schemas.openxmlformats.org/presentationml/2006/main">
  <p:tag name="KSO_WM_BEAUTIFY_FLAG" val=""/>
</p:tagLst>
</file>

<file path=ppt/tags/tag214.xml><?xml version="1.0" encoding="utf-8"?>
<p:tagLst xmlns:p="http://schemas.openxmlformats.org/presentationml/2006/main">
  <p:tag name="KSO_WM_BEAUTIFY_FLAG" val=""/>
</p:tagLst>
</file>

<file path=ppt/tags/tag215.xml><?xml version="1.0" encoding="utf-8"?>
<p:tagLst xmlns:p="http://schemas.openxmlformats.org/presentationml/2006/main">
  <p:tag name="KSO_WM_BEAUTIFY_FLAG" val=""/>
</p:tagLst>
</file>

<file path=ppt/tags/tag216.xml><?xml version="1.0" encoding="utf-8"?>
<p:tagLst xmlns:p="http://schemas.openxmlformats.org/presentationml/2006/main">
  <p:tag name="KSO_WM_BEAUTIFY_FLAG" val=""/>
</p:tagLst>
</file>

<file path=ppt/tags/tag217.xml><?xml version="1.0" encoding="utf-8"?>
<p:tagLst xmlns:p="http://schemas.openxmlformats.org/presentationml/2006/main">
  <p:tag name="KSO_WM_BEAUTIFY_FLAG" val=""/>
</p:tagLst>
</file>

<file path=ppt/tags/tag218.xml><?xml version="1.0" encoding="utf-8"?>
<p:tagLst xmlns:p="http://schemas.openxmlformats.org/presentationml/2006/main">
  <p:tag name="KSO_WM_BEAUTIFY_FLAG" val=""/>
</p:tagLst>
</file>

<file path=ppt/tags/tag219.xml><?xml version="1.0" encoding="utf-8"?>
<p:tagLst xmlns:p="http://schemas.openxmlformats.org/presentationml/2006/main">
  <p:tag name="KSO_WM_BEAUTIFY_FLAG" val=""/>
</p:tagLst>
</file>

<file path=ppt/tags/tag22.xml><?xml version="1.0" encoding="utf-8"?>
<p:tagLst xmlns:p="http://schemas.openxmlformats.org/presentationml/2006/main">
  <p:tag name="KSO_WM_BEAUTIFY_FLAG" val=""/>
</p:tagLst>
</file>

<file path=ppt/tags/tag220.xml><?xml version="1.0" encoding="utf-8"?>
<p:tagLst xmlns:p="http://schemas.openxmlformats.org/presentationml/2006/main">
  <p:tag name="KSO_WM_BEAUTIFY_FLAG" val=""/>
</p:tagLst>
</file>

<file path=ppt/tags/tag221.xml><?xml version="1.0" encoding="utf-8"?>
<p:tagLst xmlns:p="http://schemas.openxmlformats.org/presentationml/2006/main">
  <p:tag name="KSO_WM_BEAUTIFY_FLAG" val=""/>
</p:tagLst>
</file>

<file path=ppt/tags/tag222.xml><?xml version="1.0" encoding="utf-8"?>
<p:tagLst xmlns:p="http://schemas.openxmlformats.org/presentationml/2006/main">
  <p:tag name="KSO_WM_BEAUTIFY_FLAG" val=""/>
</p:tagLst>
</file>

<file path=ppt/tags/tag223.xml><?xml version="1.0" encoding="utf-8"?>
<p:tagLst xmlns:p="http://schemas.openxmlformats.org/presentationml/2006/main">
  <p:tag name="KSO_WM_BEAUTIFY_FLAG" val=""/>
</p:tagLst>
</file>

<file path=ppt/tags/tag224.xml><?xml version="1.0" encoding="utf-8"?>
<p:tagLst xmlns:p="http://schemas.openxmlformats.org/presentationml/2006/main">
  <p:tag name="KSO_WM_BEAUTIFY_FLAG" val=""/>
</p:tagLst>
</file>

<file path=ppt/tags/tag225.xml><?xml version="1.0" encoding="utf-8"?>
<p:tagLst xmlns:p="http://schemas.openxmlformats.org/presentationml/2006/main">
  <p:tag name="KSO_WM_BEAUTIFY_FLAG" val=""/>
</p:tagLst>
</file>

<file path=ppt/tags/tag226.xml><?xml version="1.0" encoding="utf-8"?>
<p:tagLst xmlns:p="http://schemas.openxmlformats.org/presentationml/2006/main">
  <p:tag name="KSO_WM_BEAUTIFY_FLAG" val=""/>
</p:tagLst>
</file>

<file path=ppt/tags/tag227.xml><?xml version="1.0" encoding="utf-8"?>
<p:tagLst xmlns:p="http://schemas.openxmlformats.org/presentationml/2006/main">
  <p:tag name="KSO_WM_BEAUTIFY_FLAG" val=""/>
</p:tagLst>
</file>

<file path=ppt/tags/tag228.xml><?xml version="1.0" encoding="utf-8"?>
<p:tagLst xmlns:p="http://schemas.openxmlformats.org/presentationml/2006/main">
  <p:tag name="KSO_WM_BEAUTIFY_FLAG" val=""/>
</p:tagLst>
</file>

<file path=ppt/tags/tag229.xml><?xml version="1.0" encoding="utf-8"?>
<p:tagLst xmlns:p="http://schemas.openxmlformats.org/presentationml/2006/main">
  <p:tag name="KSO_WM_BEAUTIFY_FLAG" val=""/>
</p:tagLst>
</file>

<file path=ppt/tags/tag23.xml><?xml version="1.0" encoding="utf-8"?>
<p:tagLst xmlns:p="http://schemas.openxmlformats.org/presentationml/2006/main">
  <p:tag name="KSO_WM_BEAUTIFY_FLAG" val=""/>
</p:tagLst>
</file>

<file path=ppt/tags/tag230.xml><?xml version="1.0" encoding="utf-8"?>
<p:tagLst xmlns:p="http://schemas.openxmlformats.org/presentationml/2006/main">
  <p:tag name="KSO_WM_BEAUTIFY_FLAG" val=""/>
</p:tagLst>
</file>

<file path=ppt/tags/tag231.xml><?xml version="1.0" encoding="utf-8"?>
<p:tagLst xmlns:p="http://schemas.openxmlformats.org/presentationml/2006/main">
  <p:tag name="KSO_WM_BEAUTIFY_FLAG" val=""/>
</p:tagLst>
</file>

<file path=ppt/tags/tag232.xml><?xml version="1.0" encoding="utf-8"?>
<p:tagLst xmlns:p="http://schemas.openxmlformats.org/presentationml/2006/main">
  <p:tag name="KSO_WM_BEAUTIFY_FLAG" val=""/>
</p:tagLst>
</file>

<file path=ppt/tags/tag233.xml><?xml version="1.0" encoding="utf-8"?>
<p:tagLst xmlns:p="http://schemas.openxmlformats.org/presentationml/2006/main">
  <p:tag name="KSO_WM_BEAUTIFY_FLAG" val=""/>
</p:tagLst>
</file>

<file path=ppt/tags/tag234.xml><?xml version="1.0" encoding="utf-8"?>
<p:tagLst xmlns:p="http://schemas.openxmlformats.org/presentationml/2006/main">
  <p:tag name="KSO_WM_BEAUTIFY_FLAG" val=""/>
</p:tagLst>
</file>

<file path=ppt/tags/tag235.xml><?xml version="1.0" encoding="utf-8"?>
<p:tagLst xmlns:p="http://schemas.openxmlformats.org/presentationml/2006/main">
  <p:tag name="KSO_WM_BEAUTIFY_FLAG" val=""/>
</p:tagLst>
</file>

<file path=ppt/tags/tag236.xml><?xml version="1.0" encoding="utf-8"?>
<p:tagLst xmlns:p="http://schemas.openxmlformats.org/presentationml/2006/main">
  <p:tag name="KSO_WM_BEAUTIFY_FLAG" val=""/>
</p:tagLst>
</file>

<file path=ppt/tags/tag237.xml><?xml version="1.0" encoding="utf-8"?>
<p:tagLst xmlns:p="http://schemas.openxmlformats.org/presentationml/2006/main">
  <p:tag name="KSO_WM_BEAUTIFY_FLAG" val=""/>
</p:tagLst>
</file>

<file path=ppt/tags/tag238.xml><?xml version="1.0" encoding="utf-8"?>
<p:tagLst xmlns:p="http://schemas.openxmlformats.org/presentationml/2006/main">
  <p:tag name="commondata" val="eyJoZGlkIjoiNjQzZjI1MmRlMjE1ODY3NGEzMjk1ZWMzNTkwMTdhMTMifQ=="/>
</p:tagLst>
</file>

<file path=ppt/tags/tag24.xml><?xml version="1.0" encoding="utf-8"?>
<p:tagLst xmlns:p="http://schemas.openxmlformats.org/presentationml/2006/main">
  <p:tag name="KSO_WM_BEAUTIFY_FLAG" val=""/>
</p:tagLst>
</file>

<file path=ppt/tags/tag25.xml><?xml version="1.0" encoding="utf-8"?>
<p:tagLst xmlns:p="http://schemas.openxmlformats.org/presentationml/2006/main">
  <p:tag name="KSO_WM_BEAUTIFY_FLAG" val=""/>
</p:tagLst>
</file>

<file path=ppt/tags/tag26.xml><?xml version="1.0" encoding="utf-8"?>
<p:tagLst xmlns:p="http://schemas.openxmlformats.org/presentationml/2006/main">
  <p:tag name="KSO_WM_BEAUTIFY_FLAG" val=""/>
</p:tagLst>
</file>

<file path=ppt/tags/tag27.xml><?xml version="1.0" encoding="utf-8"?>
<p:tagLst xmlns:p="http://schemas.openxmlformats.org/presentationml/2006/main">
  <p:tag name="KSO_WM_BEAUTIFY_FLAG" val=""/>
</p:tagLst>
</file>

<file path=ppt/tags/tag28.xml><?xml version="1.0" encoding="utf-8"?>
<p:tagLst xmlns:p="http://schemas.openxmlformats.org/presentationml/2006/main">
  <p:tag name="KSO_WM_BEAUTIFY_FLAG" val=""/>
</p:tagLst>
</file>

<file path=ppt/tags/tag29.xml><?xml version="1.0" encoding="utf-8"?>
<p:tagLst xmlns:p="http://schemas.openxmlformats.org/presentationml/2006/main">
  <p:tag name="KSO_WM_BEAUTIFY_FLAG" val=""/>
</p:tagLst>
</file>

<file path=ppt/tags/tag3.xml><?xml version="1.0" encoding="utf-8"?>
<p:tagLst xmlns:p="http://schemas.openxmlformats.org/presentationml/2006/main">
  <p:tag name="KSO_WM_BEAUTIFY_FLAG" val=""/>
</p:tagLst>
</file>

<file path=ppt/tags/tag30.xml><?xml version="1.0" encoding="utf-8"?>
<p:tagLst xmlns:p="http://schemas.openxmlformats.org/presentationml/2006/main">
  <p:tag name="KSO_WM_BEAUTIFY_FLAG" val=""/>
</p:tagLst>
</file>

<file path=ppt/tags/tag31.xml><?xml version="1.0" encoding="utf-8"?>
<p:tagLst xmlns:p="http://schemas.openxmlformats.org/presentationml/2006/main">
  <p:tag name="KSO_WM_BEAUTIFY_FLAG" val=""/>
</p:tagLst>
</file>

<file path=ppt/tags/tag32.xml><?xml version="1.0" encoding="utf-8"?>
<p:tagLst xmlns:p="http://schemas.openxmlformats.org/presentationml/2006/main">
  <p:tag name="KSO_WM_BEAUTIFY_FLAG" val=""/>
</p:tagLst>
</file>

<file path=ppt/tags/tag33.xml><?xml version="1.0" encoding="utf-8"?>
<p:tagLst xmlns:p="http://schemas.openxmlformats.org/presentationml/2006/main">
  <p:tag name="KSO_WM_BEAUTIFY_FLAG" val=""/>
</p:tagLst>
</file>

<file path=ppt/tags/tag34.xml><?xml version="1.0" encoding="utf-8"?>
<p:tagLst xmlns:p="http://schemas.openxmlformats.org/presentationml/2006/main">
  <p:tag name="KSO_WM_BEAUTIFY_FLAG" val=""/>
</p:tagLst>
</file>

<file path=ppt/tags/tag35.xml><?xml version="1.0" encoding="utf-8"?>
<p:tagLst xmlns:p="http://schemas.openxmlformats.org/presentationml/2006/main">
  <p:tag name="KSO_WM_BEAUTIFY_FLAG" val=""/>
</p:tagLst>
</file>

<file path=ppt/tags/tag36.xml><?xml version="1.0" encoding="utf-8"?>
<p:tagLst xmlns:p="http://schemas.openxmlformats.org/presentationml/2006/main">
  <p:tag name="KSO_WM_BEAUTIFY_FLAG" val=""/>
</p:tagLst>
</file>

<file path=ppt/tags/tag37.xml><?xml version="1.0" encoding="utf-8"?>
<p:tagLst xmlns:p="http://schemas.openxmlformats.org/presentationml/2006/main">
  <p:tag name="KSO_WM_BEAUTIFY_FLAG" val=""/>
</p:tagLst>
</file>

<file path=ppt/tags/tag38.xml><?xml version="1.0" encoding="utf-8"?>
<p:tagLst xmlns:p="http://schemas.openxmlformats.org/presentationml/2006/main">
  <p:tag name="KSO_WM_BEAUTIFY_FLAG" val=""/>
</p:tagLst>
</file>

<file path=ppt/tags/tag39.xml><?xml version="1.0" encoding="utf-8"?>
<p:tagLst xmlns:p="http://schemas.openxmlformats.org/presentationml/2006/main">
  <p:tag name="KSO_WM_BEAUTIFY_FLAG" val=""/>
</p:tagLst>
</file>

<file path=ppt/tags/tag4.xml><?xml version="1.0" encoding="utf-8"?>
<p:tagLst xmlns:p="http://schemas.openxmlformats.org/presentationml/2006/main">
  <p:tag name="KSO_WM_BEAUTIFY_FLAG" val=""/>
</p:tagLst>
</file>

<file path=ppt/tags/tag40.xml><?xml version="1.0" encoding="utf-8"?>
<p:tagLst xmlns:p="http://schemas.openxmlformats.org/presentationml/2006/main">
  <p:tag name="KSO_WM_BEAUTIFY_FLAG" val=""/>
</p:tagLst>
</file>

<file path=ppt/tags/tag41.xml><?xml version="1.0" encoding="utf-8"?>
<p:tagLst xmlns:p="http://schemas.openxmlformats.org/presentationml/2006/main">
  <p:tag name="KSO_WM_BEAUTIFY_FLAG" val=""/>
</p:tagLst>
</file>

<file path=ppt/tags/tag42.xml><?xml version="1.0" encoding="utf-8"?>
<p:tagLst xmlns:p="http://schemas.openxmlformats.org/presentationml/2006/main">
  <p:tag name="KSO_WM_BEAUTIFY_FLAG" val=""/>
</p:tagLst>
</file>

<file path=ppt/tags/tag43.xml><?xml version="1.0" encoding="utf-8"?>
<p:tagLst xmlns:p="http://schemas.openxmlformats.org/presentationml/2006/main">
  <p:tag name="KSO_WM_BEAUTIFY_FLAG" val=""/>
</p:tagLst>
</file>

<file path=ppt/tags/tag44.xml><?xml version="1.0" encoding="utf-8"?>
<p:tagLst xmlns:p="http://schemas.openxmlformats.org/presentationml/2006/main">
  <p:tag name="KSO_WM_BEAUTIFY_FLAG" val=""/>
</p:tagLst>
</file>

<file path=ppt/tags/tag45.xml><?xml version="1.0" encoding="utf-8"?>
<p:tagLst xmlns:p="http://schemas.openxmlformats.org/presentationml/2006/main">
  <p:tag name="KSO_WM_BEAUTIFY_FLAG" val=""/>
</p:tagLst>
</file>

<file path=ppt/tags/tag46.xml><?xml version="1.0" encoding="utf-8"?>
<p:tagLst xmlns:p="http://schemas.openxmlformats.org/presentationml/2006/main">
  <p:tag name="KSO_WM_BEAUTIFY_FLAG" val=""/>
</p:tagLst>
</file>

<file path=ppt/tags/tag47.xml><?xml version="1.0" encoding="utf-8"?>
<p:tagLst xmlns:p="http://schemas.openxmlformats.org/presentationml/2006/main">
  <p:tag name="KSO_WM_BEAUTIFY_FLAG" val=""/>
</p:tagLst>
</file>

<file path=ppt/tags/tag48.xml><?xml version="1.0" encoding="utf-8"?>
<p:tagLst xmlns:p="http://schemas.openxmlformats.org/presentationml/2006/main">
  <p:tag name="KSO_WM_BEAUTIFY_FLAG" val=""/>
</p:tagLst>
</file>

<file path=ppt/tags/tag49.xml><?xml version="1.0" encoding="utf-8"?>
<p:tagLst xmlns:p="http://schemas.openxmlformats.org/presentationml/2006/main">
  <p:tag name="KSO_WM_BEAUTIFY_FLAG" val=""/>
</p:tagLst>
</file>

<file path=ppt/tags/tag5.xml><?xml version="1.0" encoding="utf-8"?>
<p:tagLst xmlns:p="http://schemas.openxmlformats.org/presentationml/2006/main">
  <p:tag name="KSO_WM_BEAUTIFY_FLAG" val=""/>
</p:tagLst>
</file>

<file path=ppt/tags/tag50.xml><?xml version="1.0" encoding="utf-8"?>
<p:tagLst xmlns:p="http://schemas.openxmlformats.org/presentationml/2006/main">
  <p:tag name="KSO_WM_BEAUTIFY_FLAG" val=""/>
</p:tagLst>
</file>

<file path=ppt/tags/tag51.xml><?xml version="1.0" encoding="utf-8"?>
<p:tagLst xmlns:p="http://schemas.openxmlformats.org/presentationml/2006/main">
  <p:tag name="KSO_WM_BEAUTIFY_FLAG" val=""/>
</p:tagLst>
</file>

<file path=ppt/tags/tag52.xml><?xml version="1.0" encoding="utf-8"?>
<p:tagLst xmlns:p="http://schemas.openxmlformats.org/presentationml/2006/main">
  <p:tag name="KSO_WM_BEAUTIFY_FLAG" val=""/>
</p:tagLst>
</file>

<file path=ppt/tags/tag53.xml><?xml version="1.0" encoding="utf-8"?>
<p:tagLst xmlns:p="http://schemas.openxmlformats.org/presentationml/2006/main">
  <p:tag name="KSO_WM_BEAUTIFY_FLAG" val=""/>
</p:tagLst>
</file>

<file path=ppt/tags/tag54.xml><?xml version="1.0" encoding="utf-8"?>
<p:tagLst xmlns:p="http://schemas.openxmlformats.org/presentationml/2006/main">
  <p:tag name="KSO_WM_BEAUTIFY_FLAG" val=""/>
</p:tagLst>
</file>

<file path=ppt/tags/tag55.xml><?xml version="1.0" encoding="utf-8"?>
<p:tagLst xmlns:p="http://schemas.openxmlformats.org/presentationml/2006/main">
  <p:tag name="KSO_WM_BEAUTIFY_FLAG" val=""/>
</p:tagLst>
</file>

<file path=ppt/tags/tag56.xml><?xml version="1.0" encoding="utf-8"?>
<p:tagLst xmlns:p="http://schemas.openxmlformats.org/presentationml/2006/main">
  <p:tag name="KSO_WM_BEAUTIFY_FLAG" val=""/>
</p:tagLst>
</file>

<file path=ppt/tags/tag57.xml><?xml version="1.0" encoding="utf-8"?>
<p:tagLst xmlns:p="http://schemas.openxmlformats.org/presentationml/2006/main">
  <p:tag name="KSO_WM_BEAUTIFY_FLAG" val=""/>
</p:tagLst>
</file>

<file path=ppt/tags/tag58.xml><?xml version="1.0" encoding="utf-8"?>
<p:tagLst xmlns:p="http://schemas.openxmlformats.org/presentationml/2006/main">
  <p:tag name="KSO_WM_BEAUTIFY_FLAG" val=""/>
</p:tagLst>
</file>

<file path=ppt/tags/tag59.xml><?xml version="1.0" encoding="utf-8"?>
<p:tagLst xmlns:p="http://schemas.openxmlformats.org/presentationml/2006/main">
  <p:tag name="KSO_WM_BEAUTIFY_FLAG" val=""/>
</p:tagLst>
</file>

<file path=ppt/tags/tag6.xml><?xml version="1.0" encoding="utf-8"?>
<p:tagLst xmlns:p="http://schemas.openxmlformats.org/presentationml/2006/main">
  <p:tag name="KSO_WM_BEAUTIFY_FLAG" val=""/>
</p:tagLst>
</file>

<file path=ppt/tags/tag60.xml><?xml version="1.0" encoding="utf-8"?>
<p:tagLst xmlns:p="http://schemas.openxmlformats.org/presentationml/2006/main">
  <p:tag name="KSO_WM_BEAUTIFY_FLAG" val=""/>
</p:tagLst>
</file>

<file path=ppt/tags/tag61.xml><?xml version="1.0" encoding="utf-8"?>
<p:tagLst xmlns:p="http://schemas.openxmlformats.org/presentationml/2006/main">
  <p:tag name="KSO_WM_BEAUTIFY_FLAG" val=""/>
</p:tagLst>
</file>

<file path=ppt/tags/tag62.xml><?xml version="1.0" encoding="utf-8"?>
<p:tagLst xmlns:p="http://schemas.openxmlformats.org/presentationml/2006/main">
  <p:tag name="KSO_WM_BEAUTIFY_FLAG" val=""/>
</p:tagLst>
</file>

<file path=ppt/tags/tag63.xml><?xml version="1.0" encoding="utf-8"?>
<p:tagLst xmlns:p="http://schemas.openxmlformats.org/presentationml/2006/main">
  <p:tag name="KSO_WM_BEAUTIFY_FLAG" val=""/>
</p:tagLst>
</file>

<file path=ppt/tags/tag64.xml><?xml version="1.0" encoding="utf-8"?>
<p:tagLst xmlns:p="http://schemas.openxmlformats.org/presentationml/2006/main">
  <p:tag name="KSO_WM_BEAUTIFY_FLAG" val=""/>
</p:tagLst>
</file>

<file path=ppt/tags/tag65.xml><?xml version="1.0" encoding="utf-8"?>
<p:tagLst xmlns:p="http://schemas.openxmlformats.org/presentationml/2006/main">
  <p:tag name="KSO_WM_BEAUTIFY_FLAG" val=""/>
</p:tagLst>
</file>

<file path=ppt/tags/tag66.xml><?xml version="1.0" encoding="utf-8"?>
<p:tagLst xmlns:p="http://schemas.openxmlformats.org/presentationml/2006/main">
  <p:tag name="KSO_WM_BEAUTIFY_FLAG" val=""/>
</p:tagLst>
</file>

<file path=ppt/tags/tag67.xml><?xml version="1.0" encoding="utf-8"?>
<p:tagLst xmlns:p="http://schemas.openxmlformats.org/presentationml/2006/main">
  <p:tag name="KSO_WM_BEAUTIFY_FLAG" val=""/>
</p:tagLst>
</file>

<file path=ppt/tags/tag68.xml><?xml version="1.0" encoding="utf-8"?>
<p:tagLst xmlns:p="http://schemas.openxmlformats.org/presentationml/2006/main">
  <p:tag name="KSO_WM_BEAUTIFY_FLAG" val=""/>
</p:tagLst>
</file>

<file path=ppt/tags/tag69.xml><?xml version="1.0" encoding="utf-8"?>
<p:tagLst xmlns:p="http://schemas.openxmlformats.org/presentationml/2006/main">
  <p:tag name="KSO_WM_BEAUTIFY_FLAG" val=""/>
</p:tagLst>
</file>

<file path=ppt/tags/tag7.xml><?xml version="1.0" encoding="utf-8"?>
<p:tagLst xmlns:p="http://schemas.openxmlformats.org/presentationml/2006/main">
  <p:tag name="KSO_WM_BEAUTIFY_FLAG" val=""/>
</p:tagLst>
</file>

<file path=ppt/tags/tag70.xml><?xml version="1.0" encoding="utf-8"?>
<p:tagLst xmlns:p="http://schemas.openxmlformats.org/presentationml/2006/main">
  <p:tag name="KSO_WM_BEAUTIFY_FLAG" val=""/>
</p:tagLst>
</file>

<file path=ppt/tags/tag71.xml><?xml version="1.0" encoding="utf-8"?>
<p:tagLst xmlns:p="http://schemas.openxmlformats.org/presentationml/2006/main">
  <p:tag name="KSO_WM_BEAUTIFY_FLAG" val=""/>
</p:tagLst>
</file>

<file path=ppt/tags/tag72.xml><?xml version="1.0" encoding="utf-8"?>
<p:tagLst xmlns:p="http://schemas.openxmlformats.org/presentationml/2006/main">
  <p:tag name="KSO_WM_BEAUTIFY_FLAG" val=""/>
</p:tagLst>
</file>

<file path=ppt/tags/tag73.xml><?xml version="1.0" encoding="utf-8"?>
<p:tagLst xmlns:p="http://schemas.openxmlformats.org/presentationml/2006/main">
  <p:tag name="KSO_WM_BEAUTIFY_FLAG" val=""/>
</p:tagLst>
</file>

<file path=ppt/tags/tag74.xml><?xml version="1.0" encoding="utf-8"?>
<p:tagLst xmlns:p="http://schemas.openxmlformats.org/presentationml/2006/main">
  <p:tag name="KSO_WM_BEAUTIFY_FLAG" val=""/>
</p:tagLst>
</file>

<file path=ppt/tags/tag75.xml><?xml version="1.0" encoding="utf-8"?>
<p:tagLst xmlns:p="http://schemas.openxmlformats.org/presentationml/2006/main">
  <p:tag name="KSO_WM_BEAUTIFY_FLAG" val=""/>
</p:tagLst>
</file>

<file path=ppt/tags/tag76.xml><?xml version="1.0" encoding="utf-8"?>
<p:tagLst xmlns:p="http://schemas.openxmlformats.org/presentationml/2006/main">
  <p:tag name="KSO_WM_BEAUTIFY_FLAG" val=""/>
</p:tagLst>
</file>

<file path=ppt/tags/tag77.xml><?xml version="1.0" encoding="utf-8"?>
<p:tagLst xmlns:p="http://schemas.openxmlformats.org/presentationml/2006/main">
  <p:tag name="KSO_WM_BEAUTIFY_FLAG" val=""/>
</p:tagLst>
</file>

<file path=ppt/tags/tag78.xml><?xml version="1.0" encoding="utf-8"?>
<p:tagLst xmlns:p="http://schemas.openxmlformats.org/presentationml/2006/main">
  <p:tag name="KSO_WM_BEAUTIFY_FLAG" val=""/>
</p:tagLst>
</file>

<file path=ppt/tags/tag79.xml><?xml version="1.0" encoding="utf-8"?>
<p:tagLst xmlns:p="http://schemas.openxmlformats.org/presentationml/2006/main">
  <p:tag name="KSO_WM_BEAUTIFY_FLAG" val=""/>
</p:tagLst>
</file>

<file path=ppt/tags/tag8.xml><?xml version="1.0" encoding="utf-8"?>
<p:tagLst xmlns:p="http://schemas.openxmlformats.org/presentationml/2006/main">
  <p:tag name="KSO_WM_BEAUTIFY_FLAG" val=""/>
</p:tagLst>
</file>

<file path=ppt/tags/tag80.xml><?xml version="1.0" encoding="utf-8"?>
<p:tagLst xmlns:p="http://schemas.openxmlformats.org/presentationml/2006/main">
  <p:tag name="KSO_WM_BEAUTIFY_FLAG" val=""/>
</p:tagLst>
</file>

<file path=ppt/tags/tag81.xml><?xml version="1.0" encoding="utf-8"?>
<p:tagLst xmlns:p="http://schemas.openxmlformats.org/presentationml/2006/main">
  <p:tag name="KSO_WM_BEAUTIFY_FLAG" val=""/>
</p:tagLst>
</file>

<file path=ppt/tags/tag82.xml><?xml version="1.0" encoding="utf-8"?>
<p:tagLst xmlns:p="http://schemas.openxmlformats.org/presentationml/2006/main">
  <p:tag name="KSO_WM_BEAUTIFY_FLAG" val=""/>
</p:tagLst>
</file>

<file path=ppt/tags/tag83.xml><?xml version="1.0" encoding="utf-8"?>
<p:tagLst xmlns:p="http://schemas.openxmlformats.org/presentationml/2006/main">
  <p:tag name="KSO_WM_BEAUTIFY_FLAG" val=""/>
</p:tagLst>
</file>

<file path=ppt/tags/tag84.xml><?xml version="1.0" encoding="utf-8"?>
<p:tagLst xmlns:p="http://schemas.openxmlformats.org/presentationml/2006/main">
  <p:tag name="KSO_WM_BEAUTIFY_FLAG" val=""/>
</p:tagLst>
</file>

<file path=ppt/tags/tag85.xml><?xml version="1.0" encoding="utf-8"?>
<p:tagLst xmlns:p="http://schemas.openxmlformats.org/presentationml/2006/main">
  <p:tag name="KSO_WM_BEAUTIFY_FLAG" val=""/>
</p:tagLst>
</file>

<file path=ppt/tags/tag86.xml><?xml version="1.0" encoding="utf-8"?>
<p:tagLst xmlns:p="http://schemas.openxmlformats.org/presentationml/2006/main">
  <p:tag name="KSO_WM_BEAUTIFY_FLAG" val=""/>
</p:tagLst>
</file>

<file path=ppt/tags/tag87.xml><?xml version="1.0" encoding="utf-8"?>
<p:tagLst xmlns:p="http://schemas.openxmlformats.org/presentationml/2006/main">
  <p:tag name="KSO_WM_BEAUTIFY_FLAG" val=""/>
</p:tagLst>
</file>

<file path=ppt/tags/tag88.xml><?xml version="1.0" encoding="utf-8"?>
<p:tagLst xmlns:p="http://schemas.openxmlformats.org/presentationml/2006/main">
  <p:tag name="KSO_WM_BEAUTIFY_FLAG" val=""/>
</p:tagLst>
</file>

<file path=ppt/tags/tag89.xml><?xml version="1.0" encoding="utf-8"?>
<p:tagLst xmlns:p="http://schemas.openxmlformats.org/presentationml/2006/main">
  <p:tag name="KSO_WM_BEAUTIFY_FLAG" val=""/>
</p:tagLst>
</file>

<file path=ppt/tags/tag9.xml><?xml version="1.0" encoding="utf-8"?>
<p:tagLst xmlns:p="http://schemas.openxmlformats.org/presentationml/2006/main">
  <p:tag name="KSO_WM_BEAUTIFY_FLAG" val=""/>
</p:tagLst>
</file>

<file path=ppt/tags/tag90.xml><?xml version="1.0" encoding="utf-8"?>
<p:tagLst xmlns:p="http://schemas.openxmlformats.org/presentationml/2006/main">
  <p:tag name="KSO_WM_BEAUTIFY_FLAG" val=""/>
</p:tagLst>
</file>

<file path=ppt/tags/tag91.xml><?xml version="1.0" encoding="utf-8"?>
<p:tagLst xmlns:p="http://schemas.openxmlformats.org/presentationml/2006/main">
  <p:tag name="KSO_WM_BEAUTIFY_FLAG" val=""/>
</p:tagLst>
</file>

<file path=ppt/tags/tag92.xml><?xml version="1.0" encoding="utf-8"?>
<p:tagLst xmlns:p="http://schemas.openxmlformats.org/presentationml/2006/main">
  <p:tag name="KSO_WM_BEAUTIFY_FLAG" val=""/>
</p:tagLst>
</file>

<file path=ppt/tags/tag93.xml><?xml version="1.0" encoding="utf-8"?>
<p:tagLst xmlns:p="http://schemas.openxmlformats.org/presentationml/2006/main">
  <p:tag name="KSO_WM_BEAUTIFY_FLAG" val=""/>
</p:tagLst>
</file>

<file path=ppt/tags/tag94.xml><?xml version="1.0" encoding="utf-8"?>
<p:tagLst xmlns:p="http://schemas.openxmlformats.org/presentationml/2006/main">
  <p:tag name="KSO_WM_BEAUTIFY_FLAG" val=""/>
</p:tagLst>
</file>

<file path=ppt/tags/tag95.xml><?xml version="1.0" encoding="utf-8"?>
<p:tagLst xmlns:p="http://schemas.openxmlformats.org/presentationml/2006/main">
  <p:tag name="KSO_WM_BEAUTIFY_FLAG" val=""/>
</p:tagLst>
</file>

<file path=ppt/tags/tag96.xml><?xml version="1.0" encoding="utf-8"?>
<p:tagLst xmlns:p="http://schemas.openxmlformats.org/presentationml/2006/main">
  <p:tag name="KSO_WM_BEAUTIFY_FLAG" val=""/>
</p:tagLst>
</file>

<file path=ppt/tags/tag97.xml><?xml version="1.0" encoding="utf-8"?>
<p:tagLst xmlns:p="http://schemas.openxmlformats.org/presentationml/2006/main">
  <p:tag name="KSO_WM_BEAUTIFY_FLAG" val=""/>
</p:tagLst>
</file>

<file path=ppt/tags/tag98.xml><?xml version="1.0" encoding="utf-8"?>
<p:tagLst xmlns:p="http://schemas.openxmlformats.org/presentationml/2006/main">
  <p:tag name="KSO_WM_BEAUTIFY_FLAG" val=""/>
</p:tagLst>
</file>

<file path=ppt/tags/tag99.xml><?xml version="1.0" encoding="utf-8"?>
<p:tagLst xmlns:p="http://schemas.openxmlformats.org/presentationml/2006/main">
  <p:tag name="KSO_WM_BEAUTIFY_FLAG" val=""/>
</p:tagLst>
</file>

<file path=ppt/theme/theme1.xml><?xml version="1.0" encoding="utf-8"?>
<a:theme xmlns:a="http://schemas.openxmlformats.org/drawingml/2006/main" name="2_Office 主题">
  <a:themeElements>
    <a:clrScheme name="2_Office 主题 1">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fontScheme name="2_Office 主题">
      <a:majorFont>
        <a:latin typeface="Calibri"/>
        <a:ea typeface="黑体"/>
        <a:cs typeface=""/>
      </a:majorFont>
      <a:minorFont>
        <a:latin typeface="Calibri"/>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25400" cap="flat" cmpd="sng">
          <a:solidFill>
            <a:srgbClr val="FF0000"/>
          </a:solidFill>
          <a:prstDash val="sysDash"/>
          <a:round/>
        </a:ln>
      </a:spPr>
      <a:bodyPr anchor="ctr"/>
      <a:lstStyle>
        <a:defPPr>
          <a:defRPr/>
        </a:defPPr>
      </a:lstStyle>
    </a:spDef>
  </a:objectDefaults>
  <a:extraClrSchemeLst>
    <a:extraClrScheme>
      <a:clrScheme name="2_Office 主题 1">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3_Office 主题">
  <a:themeElements>
    <a:clrScheme name="2_Office 主题 1">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fontScheme name="2_Office 主题">
      <a:majorFont>
        <a:latin typeface="Calibri"/>
        <a:ea typeface="黑体"/>
        <a:cs typeface=""/>
      </a:majorFont>
      <a:minorFont>
        <a:latin typeface="Calibri"/>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25400" cap="flat" cmpd="sng">
          <a:solidFill>
            <a:srgbClr val="FF0000"/>
          </a:solidFill>
          <a:prstDash val="sysDash"/>
          <a:round/>
        </a:ln>
      </a:spPr>
      <a:bodyPr anchor="ctr"/>
      <a:lstStyle>
        <a:defPPr>
          <a:defRPr/>
        </a:defPPr>
      </a:lstStyle>
    </a:spDef>
  </a:objectDefaults>
  <a:extraClrSchemeLst>
    <a:extraClrScheme>
      <a:clrScheme name="2_Office 主题 1">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1_Office 主题">
  <a:themeElements>
    <a:clrScheme name="2_Office 主题 1">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fontScheme name="2_Office 主题">
      <a:majorFont>
        <a:latin typeface="Calibri"/>
        <a:ea typeface="黑体"/>
        <a:cs typeface=""/>
      </a:majorFont>
      <a:minorFont>
        <a:latin typeface="Calibri"/>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25400" cap="flat" cmpd="sng">
          <a:solidFill>
            <a:srgbClr val="FF0000"/>
          </a:solidFill>
          <a:prstDash val="sysDash"/>
          <a:round/>
        </a:ln>
      </a:spPr>
      <a:bodyPr anchor="ctr"/>
      <a:lstStyle>
        <a:defPPr>
          <a:defRPr/>
        </a:defPPr>
      </a:lstStyle>
    </a:spDef>
  </a:objectDefaults>
  <a:extraClrSchemeLst>
    <a:extraClrScheme>
      <a:clrScheme name="2_Office 主题 1">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7181</Words>
  <Application>WPS 演示</Application>
  <PresentationFormat>自定义</PresentationFormat>
  <Paragraphs>589</Paragraphs>
  <Slides>64</Slides>
  <Notes>8</Notes>
  <HiddenSlides>0</HiddenSlides>
  <MMClips>0</MMClips>
  <ScaleCrop>false</ScaleCrop>
  <HeadingPairs>
    <vt:vector size="6" baseType="variant">
      <vt:variant>
        <vt:lpstr>已用的字体</vt:lpstr>
      </vt:variant>
      <vt:variant>
        <vt:i4>15</vt:i4>
      </vt:variant>
      <vt:variant>
        <vt:lpstr>主题</vt:lpstr>
      </vt:variant>
      <vt:variant>
        <vt:i4>3</vt:i4>
      </vt:variant>
      <vt:variant>
        <vt:lpstr>幻灯片标题</vt:lpstr>
      </vt:variant>
      <vt:variant>
        <vt:i4>64</vt:i4>
      </vt:variant>
    </vt:vector>
  </HeadingPairs>
  <TitlesOfParts>
    <vt:vector size="82" baseType="lpstr">
      <vt:lpstr>Arial</vt:lpstr>
      <vt:lpstr>宋体</vt:lpstr>
      <vt:lpstr>Wingdings</vt:lpstr>
      <vt:lpstr>Calibri</vt:lpstr>
      <vt:lpstr>微软雅黑</vt:lpstr>
      <vt:lpstr>黑体</vt:lpstr>
      <vt:lpstr>Times New Roman</vt:lpstr>
      <vt:lpstr>Calibri</vt:lpstr>
      <vt:lpstr>仿宋</vt:lpstr>
      <vt:lpstr>等线</vt:lpstr>
      <vt:lpstr>Wingdings</vt:lpstr>
      <vt:lpstr>Arial Unicode MS</vt:lpstr>
      <vt:lpstr>Times New Roman</vt:lpstr>
      <vt:lpstr>江城斜宋体 900W</vt:lpstr>
      <vt:lpstr>思源黑体 CN Regular</vt:lpstr>
      <vt:lpstr>2_Office 主题</vt:lpstr>
      <vt:lpstr>3_Office 主题</vt:lpstr>
      <vt:lpstr>1_Office 主题</vt:lpstr>
      <vt:lpstr>Python数据分析 项目二 Python科学计算库训练</vt:lpstr>
      <vt:lpstr>   知识引入</vt:lpstr>
      <vt:lpstr>   知识框架</vt:lpstr>
      <vt:lpstr>   目录</vt:lpstr>
      <vt:lpstr>PowerPoint 演示文稿</vt:lpstr>
      <vt:lpstr>PowerPoint 演示文稿</vt:lpstr>
      <vt:lpstr>PowerPoint 演示文稿</vt:lpstr>
      <vt:lpstr>PowerPoint 演示文稿</vt:lpstr>
      <vt:lpstr>PowerPoint 演示文稿</vt:lpstr>
      <vt:lpstr>   目录</vt:lpstr>
      <vt:lpstr>PowerPoint 演示文稿</vt:lpstr>
      <vt:lpstr>PowerPoint 演示文稿</vt:lpstr>
      <vt:lpstr>PowerPoint 演示文稿</vt:lpstr>
      <vt:lpstr>PowerPoint 演示文稿</vt:lpstr>
      <vt:lpstr>PowerPoint 演示文稿</vt:lpstr>
      <vt:lpstr>   2 认识数组的数据类型</vt:lpstr>
      <vt:lpstr>   3 掌握数组的属性</vt:lpstr>
      <vt:lpstr>PowerPoint 演示文稿</vt:lpstr>
      <vt:lpstr>   目录</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   目录</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   目录</vt:lpstr>
      <vt:lpstr>PowerPoint 演示文稿</vt:lpstr>
      <vt:lpstr>PowerPoint 演示文稿</vt:lpstr>
      <vt:lpstr>PowerPoint 演示文稿</vt:lpstr>
      <vt:lpstr>   目录</vt:lpstr>
      <vt:lpstr>PowerPoint 演示文稿</vt:lpstr>
      <vt:lpstr>PowerPoint 演示文稿</vt:lpstr>
      <vt:lpstr>PowerPoint 演示文稿</vt:lpstr>
      <vt:lpstr>PowerPoint 演示文稿</vt:lpstr>
      <vt:lpstr>   总结</vt:lpstr>
      <vt:lpstr>PowerPoint 演示文稿</vt:lpstr>
    </vt:vector>
  </TitlesOfParts>
  <Company>MS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Roc Ren</dc:creator>
  <cp:lastModifiedBy>hbl</cp:lastModifiedBy>
  <cp:revision>570</cp:revision>
  <dcterms:created xsi:type="dcterms:W3CDTF">2017-01-10T15:44:00Z</dcterms:created>
  <dcterms:modified xsi:type="dcterms:W3CDTF">2023-12-19T03:04:52Z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52B21B4C5AE34215B0D08FC11C5F9001_12</vt:lpwstr>
  </property>
  <property fmtid="{D5CDD505-2E9C-101B-9397-08002B2CF9AE}" pid="3" name="KSOProductBuildVer">
    <vt:lpwstr>2052-12.1.0.15990</vt:lpwstr>
  </property>
</Properties>
</file>