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56.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xml" ContentType="application/vnd.openxmlformats-officedocument.presentationml.notesSlide+xml"/>
  <Override PartName="/ppt/notesSlides/notesSlide120.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3"/>
    <p:sldMasterId id="2147483660" r:id="rId4"/>
  </p:sldMasterIdLst>
  <p:notesMasterIdLst>
    <p:notesMasterId r:id="rId7"/>
  </p:notesMasterIdLst>
  <p:sldIdLst>
    <p:sldId id="643" r:id="rId5"/>
    <p:sldId id="636" r:id="rId6"/>
    <p:sldId id="655" r:id="rId8"/>
    <p:sldId id="657" r:id="rId9"/>
    <p:sldId id="672" r:id="rId10"/>
    <p:sldId id="878" r:id="rId11"/>
    <p:sldId id="879" r:id="rId12"/>
    <p:sldId id="880" r:id="rId13"/>
    <p:sldId id="881" r:id="rId14"/>
    <p:sldId id="882" r:id="rId15"/>
    <p:sldId id="883" r:id="rId16"/>
    <p:sldId id="884" r:id="rId17"/>
    <p:sldId id="885" r:id="rId18"/>
    <p:sldId id="886" r:id="rId19"/>
    <p:sldId id="887" r:id="rId20"/>
    <p:sldId id="888" r:id="rId21"/>
    <p:sldId id="764" r:id="rId22"/>
    <p:sldId id="889" r:id="rId23"/>
    <p:sldId id="890" r:id="rId24"/>
    <p:sldId id="891" r:id="rId25"/>
    <p:sldId id="892" r:id="rId26"/>
    <p:sldId id="893" r:id="rId27"/>
    <p:sldId id="894" r:id="rId28"/>
    <p:sldId id="895" r:id="rId29"/>
    <p:sldId id="896" r:id="rId30"/>
    <p:sldId id="897" r:id="rId31"/>
    <p:sldId id="898" r:id="rId32"/>
    <p:sldId id="899" r:id="rId33"/>
    <p:sldId id="900" r:id="rId34"/>
    <p:sldId id="901" r:id="rId35"/>
    <p:sldId id="902" r:id="rId36"/>
    <p:sldId id="903" r:id="rId37"/>
    <p:sldId id="904" r:id="rId38"/>
    <p:sldId id="905" r:id="rId39"/>
    <p:sldId id="906" r:id="rId40"/>
    <p:sldId id="907" r:id="rId41"/>
    <p:sldId id="914" r:id="rId42"/>
    <p:sldId id="908" r:id="rId43"/>
    <p:sldId id="909" r:id="rId44"/>
    <p:sldId id="910" r:id="rId45"/>
    <p:sldId id="911" r:id="rId46"/>
    <p:sldId id="912" r:id="rId47"/>
    <p:sldId id="913" r:id="rId48"/>
    <p:sldId id="915" r:id="rId49"/>
    <p:sldId id="916" r:id="rId50"/>
    <p:sldId id="917" r:id="rId51"/>
    <p:sldId id="918" r:id="rId52"/>
    <p:sldId id="919" r:id="rId53"/>
    <p:sldId id="920" r:id="rId54"/>
    <p:sldId id="921" r:id="rId55"/>
    <p:sldId id="922" r:id="rId56"/>
    <p:sldId id="923" r:id="rId57"/>
    <p:sldId id="924" r:id="rId58"/>
    <p:sldId id="925" r:id="rId59"/>
    <p:sldId id="926" r:id="rId60"/>
    <p:sldId id="927" r:id="rId61"/>
    <p:sldId id="928" r:id="rId62"/>
    <p:sldId id="929" r:id="rId63"/>
    <p:sldId id="930" r:id="rId64"/>
    <p:sldId id="931" r:id="rId65"/>
    <p:sldId id="933" r:id="rId66"/>
    <p:sldId id="941" r:id="rId67"/>
    <p:sldId id="942" r:id="rId68"/>
    <p:sldId id="944" r:id="rId69"/>
    <p:sldId id="945" r:id="rId70"/>
    <p:sldId id="946" r:id="rId71"/>
    <p:sldId id="943" r:id="rId72"/>
    <p:sldId id="947" r:id="rId73"/>
    <p:sldId id="949" r:id="rId74"/>
    <p:sldId id="950" r:id="rId75"/>
    <p:sldId id="951" r:id="rId76"/>
    <p:sldId id="952" r:id="rId77"/>
    <p:sldId id="953" r:id="rId78"/>
    <p:sldId id="954" r:id="rId79"/>
    <p:sldId id="955" r:id="rId80"/>
    <p:sldId id="956" r:id="rId81"/>
    <p:sldId id="957" r:id="rId82"/>
    <p:sldId id="958" r:id="rId83"/>
    <p:sldId id="959" r:id="rId84"/>
    <p:sldId id="960" r:id="rId85"/>
    <p:sldId id="961" r:id="rId86"/>
    <p:sldId id="962" r:id="rId87"/>
    <p:sldId id="963" r:id="rId88"/>
    <p:sldId id="964" r:id="rId89"/>
    <p:sldId id="965" r:id="rId90"/>
    <p:sldId id="966" r:id="rId91"/>
    <p:sldId id="967" r:id="rId92"/>
    <p:sldId id="968" r:id="rId93"/>
    <p:sldId id="969" r:id="rId94"/>
    <p:sldId id="970" r:id="rId95"/>
    <p:sldId id="971" r:id="rId96"/>
    <p:sldId id="972" r:id="rId97"/>
    <p:sldId id="973" r:id="rId98"/>
    <p:sldId id="974" r:id="rId99"/>
    <p:sldId id="975" r:id="rId100"/>
    <p:sldId id="976" r:id="rId101"/>
    <p:sldId id="977" r:id="rId102"/>
    <p:sldId id="978" r:id="rId103"/>
    <p:sldId id="979" r:id="rId104"/>
    <p:sldId id="980" r:id="rId105"/>
    <p:sldId id="981" r:id="rId106"/>
    <p:sldId id="982" r:id="rId107"/>
    <p:sldId id="983" r:id="rId108"/>
    <p:sldId id="984" r:id="rId109"/>
    <p:sldId id="985" r:id="rId110"/>
    <p:sldId id="986" r:id="rId111"/>
    <p:sldId id="987" r:id="rId112"/>
    <p:sldId id="988" r:id="rId113"/>
    <p:sldId id="989" r:id="rId114"/>
    <p:sldId id="990" r:id="rId115"/>
    <p:sldId id="991" r:id="rId116"/>
    <p:sldId id="992" r:id="rId117"/>
    <p:sldId id="993" r:id="rId118"/>
    <p:sldId id="994" r:id="rId119"/>
    <p:sldId id="995" r:id="rId120"/>
    <p:sldId id="996" r:id="rId121"/>
    <p:sldId id="997" r:id="rId122"/>
    <p:sldId id="998" r:id="rId123"/>
    <p:sldId id="999" r:id="rId124"/>
    <p:sldId id="1000" r:id="rId125"/>
    <p:sldId id="640" r:id="rId126"/>
    <p:sldId id="641" r:id="rId127"/>
  </p:sldIdLst>
  <p:sldSz cx="12192000" cy="6858000"/>
  <p:notesSz cx="6858000" cy="9144000"/>
  <p:custDataLst>
    <p:tags r:id="rId131"/>
  </p:custDataLst>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062" userDrawn="1">
          <p15:clr>
            <a:srgbClr val="A4A3A4"/>
          </p15:clr>
        </p15:guide>
        <p15:guide id="2" pos="383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65B6"/>
    <a:srgbClr val="001132"/>
    <a:srgbClr val="000F2F"/>
    <a:srgbClr val="357FBD"/>
    <a:srgbClr val="B9B9B9"/>
    <a:srgbClr val="2B6EE1"/>
    <a:srgbClr val="FB9708"/>
    <a:srgbClr val="064BB2"/>
    <a:srgbClr val="FFCB54"/>
    <a:srgbClr val="FFBF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06799F8-075E-4A3A-A7F6-7FBC6576F1A4}" styleName="主题样式 2 - 强调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641" autoAdjust="0"/>
    <p:restoredTop sz="94660"/>
  </p:normalViewPr>
  <p:slideViewPr>
    <p:cSldViewPr snapToGrid="0" showGuides="1">
      <p:cViewPr varScale="1">
        <p:scale>
          <a:sx n="105" d="100"/>
          <a:sy n="105" d="100"/>
        </p:scale>
        <p:origin x="-96" y="-288"/>
      </p:cViewPr>
      <p:guideLst>
        <p:guide orient="horz" pos="2062"/>
        <p:guide pos="38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4.xml"/><Relationship Id="rId98" Type="http://schemas.openxmlformats.org/officeDocument/2006/relationships/slide" Target="slides/slide93.xml"/><Relationship Id="rId97" Type="http://schemas.openxmlformats.org/officeDocument/2006/relationships/slide" Target="slides/slide92.xml"/><Relationship Id="rId96" Type="http://schemas.openxmlformats.org/officeDocument/2006/relationships/slide" Target="slides/slide91.xml"/><Relationship Id="rId95" Type="http://schemas.openxmlformats.org/officeDocument/2006/relationships/slide" Target="slides/slide90.xml"/><Relationship Id="rId94" Type="http://schemas.openxmlformats.org/officeDocument/2006/relationships/slide" Target="slides/slide89.xml"/><Relationship Id="rId93" Type="http://schemas.openxmlformats.org/officeDocument/2006/relationships/slide" Target="slides/slide88.xml"/><Relationship Id="rId92" Type="http://schemas.openxmlformats.org/officeDocument/2006/relationships/slide" Target="slides/slide87.xml"/><Relationship Id="rId91" Type="http://schemas.openxmlformats.org/officeDocument/2006/relationships/slide" Target="slides/slide86.xml"/><Relationship Id="rId90" Type="http://schemas.openxmlformats.org/officeDocument/2006/relationships/slide" Target="slides/slide85.xml"/><Relationship Id="rId9" Type="http://schemas.openxmlformats.org/officeDocument/2006/relationships/slide" Target="slides/slide4.xml"/><Relationship Id="rId89" Type="http://schemas.openxmlformats.org/officeDocument/2006/relationships/slide" Target="slides/slide84.xml"/><Relationship Id="rId88" Type="http://schemas.openxmlformats.org/officeDocument/2006/relationships/slide" Target="slides/slide83.xml"/><Relationship Id="rId87" Type="http://schemas.openxmlformats.org/officeDocument/2006/relationships/slide" Target="slides/slide82.xml"/><Relationship Id="rId86" Type="http://schemas.openxmlformats.org/officeDocument/2006/relationships/slide" Target="slides/slide81.xml"/><Relationship Id="rId85" Type="http://schemas.openxmlformats.org/officeDocument/2006/relationships/slide" Target="slides/slide80.xml"/><Relationship Id="rId84" Type="http://schemas.openxmlformats.org/officeDocument/2006/relationships/slide" Target="slides/slide79.xml"/><Relationship Id="rId83" Type="http://schemas.openxmlformats.org/officeDocument/2006/relationships/slide" Target="slides/slide78.xml"/><Relationship Id="rId82" Type="http://schemas.openxmlformats.org/officeDocument/2006/relationships/slide" Target="slides/slide77.xml"/><Relationship Id="rId81" Type="http://schemas.openxmlformats.org/officeDocument/2006/relationships/slide" Target="slides/slide76.xml"/><Relationship Id="rId80" Type="http://schemas.openxmlformats.org/officeDocument/2006/relationships/slide" Target="slides/slide75.xml"/><Relationship Id="rId8" Type="http://schemas.openxmlformats.org/officeDocument/2006/relationships/slide" Target="slides/slide3.xml"/><Relationship Id="rId79" Type="http://schemas.openxmlformats.org/officeDocument/2006/relationships/slide" Target="slides/slide74.xml"/><Relationship Id="rId78" Type="http://schemas.openxmlformats.org/officeDocument/2006/relationships/slide" Target="slides/slide73.xml"/><Relationship Id="rId77" Type="http://schemas.openxmlformats.org/officeDocument/2006/relationships/slide" Target="slides/slide72.xml"/><Relationship Id="rId76" Type="http://schemas.openxmlformats.org/officeDocument/2006/relationships/slide" Target="slides/slide71.xml"/><Relationship Id="rId75" Type="http://schemas.openxmlformats.org/officeDocument/2006/relationships/slide" Target="slides/slide70.xml"/><Relationship Id="rId74" Type="http://schemas.openxmlformats.org/officeDocument/2006/relationships/slide" Target="slides/slide69.xml"/><Relationship Id="rId73" Type="http://schemas.openxmlformats.org/officeDocument/2006/relationships/slide" Target="slides/slide68.xml"/><Relationship Id="rId72" Type="http://schemas.openxmlformats.org/officeDocument/2006/relationships/slide" Target="slides/slide67.xml"/><Relationship Id="rId71" Type="http://schemas.openxmlformats.org/officeDocument/2006/relationships/slide" Target="slides/slide66.xml"/><Relationship Id="rId70" Type="http://schemas.openxmlformats.org/officeDocument/2006/relationships/slide" Target="slides/slide65.xml"/><Relationship Id="rId7" Type="http://schemas.openxmlformats.org/officeDocument/2006/relationships/notesMaster" Target="notesMasters/notesMaster1.xml"/><Relationship Id="rId69" Type="http://schemas.openxmlformats.org/officeDocument/2006/relationships/slide" Target="slides/slide64.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slide" Target="slides/slide2.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1" Type="http://schemas.openxmlformats.org/officeDocument/2006/relationships/tags" Target="tags/tag643.xml"/><Relationship Id="rId130" Type="http://schemas.openxmlformats.org/officeDocument/2006/relationships/tableStyles" Target="tableStyles.xml"/><Relationship Id="rId13" Type="http://schemas.openxmlformats.org/officeDocument/2006/relationships/slide" Target="slides/slide8.xml"/><Relationship Id="rId129" Type="http://schemas.openxmlformats.org/officeDocument/2006/relationships/viewProps" Target="viewProps.xml"/><Relationship Id="rId128" Type="http://schemas.openxmlformats.org/officeDocument/2006/relationships/presProps" Target="presProps.xml"/><Relationship Id="rId127" Type="http://schemas.openxmlformats.org/officeDocument/2006/relationships/slide" Target="slides/slide122.xml"/><Relationship Id="rId126" Type="http://schemas.openxmlformats.org/officeDocument/2006/relationships/slide" Target="slides/slide121.xml"/><Relationship Id="rId125" Type="http://schemas.openxmlformats.org/officeDocument/2006/relationships/slide" Target="slides/slide120.xml"/><Relationship Id="rId124" Type="http://schemas.openxmlformats.org/officeDocument/2006/relationships/slide" Target="slides/slide119.xml"/><Relationship Id="rId123" Type="http://schemas.openxmlformats.org/officeDocument/2006/relationships/slide" Target="slides/slide118.xml"/><Relationship Id="rId122" Type="http://schemas.openxmlformats.org/officeDocument/2006/relationships/slide" Target="slides/slide117.xml"/><Relationship Id="rId121" Type="http://schemas.openxmlformats.org/officeDocument/2006/relationships/slide" Target="slides/slide116.xml"/><Relationship Id="rId120" Type="http://schemas.openxmlformats.org/officeDocument/2006/relationships/slide" Target="slides/slide115.xml"/><Relationship Id="rId12" Type="http://schemas.openxmlformats.org/officeDocument/2006/relationships/slide" Target="slides/slide7.xml"/><Relationship Id="rId119" Type="http://schemas.openxmlformats.org/officeDocument/2006/relationships/slide" Target="slides/slide114.xml"/><Relationship Id="rId118" Type="http://schemas.openxmlformats.org/officeDocument/2006/relationships/slide" Target="slides/slide113.xml"/><Relationship Id="rId117" Type="http://schemas.openxmlformats.org/officeDocument/2006/relationships/slide" Target="slides/slide112.xml"/><Relationship Id="rId116" Type="http://schemas.openxmlformats.org/officeDocument/2006/relationships/slide" Target="slides/slide111.xml"/><Relationship Id="rId115" Type="http://schemas.openxmlformats.org/officeDocument/2006/relationships/slide" Target="slides/slide110.xml"/><Relationship Id="rId114" Type="http://schemas.openxmlformats.org/officeDocument/2006/relationships/slide" Target="slides/slide109.xml"/><Relationship Id="rId113" Type="http://schemas.openxmlformats.org/officeDocument/2006/relationships/slide" Target="slides/slide108.xml"/><Relationship Id="rId112" Type="http://schemas.openxmlformats.org/officeDocument/2006/relationships/slide" Target="slides/slide107.xml"/><Relationship Id="rId111" Type="http://schemas.openxmlformats.org/officeDocument/2006/relationships/slide" Target="slides/slide106.xml"/><Relationship Id="rId110" Type="http://schemas.openxmlformats.org/officeDocument/2006/relationships/slide" Target="slides/slide105.xml"/><Relationship Id="rId11" Type="http://schemas.openxmlformats.org/officeDocument/2006/relationships/slide" Target="slides/slide6.xml"/><Relationship Id="rId109" Type="http://schemas.openxmlformats.org/officeDocument/2006/relationships/slide" Target="slides/slide104.xml"/><Relationship Id="rId108" Type="http://schemas.openxmlformats.org/officeDocument/2006/relationships/slide" Target="slides/slide103.xml"/><Relationship Id="rId107" Type="http://schemas.openxmlformats.org/officeDocument/2006/relationships/slide" Target="slides/slide102.xml"/><Relationship Id="rId106" Type="http://schemas.openxmlformats.org/officeDocument/2006/relationships/slide" Target="slides/slide101.xml"/><Relationship Id="rId105" Type="http://schemas.openxmlformats.org/officeDocument/2006/relationships/slide" Target="slides/slide100.xml"/><Relationship Id="rId104" Type="http://schemas.openxmlformats.org/officeDocument/2006/relationships/slide" Target="slides/slide99.xml"/><Relationship Id="rId103" Type="http://schemas.openxmlformats.org/officeDocument/2006/relationships/slide" Target="slides/slide98.xml"/><Relationship Id="rId102" Type="http://schemas.openxmlformats.org/officeDocument/2006/relationships/slide" Target="slides/slide97.xml"/><Relationship Id="rId101" Type="http://schemas.openxmlformats.org/officeDocument/2006/relationships/slide" Target="slides/slide96.xml"/><Relationship Id="rId100" Type="http://schemas.openxmlformats.org/officeDocument/2006/relationships/slide" Target="slides/slide95.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B001AA9B-1066-44C8-963B-84D7F1486841}"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eaLnBrk="1" hangingPunct="1">
              <a:defRPr sz="1200">
                <a:latin typeface="等线" panose="02010600030101010101" pitchFamily="2" charset="-122"/>
                <a:ea typeface="等线" panose="02010600030101010101" pitchFamily="2" charset="-122"/>
              </a:defRPr>
            </a:lvl1pPr>
          </a:lstStyle>
          <a:p>
            <a:fld id="{65816D6F-F2D3-4F04-8B14-920E323B9CAC}"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1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1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1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1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1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1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1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en-US">
                <a:sym typeface="+mn-ea"/>
              </a:rPr>
              <a:t>大家先看一下这几张图片，应该都很熟悉吧，这些都是我们生活中十分常见而且广泛被应用到的APP。</a:t>
            </a:r>
            <a:endParaRPr lang="zh-CN" altLang="en-US"/>
          </a:p>
          <a:p>
            <a:r>
              <a:rPr lang="zh-CN" altLang="en-US">
                <a:sym typeface="+mn-ea"/>
              </a:rPr>
              <a:t>其中BOSS直聘一直都是往届师兄师姐们求职找工作时候十分青睐的求职软件，但是细心的同学们发现，在BOSS直聘检索过大数据工程师的相关工作岗位后，在访问其他三个软件平台的时候也会偶尔收到一些定向推送过来的弹窗广告和信息，主要就是围绕曾经检索过的岗位信息进行定向投送的，那么这样的个性化信息推荐的行为其实就是我们大数据分析师工作的成果。这样的方式不但让信息可以360度无死角的传递到客户端，其实最重要的是能够精准命中目标客户，实现信息的精准投送，最终更加高效的服务用户。</a:t>
            </a:r>
            <a:endParaRPr lang="zh-CN" altLang="en-US"/>
          </a:p>
          <a:p>
            <a:r>
              <a:rPr lang="zh-CN" altLang="en-US">
                <a:sym typeface="+mn-ea"/>
              </a:rPr>
              <a:t>与此同时，师兄师姐们也在好奇一件事，全国有数以万计的大学生都在BOSS直聘平台检索岗位信息，那么平台是如何做到在海量数据中精准捕捉数据并且精准投送数据的呢？</a:t>
            </a:r>
            <a:endParaRPr lang="zh-CN" altLang="en-US"/>
          </a:p>
          <a:p>
            <a:r>
              <a:rPr lang="zh-CN" altLang="en-US">
                <a:sym typeface="+mn-ea"/>
              </a:rPr>
              <a:t>今天呢，老师就为大家解开这个谜团，其实这个实现起来一点也不难，它就是对海量数据清洗之后得到干净的数据，再进行数据分析的结果，这也是今天我们要聚焦的学习内容。</a:t>
            </a:r>
            <a:endParaRPr lang="zh-CN" altLang="en-US"/>
          </a:p>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en-US">
                <a:sym typeface="+mn-ea"/>
              </a:rPr>
              <a:t>回顾基于招聘数据的需求分析，其中同学们对于各个城市能够提供的岗位数量比较感兴趣，这能够为求职者向哪个城市投递简历提供依据。</a:t>
            </a:r>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en-US" dirty="0">
                <a:sym typeface="+mn-ea"/>
              </a:rPr>
              <a:t>数据分组就是按照一定的规则对数据集进行分组，并在每一组上进行统计分析的过程。</a:t>
            </a:r>
            <a:endParaRPr lang="zh-CN" altLang="en-US" dirty="0"/>
          </a:p>
          <a:p>
            <a:r>
              <a:rPr lang="zh-CN" altLang="en-US" dirty="0">
                <a:sym typeface="+mn-ea"/>
              </a:rPr>
              <a:t>分组在日常生活中很常见，比如你的手机微信中，有很多好友，一般你会对这些好友进行分类，添加分组标签，有的是家人，有的是同学，有的是朋友。按照类别进行分组统计是非常常用的一种分析方法。</a:t>
            </a:r>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en-US">
                <a:sym typeface="+mn-ea"/>
              </a:rPr>
              <a:t>下面让我们先来看分组运算的核心模式。图中是一个简单的分组聚合案例，首先，数据集按照相同的分组键key分成小的数据片（即split阶段），然后对每个数据片进行操作，比如图中分别对A、B、C的数据进行求和操作（即apply阶段），最后将结果再聚合起来形成新的数据集（即combine阶段）。</a:t>
            </a:r>
            <a:endParaRPr lang="zh-CN" altLang="en-US"/>
          </a:p>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en-US">
                <a:sym typeface="+mn-ea"/>
              </a:rPr>
              <a:t>说了这么多，下面就让我们看看在Python数据分析中，能够实现分组运算的函数——groupby。groupby函数能够实现针对某种规则对海量数据进行分组。</a:t>
            </a:r>
            <a:endParaRPr lang="zh-CN" altLang="en-US"/>
          </a:p>
          <a:p>
            <a:r>
              <a:rPr lang="zh-CN" altLang="en-US">
                <a:sym typeface="+mn-ea"/>
              </a:rPr>
              <a:t>这是groupby函数的语法格式，使用DataFrame对象调用groupby，括号中传入的参数是分组指标，参数类型是列表，因此分组指标可以是一个也可以是多个，括号外面是要统计的字段，使用列表表示，再调用聚合函数，也可以理解为统计函数，比如进行计数统计、求和统计等。</a:t>
            </a:r>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en-US" dirty="0">
                <a:sym typeface="+mn-ea"/>
              </a:rPr>
              <a:t>这里我也给大家一个捷径，结合分组聚合代码调用的思路，老师教给大家一个分组定位口诀来解决代码编写不熟练这一难点问题：数据分组groupby，分组指标查询带，添加统计函数名，指标在内值在外。对照groupby函数的调用，我们来看看分组定位口诀要如何使用。</a:t>
            </a:r>
            <a:endParaRPr lang="zh-CN" altLang="en-US" dirty="0"/>
          </a:p>
          <a:p>
            <a:r>
              <a:rPr lang="zh-CN" altLang="en-US" dirty="0">
                <a:sym typeface="+mn-ea"/>
              </a:rPr>
              <a:t>回到刚才老师示范的代码中，数据分组groupby就是使用df调用groupby函数，分组指标查询带就是你要按照什么指标分组，就把这个指标写在括号里面，添加统计函数名是指要进行计数或者求平均值等，就把聚合函数写在括号的外面，指标在内值在外这句话也提示你再检查一遍代码参数的位置是否正确。</a:t>
            </a:r>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sym typeface="+mn-ea"/>
              </a:rPr>
              <a:t>而其中的统计函数，如表中所示。（分别对每个方法进行说明）。这些函数，可以用于对数据分组后进行相应的统计。</a:t>
            </a:r>
            <a:endParaRPr lang="zh-CN"/>
          </a:p>
          <a:p>
            <a:r>
              <a:rPr lang="zh-CN">
                <a:sym typeface="+mn-ea"/>
              </a:rPr>
              <a:t>接下来，大家也试一试，使用口诀再次编写数据分组代码，并进行统计函数的练习。</a:t>
            </a:r>
            <a:endParaRPr lang="zh-CN"/>
          </a:p>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fld>
            <a:endParaRPr lang="zh-CN" altLang="en-US">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程序页">
    <p:spTree>
      <p:nvGrpSpPr>
        <p:cNvPr id="1" name=""/>
        <p:cNvGrpSpPr/>
        <p:nvPr/>
      </p:nvGrpSpPr>
      <p:grpSpPr>
        <a:xfrm>
          <a:off x="0" y="0"/>
          <a:ext cx="0" cy="0"/>
          <a:chOff x="0" y="0"/>
          <a:chExt cx="0" cy="0"/>
        </a:xfrm>
      </p:grpSpPr>
      <p:sp>
        <p:nvSpPr>
          <p:cNvPr id="5" name="Rectangle 12"/>
          <p:cNvSpPr>
            <a:spLocks noChangeArrowheads="1"/>
          </p:cNvSpPr>
          <p:nvPr userDrawn="1"/>
        </p:nvSpPr>
        <p:spPr bwMode="auto">
          <a:xfrm>
            <a:off x="9937750" y="6392863"/>
            <a:ext cx="57150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00">
                <a:solidFill>
                  <a:srgbClr val="7F7F7F"/>
                </a:solidFill>
                <a:latin typeface="Arial" panose="020B0604020202020204" pitchFamily="34" charset="0"/>
                <a:cs typeface="Arial" panose="020B0604020202020204" pitchFamily="34" charset="0"/>
              </a:rPr>
              <a:t> </a:t>
            </a:r>
            <a:fld id="{4CA33889-0043-4C35-B783-FE1418798472}" type="slidenum">
              <a:rPr lang="en-US" altLang="zh-CN" sz="1000">
                <a:latin typeface="Arial" panose="020B0604020202020204" pitchFamily="34" charset="0"/>
                <a:cs typeface="Arial" panose="020B0604020202020204" pitchFamily="34" charset="0"/>
              </a:rPr>
            </a:fld>
            <a:endParaRPr lang="en-US" altLang="zh-CN" sz="1000">
              <a:latin typeface="Arial" panose="020B0604020202020204" pitchFamily="34" charset="0"/>
              <a:cs typeface="Arial" panose="020B0604020202020204" pitchFamily="34" charset="0"/>
            </a:endParaRPr>
          </a:p>
        </p:txBody>
      </p:sp>
      <p:cxnSp>
        <p:nvCxnSpPr>
          <p:cNvPr id="6" name="直接连接符 19"/>
          <p:cNvCxnSpPr>
            <a:stCxn id="6" idx="3"/>
          </p:cNvCxnSpPr>
          <p:nvPr userDrawn="1"/>
        </p:nvCxnSpPr>
        <p:spPr>
          <a:xfrm>
            <a:off x="10509250" y="6508750"/>
            <a:ext cx="1019175" cy="0"/>
          </a:xfrm>
          <a:prstGeom prst="line">
            <a:avLst/>
          </a:prstGeom>
          <a:ln w="9525">
            <a:solidFill>
              <a:srgbClr val="F19500"/>
            </a:solidFill>
          </a:ln>
        </p:spPr>
        <p:style>
          <a:lnRef idx="1">
            <a:schemeClr val="accent1"/>
          </a:lnRef>
          <a:fillRef idx="0">
            <a:schemeClr val="accent1"/>
          </a:fillRef>
          <a:effectRef idx="0">
            <a:schemeClr val="accent1"/>
          </a:effectRef>
          <a:fontRef idx="minor">
            <a:schemeClr val="tx1"/>
          </a:fontRef>
        </p:style>
      </p:cxnSp>
      <p:cxnSp>
        <p:nvCxnSpPr>
          <p:cNvPr id="7" name="直接连接符 14"/>
          <p:cNvCxnSpPr/>
          <p:nvPr userDrawn="1"/>
        </p:nvCxnSpPr>
        <p:spPr>
          <a:xfrm flipV="1">
            <a:off x="3719513" y="6508750"/>
            <a:ext cx="6218237" cy="0"/>
          </a:xfrm>
          <a:prstGeom prst="line">
            <a:avLst/>
          </a:prstGeom>
          <a:ln>
            <a:solidFill>
              <a:srgbClr val="064BB2"/>
            </a:solidFill>
          </a:ln>
        </p:spPr>
        <p:style>
          <a:lnRef idx="1">
            <a:schemeClr val="accent1"/>
          </a:lnRef>
          <a:fillRef idx="0">
            <a:schemeClr val="accent1"/>
          </a:fillRef>
          <a:effectRef idx="0">
            <a:schemeClr val="accent1"/>
          </a:effectRef>
          <a:fontRef idx="minor">
            <a:schemeClr val="tx1"/>
          </a:fontRef>
        </p:style>
      </p:cxnSp>
      <p:sp>
        <p:nvSpPr>
          <p:cNvPr id="8" name="AutoShape 23"/>
          <p:cNvSpPr>
            <a:spLocks noChangeArrowheads="1"/>
          </p:cNvSpPr>
          <p:nvPr userDrawn="1"/>
        </p:nvSpPr>
        <p:spPr bwMode="auto">
          <a:xfrm>
            <a:off x="246063" y="915988"/>
            <a:ext cx="9596437" cy="46037"/>
          </a:xfrm>
          <a:prstGeom prst="rect">
            <a:avLst/>
          </a:prstGeom>
          <a:solidFill>
            <a:srgbClr val="064BB2"/>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sp>
        <p:nvSpPr>
          <p:cNvPr id="9" name="AutoShape 23"/>
          <p:cNvSpPr>
            <a:spLocks noChangeArrowheads="1"/>
          </p:cNvSpPr>
          <p:nvPr userDrawn="1"/>
        </p:nvSpPr>
        <p:spPr bwMode="auto">
          <a:xfrm>
            <a:off x="9842500" y="915988"/>
            <a:ext cx="1989138" cy="46037"/>
          </a:xfrm>
          <a:prstGeom prst="rect">
            <a:avLst/>
          </a:prstGeom>
          <a:solidFill>
            <a:srgbClr val="FB9708"/>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sp>
        <p:nvSpPr>
          <p:cNvPr id="4" name="内容占位符 2"/>
          <p:cNvSpPr>
            <a:spLocks noGrp="1"/>
          </p:cNvSpPr>
          <p:nvPr>
            <p:ph idx="1"/>
          </p:nvPr>
        </p:nvSpPr>
        <p:spPr>
          <a:xfrm>
            <a:off x="423819" y="1753674"/>
            <a:ext cx="11107601" cy="4339721"/>
          </a:xfrm>
        </p:spPr>
        <p:txBody>
          <a:bodyPr>
            <a:noAutofit/>
          </a:bodyPr>
          <a:lstStyle>
            <a:lvl1pPr marL="362585" indent="-362585">
              <a:lnSpc>
                <a:spcPct val="150000"/>
              </a:lnSpc>
              <a:spcBef>
                <a:spcPts val="1000"/>
              </a:spcBef>
              <a:buClr>
                <a:srgbClr val="032089"/>
              </a:buClr>
              <a:buFont typeface="Wingdings" panose="05000000000000000000" pitchFamily="2" charset="2"/>
              <a:buChar char="Ø"/>
              <a:defRPr sz="1800" b="0">
                <a:latin typeface="微软雅黑" panose="020B0503020204020204" pitchFamily="34" charset="-122"/>
                <a:ea typeface="微软雅黑" panose="020B0503020204020204" pitchFamily="34" charset="-122"/>
                <a:cs typeface="Times New Roman" panose="02020603050405020304" pitchFamily="18" charset="0"/>
              </a:defRPr>
            </a:lvl1pPr>
            <a:lvl2pPr>
              <a:lnSpc>
                <a:spcPct val="130000"/>
              </a:lnSpc>
              <a:buClr>
                <a:srgbClr val="032089"/>
              </a:buClr>
              <a:buFont typeface="Wingdings" panose="05000000000000000000" pitchFamily="2" charset="2"/>
              <a:buChar char="l"/>
              <a:defRPr sz="2330" b="0">
                <a:latin typeface="微软雅黑" panose="020B0503020204020204" pitchFamily="34" charset="-122"/>
                <a:ea typeface="微软雅黑" panose="020B0503020204020204" pitchFamily="34" charset="-122"/>
              </a:defRPr>
            </a:lvl2pPr>
            <a:lvl3pPr>
              <a:defRPr sz="1905" b="0">
                <a:latin typeface="微软雅黑" panose="020B0503020204020204" pitchFamily="34" charset="-122"/>
                <a:ea typeface="微软雅黑" panose="020B0503020204020204" pitchFamily="34" charset="-122"/>
              </a:defRPr>
            </a:lvl3pPr>
            <a:lvl4pPr>
              <a:defRPr sz="1905" b="0">
                <a:latin typeface="微软雅黑" panose="020B0503020204020204" pitchFamily="34" charset="-122"/>
                <a:ea typeface="微软雅黑" panose="020B0503020204020204" pitchFamily="34" charset="-122"/>
              </a:defRPr>
            </a:lvl4pPr>
            <a:lvl5pPr>
              <a:defRPr sz="1905" b="0">
                <a:latin typeface="微软雅黑" panose="020B0503020204020204" pitchFamily="34" charset="-122"/>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p:txBody>
      </p:sp>
      <p:sp>
        <p:nvSpPr>
          <p:cNvPr id="2" name="标题 1"/>
          <p:cNvSpPr>
            <a:spLocks noGrp="1"/>
          </p:cNvSpPr>
          <p:nvPr>
            <p:ph type="title"/>
          </p:nvPr>
        </p:nvSpPr>
        <p:spPr>
          <a:xfrm>
            <a:off x="254876" y="359079"/>
            <a:ext cx="10972801" cy="528176"/>
          </a:xfrm>
        </p:spPr>
        <p:txBody>
          <a:bodyPr/>
          <a:lstStyle>
            <a:lvl1pPr>
              <a:defRPr sz="2400" b="1">
                <a:solidFill>
                  <a:schemeClr val="tx1"/>
                </a:solidFill>
                <a:latin typeface="微软雅黑" panose="020B0503020204020204" pitchFamily="34" charset="-122"/>
                <a:ea typeface="微软雅黑" panose="020B0503020204020204" pitchFamily="34" charset="-122"/>
                <a:cs typeface="Times New Roman" panose="02020603050405020304" pitchFamily="18" charset="0"/>
              </a:defRPr>
            </a:lvl1pPr>
          </a:lstStyle>
          <a:p>
            <a:r>
              <a:rPr lang="zh-CN" altLang="en-US"/>
              <a:t>单击此处编辑母版标题样式</a:t>
            </a:r>
            <a:endParaRPr lang="zh-CN" altLang="en-US" dirty="0"/>
          </a:p>
        </p:txBody>
      </p:sp>
      <p:sp>
        <p:nvSpPr>
          <p:cNvPr id="14" name="内容占位符 2"/>
          <p:cNvSpPr>
            <a:spLocks noGrp="1"/>
          </p:cNvSpPr>
          <p:nvPr>
            <p:ph idx="10"/>
          </p:nvPr>
        </p:nvSpPr>
        <p:spPr>
          <a:xfrm>
            <a:off x="423819" y="1138980"/>
            <a:ext cx="11107601" cy="426469"/>
          </a:xfrm>
          <a:noFill/>
          <a:ln>
            <a:noFill/>
          </a:ln>
        </p:spPr>
        <p:txBody>
          <a:bodyPr anchor="ctr">
            <a:noAutofit/>
          </a:bodyPr>
          <a:lstStyle>
            <a:lvl1pPr marL="0" indent="0">
              <a:buNone/>
              <a:defRPr lang="zh-CN" altLang="en-US" sz="2000" b="0" dirty="0" smtClean="0">
                <a:latin typeface="微软雅黑" panose="020B0503020204020204" pitchFamily="34" charset="-122"/>
                <a:ea typeface="微软雅黑" panose="020B0503020204020204" pitchFamily="34" charset="-122"/>
                <a:cs typeface="Times New Roman" panose="02020603050405020304" pitchFamily="18" charset="0"/>
              </a:defRPr>
            </a:lvl1pPr>
          </a:lstStyle>
          <a:p>
            <a:pPr lvl="0"/>
            <a:r>
              <a:rPr lang="zh-CN" altLang="en-US"/>
              <a:t>单击此处编辑母版文本样式</a:t>
            </a:r>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程序页">
    <p:spTree>
      <p:nvGrpSpPr>
        <p:cNvPr id="1" name=""/>
        <p:cNvGrpSpPr/>
        <p:nvPr/>
      </p:nvGrpSpPr>
      <p:grpSpPr>
        <a:xfrm>
          <a:off x="0" y="0"/>
          <a:ext cx="0" cy="0"/>
          <a:chOff x="0" y="0"/>
          <a:chExt cx="0" cy="0"/>
        </a:xfrm>
      </p:grpSpPr>
      <p:sp>
        <p:nvSpPr>
          <p:cNvPr id="5" name="Rectangle 12"/>
          <p:cNvSpPr>
            <a:spLocks noChangeArrowheads="1"/>
          </p:cNvSpPr>
          <p:nvPr userDrawn="1"/>
        </p:nvSpPr>
        <p:spPr bwMode="auto">
          <a:xfrm>
            <a:off x="9937750" y="6392863"/>
            <a:ext cx="57150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00">
                <a:solidFill>
                  <a:srgbClr val="7F7F7F"/>
                </a:solidFill>
                <a:latin typeface="Arial" panose="020B0604020202020204" pitchFamily="34" charset="0"/>
                <a:cs typeface="Arial" panose="020B0604020202020204" pitchFamily="34" charset="0"/>
              </a:rPr>
              <a:t> </a:t>
            </a:r>
            <a:fld id="{5589E908-A67D-47BE-9761-2DF46A42FEB7}" type="slidenum">
              <a:rPr lang="en-US" altLang="zh-CN" sz="1000">
                <a:solidFill>
                  <a:srgbClr val="000000"/>
                </a:solidFill>
                <a:latin typeface="Arial" panose="020B0604020202020204" pitchFamily="34" charset="0"/>
                <a:cs typeface="Arial" panose="020B0604020202020204" pitchFamily="34" charset="0"/>
              </a:rPr>
            </a:fld>
            <a:endParaRPr lang="en-US" altLang="zh-CN" sz="1000">
              <a:solidFill>
                <a:srgbClr val="000000"/>
              </a:solidFill>
              <a:latin typeface="Arial" panose="020B0604020202020204" pitchFamily="34" charset="0"/>
              <a:cs typeface="Arial" panose="020B0604020202020204" pitchFamily="34" charset="0"/>
            </a:endParaRPr>
          </a:p>
        </p:txBody>
      </p:sp>
      <p:cxnSp>
        <p:nvCxnSpPr>
          <p:cNvPr id="6" name="直接连接符 19"/>
          <p:cNvCxnSpPr>
            <a:stCxn id="6" idx="3"/>
          </p:cNvCxnSpPr>
          <p:nvPr userDrawn="1"/>
        </p:nvCxnSpPr>
        <p:spPr>
          <a:xfrm>
            <a:off x="10509250" y="6508750"/>
            <a:ext cx="1019175" cy="0"/>
          </a:xfrm>
          <a:prstGeom prst="line">
            <a:avLst/>
          </a:prstGeom>
          <a:ln w="9525">
            <a:solidFill>
              <a:srgbClr val="F19500"/>
            </a:solidFill>
          </a:ln>
        </p:spPr>
        <p:style>
          <a:lnRef idx="1">
            <a:schemeClr val="accent1"/>
          </a:lnRef>
          <a:fillRef idx="0">
            <a:schemeClr val="accent1"/>
          </a:fillRef>
          <a:effectRef idx="0">
            <a:schemeClr val="accent1"/>
          </a:effectRef>
          <a:fontRef idx="minor">
            <a:schemeClr val="tx1"/>
          </a:fontRef>
        </p:style>
      </p:cxnSp>
      <p:cxnSp>
        <p:nvCxnSpPr>
          <p:cNvPr id="7" name="直接连接符 14"/>
          <p:cNvCxnSpPr/>
          <p:nvPr userDrawn="1"/>
        </p:nvCxnSpPr>
        <p:spPr>
          <a:xfrm>
            <a:off x="8977745" y="6508750"/>
            <a:ext cx="960005" cy="0"/>
          </a:xfrm>
          <a:prstGeom prst="line">
            <a:avLst/>
          </a:prstGeom>
          <a:ln>
            <a:solidFill>
              <a:srgbClr val="064BB2"/>
            </a:solidFill>
          </a:ln>
        </p:spPr>
        <p:style>
          <a:lnRef idx="1">
            <a:schemeClr val="accent1"/>
          </a:lnRef>
          <a:fillRef idx="0">
            <a:schemeClr val="accent1"/>
          </a:fillRef>
          <a:effectRef idx="0">
            <a:schemeClr val="accent1"/>
          </a:effectRef>
          <a:fontRef idx="minor">
            <a:schemeClr val="tx1"/>
          </a:fontRef>
        </p:style>
      </p:cxnSp>
      <p:sp>
        <p:nvSpPr>
          <p:cNvPr id="8" name="AutoShape 23"/>
          <p:cNvSpPr>
            <a:spLocks noChangeArrowheads="1"/>
          </p:cNvSpPr>
          <p:nvPr userDrawn="1"/>
        </p:nvSpPr>
        <p:spPr bwMode="auto">
          <a:xfrm>
            <a:off x="246063" y="915988"/>
            <a:ext cx="9596437" cy="46037"/>
          </a:xfrm>
          <a:prstGeom prst="rect">
            <a:avLst/>
          </a:prstGeom>
          <a:solidFill>
            <a:srgbClr val="064BB2"/>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sp>
        <p:nvSpPr>
          <p:cNvPr id="9" name="AutoShape 23"/>
          <p:cNvSpPr>
            <a:spLocks noChangeArrowheads="1"/>
          </p:cNvSpPr>
          <p:nvPr userDrawn="1"/>
        </p:nvSpPr>
        <p:spPr bwMode="auto">
          <a:xfrm>
            <a:off x="9842500" y="915988"/>
            <a:ext cx="1989138" cy="46037"/>
          </a:xfrm>
          <a:prstGeom prst="rect">
            <a:avLst/>
          </a:prstGeom>
          <a:solidFill>
            <a:srgbClr val="FB9708"/>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pic>
        <p:nvPicPr>
          <p:cNvPr id="2" name="图片 1"/>
          <p:cNvPicPr>
            <a:picLocks noChangeAspect="1"/>
          </p:cNvPicPr>
          <p:nvPr userDrawn="1"/>
        </p:nvPicPr>
        <p:blipFill>
          <a:blip r:embed="rId2"/>
          <a:stretch>
            <a:fillRect/>
          </a:stretch>
        </p:blipFill>
        <p:spPr>
          <a:xfrm>
            <a:off x="4320667" y="6195942"/>
            <a:ext cx="3537966" cy="625616"/>
          </a:xfrm>
          <a:prstGeom prst="rect">
            <a:avLst/>
          </a:prstGeom>
        </p:spPr>
      </p:pic>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程序页">
    <p:spTree>
      <p:nvGrpSpPr>
        <p:cNvPr id="1" name=""/>
        <p:cNvGrpSpPr/>
        <p:nvPr/>
      </p:nvGrpSpPr>
      <p:grpSpPr>
        <a:xfrm>
          <a:off x="0" y="0"/>
          <a:ext cx="0" cy="0"/>
          <a:chOff x="0" y="0"/>
          <a:chExt cx="0" cy="0"/>
        </a:xfrm>
      </p:grpSpPr>
      <p:sp>
        <p:nvSpPr>
          <p:cNvPr id="5" name="Rectangle 12"/>
          <p:cNvSpPr>
            <a:spLocks noChangeArrowheads="1"/>
          </p:cNvSpPr>
          <p:nvPr userDrawn="1"/>
        </p:nvSpPr>
        <p:spPr bwMode="auto">
          <a:xfrm>
            <a:off x="9937750" y="6392863"/>
            <a:ext cx="57150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00">
                <a:solidFill>
                  <a:srgbClr val="7F7F7F"/>
                </a:solidFill>
                <a:latin typeface="Arial" panose="020B0604020202020204" pitchFamily="34" charset="0"/>
                <a:cs typeface="Arial" panose="020B0604020202020204" pitchFamily="34" charset="0"/>
              </a:rPr>
              <a:t> </a:t>
            </a:r>
            <a:fld id="{4CA33889-0043-4C35-B783-FE1418798472}" type="slidenum">
              <a:rPr lang="en-US" altLang="zh-CN" sz="1000">
                <a:latin typeface="Arial" panose="020B0604020202020204" pitchFamily="34" charset="0"/>
                <a:cs typeface="Arial" panose="020B0604020202020204" pitchFamily="34" charset="0"/>
              </a:rPr>
            </a:fld>
            <a:endParaRPr lang="en-US" altLang="zh-CN" sz="1000">
              <a:latin typeface="Arial" panose="020B0604020202020204" pitchFamily="34" charset="0"/>
              <a:cs typeface="Arial" panose="020B0604020202020204" pitchFamily="34" charset="0"/>
            </a:endParaRPr>
          </a:p>
        </p:txBody>
      </p:sp>
      <p:cxnSp>
        <p:nvCxnSpPr>
          <p:cNvPr id="6" name="直接连接符 19"/>
          <p:cNvCxnSpPr>
            <a:stCxn id="6" idx="3"/>
          </p:cNvCxnSpPr>
          <p:nvPr userDrawn="1"/>
        </p:nvCxnSpPr>
        <p:spPr>
          <a:xfrm>
            <a:off x="10509250" y="6508750"/>
            <a:ext cx="1019175" cy="0"/>
          </a:xfrm>
          <a:prstGeom prst="line">
            <a:avLst/>
          </a:prstGeom>
          <a:ln w="9525">
            <a:solidFill>
              <a:srgbClr val="F19500"/>
            </a:solidFill>
          </a:ln>
        </p:spPr>
        <p:style>
          <a:lnRef idx="1">
            <a:schemeClr val="accent1"/>
          </a:lnRef>
          <a:fillRef idx="0">
            <a:schemeClr val="accent1"/>
          </a:fillRef>
          <a:effectRef idx="0">
            <a:schemeClr val="accent1"/>
          </a:effectRef>
          <a:fontRef idx="minor">
            <a:schemeClr val="tx1"/>
          </a:fontRef>
        </p:style>
      </p:cxnSp>
      <p:cxnSp>
        <p:nvCxnSpPr>
          <p:cNvPr id="7" name="直接连接符 14"/>
          <p:cNvCxnSpPr/>
          <p:nvPr userDrawn="1"/>
        </p:nvCxnSpPr>
        <p:spPr>
          <a:xfrm flipV="1">
            <a:off x="3719513" y="6508750"/>
            <a:ext cx="6218237" cy="0"/>
          </a:xfrm>
          <a:prstGeom prst="line">
            <a:avLst/>
          </a:prstGeom>
          <a:ln>
            <a:solidFill>
              <a:srgbClr val="064BB2"/>
            </a:solidFill>
          </a:ln>
        </p:spPr>
        <p:style>
          <a:lnRef idx="1">
            <a:schemeClr val="accent1"/>
          </a:lnRef>
          <a:fillRef idx="0">
            <a:schemeClr val="accent1"/>
          </a:fillRef>
          <a:effectRef idx="0">
            <a:schemeClr val="accent1"/>
          </a:effectRef>
          <a:fontRef idx="minor">
            <a:schemeClr val="tx1"/>
          </a:fontRef>
        </p:style>
      </p:cxnSp>
      <p:sp>
        <p:nvSpPr>
          <p:cNvPr id="8" name="AutoShape 23"/>
          <p:cNvSpPr>
            <a:spLocks noChangeArrowheads="1"/>
          </p:cNvSpPr>
          <p:nvPr userDrawn="1"/>
        </p:nvSpPr>
        <p:spPr bwMode="auto">
          <a:xfrm>
            <a:off x="246063" y="915988"/>
            <a:ext cx="9596437" cy="46037"/>
          </a:xfrm>
          <a:prstGeom prst="rect">
            <a:avLst/>
          </a:prstGeom>
          <a:solidFill>
            <a:srgbClr val="064BB2"/>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sp>
        <p:nvSpPr>
          <p:cNvPr id="9" name="AutoShape 23"/>
          <p:cNvSpPr>
            <a:spLocks noChangeArrowheads="1"/>
          </p:cNvSpPr>
          <p:nvPr userDrawn="1"/>
        </p:nvSpPr>
        <p:spPr bwMode="auto">
          <a:xfrm>
            <a:off x="9842500" y="915988"/>
            <a:ext cx="1989138" cy="46037"/>
          </a:xfrm>
          <a:prstGeom prst="rect">
            <a:avLst/>
          </a:prstGeom>
          <a:solidFill>
            <a:srgbClr val="FB9708"/>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sp>
        <p:nvSpPr>
          <p:cNvPr id="4" name="内容占位符 2"/>
          <p:cNvSpPr>
            <a:spLocks noGrp="1"/>
          </p:cNvSpPr>
          <p:nvPr>
            <p:ph idx="1"/>
          </p:nvPr>
        </p:nvSpPr>
        <p:spPr>
          <a:xfrm>
            <a:off x="423819" y="1753674"/>
            <a:ext cx="11107601" cy="4339721"/>
          </a:xfrm>
        </p:spPr>
        <p:txBody>
          <a:bodyPr>
            <a:noAutofit/>
          </a:bodyPr>
          <a:lstStyle>
            <a:lvl1pPr marL="362585" indent="-362585">
              <a:lnSpc>
                <a:spcPct val="150000"/>
              </a:lnSpc>
              <a:spcBef>
                <a:spcPts val="1000"/>
              </a:spcBef>
              <a:buClr>
                <a:srgbClr val="032089"/>
              </a:buClr>
              <a:buFont typeface="Wingdings" panose="05000000000000000000" pitchFamily="2" charset="2"/>
              <a:buChar char="Ø"/>
              <a:defRPr sz="1800" b="0">
                <a:latin typeface="微软雅黑" panose="020B0503020204020204" pitchFamily="34" charset="-122"/>
                <a:ea typeface="微软雅黑" panose="020B0503020204020204" pitchFamily="34" charset="-122"/>
                <a:cs typeface="Times New Roman" panose="02020603050405020304" pitchFamily="18" charset="0"/>
              </a:defRPr>
            </a:lvl1pPr>
            <a:lvl2pPr>
              <a:lnSpc>
                <a:spcPct val="130000"/>
              </a:lnSpc>
              <a:buClr>
                <a:srgbClr val="032089"/>
              </a:buClr>
              <a:buFont typeface="Wingdings" panose="05000000000000000000" pitchFamily="2" charset="2"/>
              <a:buChar char="l"/>
              <a:defRPr sz="2330" b="0">
                <a:latin typeface="微软雅黑" panose="020B0503020204020204" pitchFamily="34" charset="-122"/>
                <a:ea typeface="微软雅黑" panose="020B0503020204020204" pitchFamily="34" charset="-122"/>
              </a:defRPr>
            </a:lvl2pPr>
            <a:lvl3pPr>
              <a:defRPr sz="1905" b="0">
                <a:latin typeface="微软雅黑" panose="020B0503020204020204" pitchFamily="34" charset="-122"/>
                <a:ea typeface="微软雅黑" panose="020B0503020204020204" pitchFamily="34" charset="-122"/>
              </a:defRPr>
            </a:lvl3pPr>
            <a:lvl4pPr>
              <a:defRPr sz="1905" b="0">
                <a:latin typeface="微软雅黑" panose="020B0503020204020204" pitchFamily="34" charset="-122"/>
                <a:ea typeface="微软雅黑" panose="020B0503020204020204" pitchFamily="34" charset="-122"/>
              </a:defRPr>
            </a:lvl4pPr>
            <a:lvl5pPr>
              <a:defRPr sz="1905" b="0">
                <a:latin typeface="微软雅黑" panose="020B0503020204020204" pitchFamily="34" charset="-122"/>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p:txBody>
      </p:sp>
      <p:sp>
        <p:nvSpPr>
          <p:cNvPr id="2" name="标题 1"/>
          <p:cNvSpPr>
            <a:spLocks noGrp="1"/>
          </p:cNvSpPr>
          <p:nvPr>
            <p:ph type="title"/>
          </p:nvPr>
        </p:nvSpPr>
        <p:spPr>
          <a:xfrm>
            <a:off x="254876" y="359079"/>
            <a:ext cx="10972801" cy="528176"/>
          </a:xfrm>
        </p:spPr>
        <p:txBody>
          <a:bodyPr/>
          <a:lstStyle>
            <a:lvl1pPr>
              <a:defRPr sz="2400" b="1">
                <a:solidFill>
                  <a:schemeClr val="tx1"/>
                </a:solidFill>
                <a:latin typeface="微软雅黑" panose="020B0503020204020204" pitchFamily="34" charset="-122"/>
                <a:ea typeface="微软雅黑" panose="020B0503020204020204" pitchFamily="34" charset="-122"/>
                <a:cs typeface="Times New Roman" panose="02020603050405020304" pitchFamily="18" charset="0"/>
              </a:defRPr>
            </a:lvl1pPr>
          </a:lstStyle>
          <a:p>
            <a:r>
              <a:rPr lang="zh-CN" altLang="en-US"/>
              <a:t>单击此处编辑母版标题样式</a:t>
            </a:r>
            <a:endParaRPr lang="zh-CN" altLang="en-US" dirty="0"/>
          </a:p>
        </p:txBody>
      </p:sp>
      <p:sp>
        <p:nvSpPr>
          <p:cNvPr id="14" name="内容占位符 2"/>
          <p:cNvSpPr>
            <a:spLocks noGrp="1"/>
          </p:cNvSpPr>
          <p:nvPr>
            <p:ph idx="10"/>
          </p:nvPr>
        </p:nvSpPr>
        <p:spPr>
          <a:xfrm>
            <a:off x="423819" y="1138980"/>
            <a:ext cx="11107601" cy="426469"/>
          </a:xfrm>
          <a:noFill/>
          <a:ln>
            <a:noFill/>
          </a:ln>
        </p:spPr>
        <p:txBody>
          <a:bodyPr anchor="ctr">
            <a:noAutofit/>
          </a:bodyPr>
          <a:lstStyle>
            <a:lvl1pPr marL="0" indent="0">
              <a:buNone/>
              <a:defRPr lang="zh-CN" altLang="en-US" sz="2000" b="0" dirty="0" smtClean="0">
                <a:latin typeface="微软雅黑" panose="020B0503020204020204" pitchFamily="34" charset="-122"/>
                <a:ea typeface="微软雅黑" panose="020B0503020204020204" pitchFamily="34" charset="-122"/>
                <a:cs typeface="Times New Roman" panose="02020603050405020304" pitchFamily="18" charset="0"/>
              </a:defRPr>
            </a:lvl1pPr>
          </a:lstStyle>
          <a:p>
            <a:pPr lvl="0"/>
            <a:r>
              <a:rPr lang="zh-CN" altLang="en-US"/>
              <a:t>单击此处编辑母版文本样式</a:t>
            </a:r>
            <a:endParaRPr lang="zh-CN" altLang="en-US"/>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
        <p:nvSpPr>
          <p:cNvPr id="5" name="Rectangle 12"/>
          <p:cNvSpPr>
            <a:spLocks noChangeArrowheads="1"/>
          </p:cNvSpPr>
          <p:nvPr userDrawn="1"/>
        </p:nvSpPr>
        <p:spPr bwMode="auto">
          <a:xfrm>
            <a:off x="9937750" y="6392863"/>
            <a:ext cx="57150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00">
                <a:solidFill>
                  <a:srgbClr val="7F7F7F"/>
                </a:solidFill>
                <a:latin typeface="Arial" panose="020B0604020202020204" pitchFamily="34" charset="0"/>
                <a:cs typeface="Arial" panose="020B0604020202020204" pitchFamily="34" charset="0"/>
              </a:rPr>
              <a:t> </a:t>
            </a:r>
            <a:fld id="{C3060BB2-FD78-4BEE-AEB2-01D5C06DAAB0}" type="slidenum">
              <a:rPr lang="en-US" altLang="zh-CN" sz="1000">
                <a:latin typeface="Arial" panose="020B0604020202020204" pitchFamily="34" charset="0"/>
                <a:cs typeface="Arial" panose="020B0604020202020204" pitchFamily="34" charset="0"/>
              </a:rPr>
            </a:fld>
            <a:endParaRPr lang="en-US" altLang="zh-CN" sz="1000">
              <a:latin typeface="Arial" panose="020B0604020202020204" pitchFamily="34" charset="0"/>
              <a:cs typeface="Arial" panose="020B0604020202020204" pitchFamily="34" charset="0"/>
            </a:endParaRPr>
          </a:p>
        </p:txBody>
      </p:sp>
      <p:cxnSp>
        <p:nvCxnSpPr>
          <p:cNvPr id="6" name="直接连接符 19"/>
          <p:cNvCxnSpPr>
            <a:stCxn id="6" idx="3"/>
          </p:cNvCxnSpPr>
          <p:nvPr userDrawn="1"/>
        </p:nvCxnSpPr>
        <p:spPr>
          <a:xfrm>
            <a:off x="10509250" y="6508750"/>
            <a:ext cx="1019175" cy="0"/>
          </a:xfrm>
          <a:prstGeom prst="line">
            <a:avLst/>
          </a:prstGeom>
          <a:ln w="9525">
            <a:solidFill>
              <a:srgbClr val="F19500"/>
            </a:solidFill>
          </a:ln>
        </p:spPr>
        <p:style>
          <a:lnRef idx="1">
            <a:schemeClr val="accent1"/>
          </a:lnRef>
          <a:fillRef idx="0">
            <a:schemeClr val="accent1"/>
          </a:fillRef>
          <a:effectRef idx="0">
            <a:schemeClr val="accent1"/>
          </a:effectRef>
          <a:fontRef idx="minor">
            <a:schemeClr val="tx1"/>
          </a:fontRef>
        </p:style>
      </p:cxnSp>
      <p:cxnSp>
        <p:nvCxnSpPr>
          <p:cNvPr id="7" name="直接连接符 14"/>
          <p:cNvCxnSpPr/>
          <p:nvPr userDrawn="1"/>
        </p:nvCxnSpPr>
        <p:spPr>
          <a:xfrm flipV="1">
            <a:off x="3719513" y="6508750"/>
            <a:ext cx="6218237" cy="0"/>
          </a:xfrm>
          <a:prstGeom prst="line">
            <a:avLst/>
          </a:prstGeom>
          <a:ln>
            <a:solidFill>
              <a:srgbClr val="064BB2"/>
            </a:solidFill>
          </a:ln>
        </p:spPr>
        <p:style>
          <a:lnRef idx="1">
            <a:schemeClr val="accent1"/>
          </a:lnRef>
          <a:fillRef idx="0">
            <a:schemeClr val="accent1"/>
          </a:fillRef>
          <a:effectRef idx="0">
            <a:schemeClr val="accent1"/>
          </a:effectRef>
          <a:fontRef idx="minor">
            <a:schemeClr val="tx1"/>
          </a:fontRef>
        </p:style>
      </p:cxnSp>
      <p:sp>
        <p:nvSpPr>
          <p:cNvPr id="8" name="AutoShape 23"/>
          <p:cNvSpPr>
            <a:spLocks noChangeArrowheads="1"/>
          </p:cNvSpPr>
          <p:nvPr userDrawn="1"/>
        </p:nvSpPr>
        <p:spPr bwMode="auto">
          <a:xfrm>
            <a:off x="246063" y="915988"/>
            <a:ext cx="9596437" cy="46037"/>
          </a:xfrm>
          <a:prstGeom prst="rect">
            <a:avLst/>
          </a:prstGeom>
          <a:solidFill>
            <a:srgbClr val="064BB2"/>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sp>
        <p:nvSpPr>
          <p:cNvPr id="9" name="AutoShape 23"/>
          <p:cNvSpPr>
            <a:spLocks noChangeArrowheads="1"/>
          </p:cNvSpPr>
          <p:nvPr userDrawn="1"/>
        </p:nvSpPr>
        <p:spPr bwMode="auto">
          <a:xfrm>
            <a:off x="9842500" y="915988"/>
            <a:ext cx="1989138" cy="46037"/>
          </a:xfrm>
          <a:prstGeom prst="rect">
            <a:avLst/>
          </a:prstGeom>
          <a:solidFill>
            <a:srgbClr val="FB9708"/>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sp>
        <p:nvSpPr>
          <p:cNvPr id="4" name="内容占位符 2"/>
          <p:cNvSpPr>
            <a:spLocks noGrp="1"/>
          </p:cNvSpPr>
          <p:nvPr>
            <p:ph idx="1"/>
          </p:nvPr>
        </p:nvSpPr>
        <p:spPr>
          <a:xfrm>
            <a:off x="423819" y="1754668"/>
            <a:ext cx="11107601" cy="4369231"/>
          </a:xfrm>
        </p:spPr>
        <p:txBody>
          <a:bodyPr>
            <a:noAutofit/>
          </a:bodyPr>
          <a:lstStyle>
            <a:lvl1pPr marL="362585" indent="-362585">
              <a:lnSpc>
                <a:spcPct val="150000"/>
              </a:lnSpc>
              <a:spcBef>
                <a:spcPts val="1000"/>
              </a:spcBef>
              <a:buClr>
                <a:srgbClr val="032089"/>
              </a:buClr>
              <a:buFont typeface="Wingdings" panose="05000000000000000000" pitchFamily="2" charset="2"/>
              <a:buChar char="Ø"/>
              <a:defRPr sz="1800" b="0">
                <a:latin typeface="微软雅黑" panose="020B0503020204020204" pitchFamily="34" charset="-122"/>
                <a:ea typeface="微软雅黑" panose="020B0503020204020204" pitchFamily="34" charset="-122"/>
                <a:cs typeface="Times New Roman" panose="02020603050405020304" pitchFamily="18" charset="0"/>
              </a:defRPr>
            </a:lvl1pPr>
            <a:lvl2pPr>
              <a:lnSpc>
                <a:spcPct val="130000"/>
              </a:lnSpc>
              <a:buClr>
                <a:srgbClr val="032089"/>
              </a:buClr>
              <a:buFont typeface="Wingdings" panose="05000000000000000000" pitchFamily="2" charset="2"/>
              <a:buChar char="l"/>
              <a:defRPr sz="2330" b="0">
                <a:latin typeface="微软雅黑" panose="020B0503020204020204" pitchFamily="34" charset="-122"/>
                <a:ea typeface="微软雅黑" panose="020B0503020204020204" pitchFamily="34" charset="-122"/>
              </a:defRPr>
            </a:lvl2pPr>
            <a:lvl3pPr>
              <a:defRPr sz="1905" b="0">
                <a:latin typeface="微软雅黑" panose="020B0503020204020204" pitchFamily="34" charset="-122"/>
                <a:ea typeface="微软雅黑" panose="020B0503020204020204" pitchFamily="34" charset="-122"/>
              </a:defRPr>
            </a:lvl3pPr>
            <a:lvl4pPr>
              <a:defRPr sz="1905" b="0">
                <a:latin typeface="微软雅黑" panose="020B0503020204020204" pitchFamily="34" charset="-122"/>
                <a:ea typeface="微软雅黑" panose="020B0503020204020204" pitchFamily="34" charset="-122"/>
              </a:defRPr>
            </a:lvl4pPr>
            <a:lvl5pPr>
              <a:defRPr sz="1905" b="0">
                <a:latin typeface="微软雅黑" panose="020B0503020204020204" pitchFamily="34" charset="-122"/>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p:txBody>
      </p:sp>
      <p:sp>
        <p:nvSpPr>
          <p:cNvPr id="2" name="标题 1"/>
          <p:cNvSpPr>
            <a:spLocks noGrp="1"/>
          </p:cNvSpPr>
          <p:nvPr>
            <p:ph type="title"/>
          </p:nvPr>
        </p:nvSpPr>
        <p:spPr>
          <a:xfrm>
            <a:off x="254876" y="359079"/>
            <a:ext cx="10972801" cy="528176"/>
          </a:xfrm>
        </p:spPr>
        <p:txBody>
          <a:bodyPr/>
          <a:lstStyle>
            <a:lvl1pPr>
              <a:defRPr sz="2400" b="1">
                <a:solidFill>
                  <a:schemeClr val="tx1"/>
                </a:solidFill>
                <a:latin typeface="微软雅黑" panose="020B0503020204020204" pitchFamily="34" charset="-122"/>
                <a:ea typeface="微软雅黑" panose="020B0503020204020204" pitchFamily="34" charset="-122"/>
                <a:cs typeface="Times New Roman" panose="02020603050405020304" pitchFamily="18" charset="0"/>
              </a:defRPr>
            </a:lvl1pPr>
          </a:lstStyle>
          <a:p>
            <a:r>
              <a:rPr lang="zh-CN" altLang="en-US"/>
              <a:t>单击此处编辑母版标题样式</a:t>
            </a:r>
            <a:endParaRPr lang="zh-CN" altLang="en-US" dirty="0"/>
          </a:p>
        </p:txBody>
      </p:sp>
      <p:sp>
        <p:nvSpPr>
          <p:cNvPr id="14" name="内容占位符 2"/>
          <p:cNvSpPr>
            <a:spLocks noGrp="1"/>
          </p:cNvSpPr>
          <p:nvPr>
            <p:ph idx="10"/>
          </p:nvPr>
        </p:nvSpPr>
        <p:spPr>
          <a:xfrm>
            <a:off x="423819" y="1138980"/>
            <a:ext cx="11107601" cy="426469"/>
          </a:xfrm>
          <a:noFill/>
          <a:ln>
            <a:noFill/>
          </a:ln>
        </p:spPr>
        <p:txBody>
          <a:bodyPr anchor="ctr">
            <a:noAutofit/>
          </a:bodyPr>
          <a:lstStyle>
            <a:lvl1pPr marL="0" indent="0">
              <a:buNone/>
              <a:defRPr lang="zh-CN" altLang="en-US" sz="2000" b="0" dirty="0" smtClean="0">
                <a:latin typeface="微软雅黑" panose="020B0503020204020204" pitchFamily="34" charset="-122"/>
                <a:ea typeface="微软雅黑" panose="020B0503020204020204" pitchFamily="34" charset="-122"/>
                <a:cs typeface="Times New Roman" panose="02020603050405020304" pitchFamily="18" charset="0"/>
              </a:defRPr>
            </a:lvl1pPr>
          </a:lstStyle>
          <a:p>
            <a:pPr lvl="0"/>
            <a:r>
              <a:rPr lang="zh-CN" altLang="en-US"/>
              <a:t>单击此处编辑母版文本样式</a:t>
            </a:r>
            <a:endParaRPr lang="zh-CN" altLang="en-US"/>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31" name="矩形 30"/>
          <p:cNvSpPr>
            <a:spLocks noChangeArrowheads="1"/>
          </p:cNvSpPr>
          <p:nvPr userDrawn="1"/>
        </p:nvSpPr>
        <p:spPr bwMode="auto">
          <a:xfrm>
            <a:off x="0" y="-101600"/>
            <a:ext cx="12190413" cy="6959600"/>
          </a:xfrm>
          <a:prstGeom prst="rect">
            <a:avLst/>
          </a:prstGeom>
          <a:solidFill>
            <a:srgbClr val="064BB2"/>
          </a:solidFill>
          <a:ln>
            <a:noFill/>
          </a:ln>
          <a:effectLst>
            <a:outerShdw blurRad="50800" dist="38100" dir="5400000" algn="t" rotWithShape="0">
              <a:srgbClr val="000000">
                <a:alpha val="0"/>
              </a:srgbClr>
            </a:outerShdw>
          </a:effectLst>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defRPr/>
            </a:pPr>
            <a:endParaRPr lang="zh-CN" altLang="en-US" sz="950" dirty="0">
              <a:solidFill>
                <a:srgbClr val="FFFFFF"/>
              </a:solidFill>
              <a:latin typeface="+mn-lt"/>
              <a:ea typeface="+mn-ea"/>
              <a:cs typeface="宋体" panose="02010600030101010101" pitchFamily="2" charset="-122"/>
            </a:endParaRPr>
          </a:p>
        </p:txBody>
      </p:sp>
      <p:sp>
        <p:nvSpPr>
          <p:cNvPr id="65" name="任意多边形 64"/>
          <p:cNvSpPr/>
          <p:nvPr/>
        </p:nvSpPr>
        <p:spPr>
          <a:xfrm rot="13350635">
            <a:off x="374877" y="-3877897"/>
            <a:ext cx="11236092" cy="11116607"/>
          </a:xfrm>
          <a:custGeom>
            <a:avLst/>
            <a:gdLst>
              <a:gd name="connsiteX0" fmla="*/ 2268560 w 11252694"/>
              <a:gd name="connsiteY0" fmla="*/ 11010726 h 11010726"/>
              <a:gd name="connsiteX1" fmla="*/ 171534 w 11252694"/>
              <a:gd name="connsiteY1" fmla="*/ 8723072 h 11010726"/>
              <a:gd name="connsiteX2" fmla="*/ 129141 w 11252694"/>
              <a:gd name="connsiteY2" fmla="*/ 8524045 h 11010726"/>
              <a:gd name="connsiteX3" fmla="*/ 2957588 w 11252694"/>
              <a:gd name="connsiteY3" fmla="*/ 1313439 h 11010726"/>
              <a:gd name="connsiteX4" fmla="*/ 8614741 w 11252694"/>
              <a:gd name="connsiteY4" fmla="*/ 193423 h 11010726"/>
              <a:gd name="connsiteX5" fmla="*/ 8983338 w 11252694"/>
              <a:gd name="connsiteY5" fmla="*/ 299583 h 11010726"/>
              <a:gd name="connsiteX6" fmla="*/ 11252694 w 11252694"/>
              <a:gd name="connsiteY6" fmla="*/ 2775231 h 11010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2694" h="11010726">
                <a:moveTo>
                  <a:pt x="2268560" y="11010726"/>
                </a:moveTo>
                <a:lnTo>
                  <a:pt x="171534" y="8723072"/>
                </a:lnTo>
                <a:lnTo>
                  <a:pt x="129141" y="8524045"/>
                </a:lnTo>
                <a:cubicBezTo>
                  <a:pt x="-389380" y="5808587"/>
                  <a:pt x="673566" y="2965185"/>
                  <a:pt x="2957588" y="1313439"/>
                </a:cubicBezTo>
                <a:cubicBezTo>
                  <a:pt x="4649105" y="90177"/>
                  <a:pt x="6714236" y="-267070"/>
                  <a:pt x="8614741" y="193423"/>
                </a:cubicBezTo>
                <a:lnTo>
                  <a:pt x="8983338" y="299583"/>
                </a:lnTo>
                <a:lnTo>
                  <a:pt x="11252694" y="2775231"/>
                </a:lnTo>
                <a:close/>
              </a:path>
            </a:pathLst>
          </a:custGeom>
          <a:solidFill>
            <a:sysClr val="window" lastClr="FFFFFF"/>
          </a:solidFill>
          <a:ln w="12700" cap="flat" cmpd="sng" algn="ctr">
            <a:noFill/>
            <a:prstDash val="solid"/>
            <a:miter lim="800000"/>
          </a:ln>
          <a:effectLst/>
        </p:spPr>
        <p:txBody>
          <a:bodyPr wrap="square" rtlCol="0" anchor="ctr">
            <a:noAutofit/>
          </a:bodyPr>
          <a:lstStyle/>
          <a:p>
            <a:pPr algn="ctr" eaLnBrk="1" fontAlgn="auto" hangingPunct="1">
              <a:spcBef>
                <a:spcPts val="0"/>
              </a:spcBef>
              <a:spcAft>
                <a:spcPts val="0"/>
              </a:spcAft>
              <a:defRPr/>
            </a:pPr>
            <a:endParaRPr lang="zh-CN" altLang="en-US" kern="0" dirty="0">
              <a:solidFill>
                <a:prstClr val="white"/>
              </a:solidFill>
              <a:latin typeface="Calibri" panose="020F0502020204030204"/>
              <a:ea typeface="宋体" panose="02010600030101010101" pitchFamily="2" charset="-122"/>
            </a:endParaRPr>
          </a:p>
        </p:txBody>
      </p:sp>
      <p:sp>
        <p:nvSpPr>
          <p:cNvPr id="4" name="Date Placeholder 3"/>
          <p:cNvSpPr>
            <a:spLocks noGrp="1"/>
          </p:cNvSpPr>
          <p:nvPr>
            <p:ph type="dt" sz="half" idx="10"/>
          </p:nvPr>
        </p:nvSpPr>
        <p:spPr/>
        <p:txBody>
          <a:bodyPr/>
          <a:lstStyle/>
          <a:p>
            <a:fld id="{40F7BEC7-BE04-44BC-B5F9-572F02B37FB6}" type="datetimeFigureOut">
              <a:rPr lang="zh-CN" altLang="en-US" smtClean="0">
                <a:solidFill>
                  <a:prstClr val="white">
                    <a:lumMod val="65000"/>
                  </a:prstClr>
                </a:solidFill>
              </a:rPr>
            </a:fld>
            <a:endParaRPr lang="zh-CN" altLang="en-US">
              <a:solidFill>
                <a:prstClr val="white">
                  <a:lumMod val="65000"/>
                </a:prstClr>
              </a:solidFill>
            </a:endParaRPr>
          </a:p>
        </p:txBody>
      </p:sp>
      <p:sp>
        <p:nvSpPr>
          <p:cNvPr id="5" name="Footer Placeholder 4"/>
          <p:cNvSpPr>
            <a:spLocks noGrp="1"/>
          </p:cNvSpPr>
          <p:nvPr>
            <p:ph type="ftr" sz="quarter" idx="11"/>
          </p:nvPr>
        </p:nvSpPr>
        <p:spPr/>
        <p:txBody>
          <a:bodyPr/>
          <a:lstStyle/>
          <a:p>
            <a:endParaRPr lang="zh-CN" altLang="en-US">
              <a:solidFill>
                <a:prstClr val="white">
                  <a:lumMod val="65000"/>
                </a:prstClr>
              </a:solidFill>
            </a:endParaRPr>
          </a:p>
        </p:txBody>
      </p:sp>
      <p:sp>
        <p:nvSpPr>
          <p:cNvPr id="6" name="Slide Number Placeholder 5"/>
          <p:cNvSpPr>
            <a:spLocks noGrp="1"/>
          </p:cNvSpPr>
          <p:nvPr>
            <p:ph type="sldNum" sz="quarter" idx="12"/>
          </p:nvPr>
        </p:nvSpPr>
        <p:spPr/>
        <p:txBody>
          <a:bodyPr/>
          <a:lstStyle/>
          <a:p>
            <a:fld id="{4AE85CE2-CEAD-46BB-861E-7D62265DC969}" type="slidenum">
              <a:rPr lang="zh-CN" altLang="en-US" smtClean="0">
                <a:solidFill>
                  <a:prstClr val="white">
                    <a:lumMod val="65000"/>
                  </a:prstClr>
                </a:solidFill>
              </a:rPr>
            </a:fld>
            <a:endParaRPr lang="zh-CN" altLang="en-US">
              <a:solidFill>
                <a:prstClr val="white">
                  <a:lumMod val="65000"/>
                </a:prstClr>
              </a:solidFill>
            </a:endParaRPr>
          </a:p>
        </p:txBody>
      </p:sp>
      <p:sp>
        <p:nvSpPr>
          <p:cNvPr id="2" name="Title 1"/>
          <p:cNvSpPr>
            <a:spLocks noGrp="1"/>
          </p:cNvSpPr>
          <p:nvPr>
            <p:ph type="ctrTitle"/>
          </p:nvPr>
        </p:nvSpPr>
        <p:spPr>
          <a:xfrm>
            <a:off x="3031583" y="2674427"/>
            <a:ext cx="6132537" cy="1595841"/>
          </a:xfrm>
        </p:spPr>
        <p:txBody>
          <a:bodyPr anchor="b">
            <a:noAutofit/>
          </a:bodyPr>
          <a:lstStyle>
            <a:lvl1pPr algn="ctr">
              <a:lnSpc>
                <a:spcPct val="100000"/>
              </a:lnSpc>
              <a:defRPr sz="4000" b="1" i="0">
                <a:solidFill>
                  <a:schemeClr val="accent1"/>
                </a:solidFill>
                <a:effectLst/>
              </a:defRPr>
            </a:lvl1pPr>
          </a:lstStyle>
          <a:p>
            <a:r>
              <a:rPr lang="zh-CN" altLang="en-US"/>
              <a:t>单击此处编辑母版标题样式</a:t>
            </a:r>
            <a:endParaRPr lang="en-US" dirty="0"/>
          </a:p>
        </p:txBody>
      </p:sp>
      <p:sp>
        <p:nvSpPr>
          <p:cNvPr id="3" name="Subtitle 2"/>
          <p:cNvSpPr>
            <a:spLocks noGrp="1"/>
          </p:cNvSpPr>
          <p:nvPr>
            <p:ph type="subTitle" idx="1"/>
          </p:nvPr>
        </p:nvSpPr>
        <p:spPr>
          <a:xfrm>
            <a:off x="3043631" y="4353891"/>
            <a:ext cx="6132537" cy="449926"/>
          </a:xfrm>
        </p:spPr>
        <p:txBody>
          <a:bodyPr>
            <a:normAutofit/>
          </a:bodyPr>
          <a:lstStyle>
            <a:lvl1pPr marL="0" indent="0" algn="ctr">
              <a:buNone/>
              <a:defRPr sz="1800">
                <a:solidFill>
                  <a:schemeClr val="accent2"/>
                </a:solidFill>
              </a:defRPr>
            </a:lvl1pPr>
            <a:lvl2pPr marL="193040" indent="0" algn="ctr">
              <a:buNone/>
              <a:defRPr sz="845"/>
            </a:lvl2pPr>
            <a:lvl3pPr marL="386080" indent="0" algn="ctr">
              <a:buNone/>
              <a:defRPr sz="760"/>
            </a:lvl3pPr>
            <a:lvl4pPr marL="578485" indent="0" algn="ctr">
              <a:buNone/>
              <a:defRPr sz="675"/>
            </a:lvl4pPr>
            <a:lvl5pPr marL="771525" indent="0" algn="ctr">
              <a:buNone/>
              <a:defRPr sz="675"/>
            </a:lvl5pPr>
            <a:lvl6pPr marL="964565" indent="0" algn="ctr">
              <a:buNone/>
              <a:defRPr sz="675"/>
            </a:lvl6pPr>
            <a:lvl7pPr marL="1157605" indent="0" algn="ctr">
              <a:buNone/>
              <a:defRPr sz="675"/>
            </a:lvl7pPr>
            <a:lvl8pPr marL="1350010" indent="0" algn="ctr">
              <a:buNone/>
              <a:defRPr sz="675"/>
            </a:lvl8pPr>
            <a:lvl9pPr marL="1543050" indent="0" algn="ctr">
              <a:buNone/>
              <a:defRPr sz="675"/>
            </a:lvl9pPr>
          </a:lstStyle>
          <a:p>
            <a:r>
              <a:rPr lang="zh-CN" altLang="en-US"/>
              <a:t>单击此处编辑母版副标题样式</a:t>
            </a:r>
            <a:endParaRPr lang="en-US" dirty="0"/>
          </a:p>
        </p:txBody>
      </p:sp>
      <p:sp>
        <p:nvSpPr>
          <p:cNvPr id="41" name="等腰三角形 40"/>
          <p:cNvSpPr/>
          <p:nvPr/>
        </p:nvSpPr>
        <p:spPr>
          <a:xfrm rot="18000000" flipH="1">
            <a:off x="8264078" y="2118378"/>
            <a:ext cx="443524" cy="386081"/>
          </a:xfrm>
          <a:prstGeom prst="triangle">
            <a:avLst/>
          </a:prstGeom>
          <a:solidFill>
            <a:srgbClr val="E7E6E6"/>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42" name="等腰三角形 41"/>
          <p:cNvSpPr/>
          <p:nvPr/>
        </p:nvSpPr>
        <p:spPr>
          <a:xfrm rot="19813541" flipH="1">
            <a:off x="4406382" y="768242"/>
            <a:ext cx="443524" cy="386081"/>
          </a:xfrm>
          <a:prstGeom prst="triangle">
            <a:avLst/>
          </a:prstGeom>
          <a:solidFill>
            <a:srgbClr val="1B90A2"/>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43" name="等腰三角形 42"/>
          <p:cNvSpPr/>
          <p:nvPr/>
        </p:nvSpPr>
        <p:spPr>
          <a:xfrm rot="18000000" flipH="1">
            <a:off x="3034033" y="6243560"/>
            <a:ext cx="443524" cy="386081"/>
          </a:xfrm>
          <a:prstGeom prst="triangle">
            <a:avLst/>
          </a:prstGeom>
          <a:solidFill>
            <a:srgbClr val="E7E6E6"/>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44" name="等腰三角形 43"/>
          <p:cNvSpPr/>
          <p:nvPr/>
        </p:nvSpPr>
        <p:spPr>
          <a:xfrm rot="19813541" flipH="1">
            <a:off x="2248357" y="1045924"/>
            <a:ext cx="443524" cy="386081"/>
          </a:xfrm>
          <a:prstGeom prst="triangle">
            <a:avLst/>
          </a:prstGeom>
          <a:solidFill>
            <a:srgbClr val="FDCD5F"/>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45" name="等腰三角形 44"/>
          <p:cNvSpPr/>
          <p:nvPr/>
        </p:nvSpPr>
        <p:spPr>
          <a:xfrm rot="18000000" flipH="1">
            <a:off x="3590151" y="5171429"/>
            <a:ext cx="443524" cy="386081"/>
          </a:xfrm>
          <a:prstGeom prst="triangle">
            <a:avLst/>
          </a:prstGeom>
          <a:solidFill>
            <a:srgbClr val="55C1E7"/>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46" name="等腰三角形 45"/>
          <p:cNvSpPr/>
          <p:nvPr/>
        </p:nvSpPr>
        <p:spPr>
          <a:xfrm rot="18000000" flipH="1">
            <a:off x="1358649" y="2497461"/>
            <a:ext cx="443524" cy="386081"/>
          </a:xfrm>
          <a:prstGeom prst="triangle">
            <a:avLst/>
          </a:prstGeom>
          <a:solidFill>
            <a:srgbClr val="E7E6E6"/>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57" name="等腰三角形 56"/>
          <p:cNvSpPr/>
          <p:nvPr/>
        </p:nvSpPr>
        <p:spPr>
          <a:xfrm rot="6300000" flipH="1">
            <a:off x="10683358" y="5144934"/>
            <a:ext cx="443524" cy="386081"/>
          </a:xfrm>
          <a:prstGeom prst="triangle">
            <a:avLst/>
          </a:prstGeom>
          <a:solidFill>
            <a:srgbClr val="55C1E7"/>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58" name="等腰三角形 57"/>
          <p:cNvSpPr/>
          <p:nvPr/>
        </p:nvSpPr>
        <p:spPr>
          <a:xfrm rot="21257021" flipH="1">
            <a:off x="603906" y="5433506"/>
            <a:ext cx="443524" cy="386081"/>
          </a:xfrm>
          <a:prstGeom prst="triangle">
            <a:avLst/>
          </a:prstGeom>
          <a:solidFill>
            <a:sysClr val="window" lastClr="FFFFFF"/>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59" name="等腰三角形 58"/>
          <p:cNvSpPr/>
          <p:nvPr/>
        </p:nvSpPr>
        <p:spPr>
          <a:xfrm rot="1539679" flipH="1">
            <a:off x="1080103" y="5563024"/>
            <a:ext cx="443524" cy="386081"/>
          </a:xfrm>
          <a:prstGeom prst="triangle">
            <a:avLst/>
          </a:prstGeom>
          <a:solidFill>
            <a:srgbClr val="55C1E7"/>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60" name="等腰三角形 59"/>
          <p:cNvSpPr/>
          <p:nvPr/>
        </p:nvSpPr>
        <p:spPr>
          <a:xfrm rot="20540864" flipH="1">
            <a:off x="1849819" y="6281081"/>
            <a:ext cx="443524" cy="386081"/>
          </a:xfrm>
          <a:prstGeom prst="triangle">
            <a:avLst/>
          </a:prstGeom>
          <a:solidFill>
            <a:srgbClr val="FDCD5F"/>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61" name="等腰三角形 60"/>
          <p:cNvSpPr/>
          <p:nvPr/>
        </p:nvSpPr>
        <p:spPr>
          <a:xfrm rot="20540864" flipH="1">
            <a:off x="9662455" y="6281081"/>
            <a:ext cx="443524" cy="386081"/>
          </a:xfrm>
          <a:prstGeom prst="triangle">
            <a:avLst/>
          </a:prstGeom>
          <a:solidFill>
            <a:sysClr val="window" lastClr="FFFFFF"/>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62" name="等腰三角形 61"/>
          <p:cNvSpPr/>
          <p:nvPr/>
        </p:nvSpPr>
        <p:spPr>
          <a:xfrm flipH="1">
            <a:off x="11331155" y="6167737"/>
            <a:ext cx="443524" cy="386081"/>
          </a:xfrm>
          <a:prstGeom prst="triangle">
            <a:avLst/>
          </a:prstGeom>
          <a:solidFill>
            <a:srgbClr val="FDCD5F"/>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程序页">
    <p:spTree>
      <p:nvGrpSpPr>
        <p:cNvPr id="1" name=""/>
        <p:cNvGrpSpPr/>
        <p:nvPr/>
      </p:nvGrpSpPr>
      <p:grpSpPr>
        <a:xfrm>
          <a:off x="0" y="0"/>
          <a:ext cx="0" cy="0"/>
          <a:chOff x="0" y="0"/>
          <a:chExt cx="0" cy="0"/>
        </a:xfrm>
      </p:grpSpPr>
      <p:sp>
        <p:nvSpPr>
          <p:cNvPr id="5" name="Rectangle 12"/>
          <p:cNvSpPr>
            <a:spLocks noChangeArrowheads="1"/>
          </p:cNvSpPr>
          <p:nvPr userDrawn="1"/>
        </p:nvSpPr>
        <p:spPr bwMode="auto">
          <a:xfrm>
            <a:off x="9937750" y="6392863"/>
            <a:ext cx="57150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00">
                <a:solidFill>
                  <a:srgbClr val="7F7F7F"/>
                </a:solidFill>
                <a:latin typeface="Arial" panose="020B0604020202020204" pitchFamily="34" charset="0"/>
                <a:cs typeface="Arial" panose="020B0604020202020204" pitchFamily="34" charset="0"/>
              </a:rPr>
              <a:t> </a:t>
            </a:r>
            <a:fld id="{5589E908-A67D-47BE-9761-2DF46A42FEB7}" type="slidenum">
              <a:rPr lang="en-US" altLang="zh-CN" sz="1000">
                <a:solidFill>
                  <a:srgbClr val="000000"/>
                </a:solidFill>
                <a:latin typeface="Arial" panose="020B0604020202020204" pitchFamily="34" charset="0"/>
                <a:cs typeface="Arial" panose="020B0604020202020204" pitchFamily="34" charset="0"/>
              </a:rPr>
            </a:fld>
            <a:endParaRPr lang="en-US" altLang="zh-CN" sz="1000">
              <a:solidFill>
                <a:srgbClr val="000000"/>
              </a:solidFill>
              <a:latin typeface="Arial" panose="020B0604020202020204" pitchFamily="34" charset="0"/>
              <a:cs typeface="Arial" panose="020B0604020202020204" pitchFamily="34" charset="0"/>
            </a:endParaRPr>
          </a:p>
        </p:txBody>
      </p:sp>
      <p:cxnSp>
        <p:nvCxnSpPr>
          <p:cNvPr id="6" name="直接连接符 19"/>
          <p:cNvCxnSpPr>
            <a:stCxn id="6" idx="3"/>
          </p:cNvCxnSpPr>
          <p:nvPr userDrawn="1"/>
        </p:nvCxnSpPr>
        <p:spPr>
          <a:xfrm>
            <a:off x="10509250" y="6508750"/>
            <a:ext cx="1019175" cy="0"/>
          </a:xfrm>
          <a:prstGeom prst="line">
            <a:avLst/>
          </a:prstGeom>
          <a:ln w="9525">
            <a:solidFill>
              <a:srgbClr val="F19500"/>
            </a:solidFill>
          </a:ln>
        </p:spPr>
        <p:style>
          <a:lnRef idx="1">
            <a:schemeClr val="accent1"/>
          </a:lnRef>
          <a:fillRef idx="0">
            <a:schemeClr val="accent1"/>
          </a:fillRef>
          <a:effectRef idx="0">
            <a:schemeClr val="accent1"/>
          </a:effectRef>
          <a:fontRef idx="minor">
            <a:schemeClr val="tx1"/>
          </a:fontRef>
        </p:style>
      </p:cxnSp>
      <p:cxnSp>
        <p:nvCxnSpPr>
          <p:cNvPr id="7" name="直接连接符 14"/>
          <p:cNvCxnSpPr/>
          <p:nvPr userDrawn="1"/>
        </p:nvCxnSpPr>
        <p:spPr>
          <a:xfrm>
            <a:off x="8977745" y="6508750"/>
            <a:ext cx="960005" cy="0"/>
          </a:xfrm>
          <a:prstGeom prst="line">
            <a:avLst/>
          </a:prstGeom>
          <a:ln>
            <a:solidFill>
              <a:srgbClr val="064BB2"/>
            </a:solidFill>
          </a:ln>
        </p:spPr>
        <p:style>
          <a:lnRef idx="1">
            <a:schemeClr val="accent1"/>
          </a:lnRef>
          <a:fillRef idx="0">
            <a:schemeClr val="accent1"/>
          </a:fillRef>
          <a:effectRef idx="0">
            <a:schemeClr val="accent1"/>
          </a:effectRef>
          <a:fontRef idx="minor">
            <a:schemeClr val="tx1"/>
          </a:fontRef>
        </p:style>
      </p:cxnSp>
      <p:sp>
        <p:nvSpPr>
          <p:cNvPr id="8" name="AutoShape 23"/>
          <p:cNvSpPr>
            <a:spLocks noChangeArrowheads="1"/>
          </p:cNvSpPr>
          <p:nvPr userDrawn="1"/>
        </p:nvSpPr>
        <p:spPr bwMode="auto">
          <a:xfrm>
            <a:off x="246063" y="915988"/>
            <a:ext cx="9596437" cy="46037"/>
          </a:xfrm>
          <a:prstGeom prst="rect">
            <a:avLst/>
          </a:prstGeom>
          <a:solidFill>
            <a:srgbClr val="064BB2"/>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sp>
        <p:nvSpPr>
          <p:cNvPr id="9" name="AutoShape 23"/>
          <p:cNvSpPr>
            <a:spLocks noChangeArrowheads="1"/>
          </p:cNvSpPr>
          <p:nvPr userDrawn="1"/>
        </p:nvSpPr>
        <p:spPr bwMode="auto">
          <a:xfrm>
            <a:off x="9842500" y="915988"/>
            <a:ext cx="1989138" cy="46037"/>
          </a:xfrm>
          <a:prstGeom prst="rect">
            <a:avLst/>
          </a:prstGeom>
          <a:solidFill>
            <a:srgbClr val="FB9708"/>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pic>
        <p:nvPicPr>
          <p:cNvPr id="3" name="图片 2"/>
          <p:cNvPicPr>
            <a:picLocks noChangeAspect="1"/>
          </p:cNvPicPr>
          <p:nvPr userDrawn="1"/>
        </p:nvPicPr>
        <p:blipFill>
          <a:blip r:embed="rId2"/>
          <a:stretch>
            <a:fillRect/>
          </a:stretch>
        </p:blipFill>
        <p:spPr>
          <a:xfrm>
            <a:off x="4320667" y="6195942"/>
            <a:ext cx="3537966" cy="625616"/>
          </a:xfrm>
          <a:prstGeom prst="rect">
            <a:avLst/>
          </a:prstGeom>
        </p:spPr>
      </p:pic>
      <p:sp>
        <p:nvSpPr>
          <p:cNvPr id="28" name="圆角矩形 2"/>
          <p:cNvSpPr/>
          <p:nvPr userDrawn="1"/>
        </p:nvSpPr>
        <p:spPr>
          <a:xfrm>
            <a:off x="6000873" y="469794"/>
            <a:ext cx="1224000" cy="504000"/>
          </a:xfrm>
          <a:prstGeom prst="roundRect">
            <a:avLst/>
          </a:prstGeom>
          <a:solidFill>
            <a:srgbClr val="015077"/>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需求研讨</a:t>
            </a:r>
            <a:endParaRPr kumimoji="0" lang="zh-CN" altLang="en-US" sz="1800" b="1"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29" name="圆角矩形 3"/>
          <p:cNvSpPr/>
          <p:nvPr userDrawn="1"/>
        </p:nvSpPr>
        <p:spPr>
          <a:xfrm>
            <a:off x="7298711" y="536394"/>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示范训练</a:t>
            </a:r>
            <a:endParaRPr kumimoji="0" lang="en-US" altLang="zh-CN"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30" name="圆角矩形 3"/>
          <p:cNvSpPr/>
          <p:nvPr userDrawn="1"/>
        </p:nvSpPr>
        <p:spPr>
          <a:xfrm>
            <a:off x="8446918" y="536394"/>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工单派发</a:t>
            </a:r>
            <a:endPar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31" name="圆角矩形 3"/>
          <p:cNvSpPr/>
          <p:nvPr userDrawn="1"/>
        </p:nvSpPr>
        <p:spPr>
          <a:xfrm>
            <a:off x="9599014" y="536448"/>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分组实施</a:t>
            </a:r>
            <a:endPar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32" name="圆角矩形 3"/>
          <p:cNvSpPr/>
          <p:nvPr userDrawn="1"/>
        </p:nvSpPr>
        <p:spPr>
          <a:xfrm>
            <a:off x="10751110" y="536448"/>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敏捷交付</a:t>
            </a:r>
            <a:endParaRPr kumimoji="0" lang="en-US" altLang="zh-CN"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程序页">
    <p:spTree>
      <p:nvGrpSpPr>
        <p:cNvPr id="1" name=""/>
        <p:cNvGrpSpPr/>
        <p:nvPr/>
      </p:nvGrpSpPr>
      <p:grpSpPr>
        <a:xfrm>
          <a:off x="0" y="0"/>
          <a:ext cx="0" cy="0"/>
          <a:chOff x="0" y="0"/>
          <a:chExt cx="0" cy="0"/>
        </a:xfrm>
      </p:grpSpPr>
      <p:sp>
        <p:nvSpPr>
          <p:cNvPr id="5" name="Rectangle 12"/>
          <p:cNvSpPr>
            <a:spLocks noChangeArrowheads="1"/>
          </p:cNvSpPr>
          <p:nvPr userDrawn="1"/>
        </p:nvSpPr>
        <p:spPr bwMode="auto">
          <a:xfrm>
            <a:off x="9937750" y="6392863"/>
            <a:ext cx="57150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00">
                <a:solidFill>
                  <a:srgbClr val="7F7F7F"/>
                </a:solidFill>
                <a:latin typeface="Arial" panose="020B0604020202020204" pitchFamily="34" charset="0"/>
                <a:cs typeface="Arial" panose="020B0604020202020204" pitchFamily="34" charset="0"/>
              </a:rPr>
              <a:t> </a:t>
            </a:r>
            <a:fld id="{5589E908-A67D-47BE-9761-2DF46A42FEB7}" type="slidenum">
              <a:rPr lang="en-US" altLang="zh-CN" sz="1000">
                <a:solidFill>
                  <a:srgbClr val="000000"/>
                </a:solidFill>
                <a:latin typeface="Arial" panose="020B0604020202020204" pitchFamily="34" charset="0"/>
                <a:cs typeface="Arial" panose="020B0604020202020204" pitchFamily="34" charset="0"/>
              </a:rPr>
            </a:fld>
            <a:endParaRPr lang="en-US" altLang="zh-CN" sz="1000">
              <a:solidFill>
                <a:srgbClr val="000000"/>
              </a:solidFill>
              <a:latin typeface="Arial" panose="020B0604020202020204" pitchFamily="34" charset="0"/>
              <a:cs typeface="Arial" panose="020B0604020202020204" pitchFamily="34" charset="0"/>
            </a:endParaRPr>
          </a:p>
        </p:txBody>
      </p:sp>
      <p:cxnSp>
        <p:nvCxnSpPr>
          <p:cNvPr id="6" name="直接连接符 19"/>
          <p:cNvCxnSpPr>
            <a:stCxn id="6" idx="3"/>
          </p:cNvCxnSpPr>
          <p:nvPr userDrawn="1"/>
        </p:nvCxnSpPr>
        <p:spPr>
          <a:xfrm>
            <a:off x="10509250" y="6508750"/>
            <a:ext cx="1019175" cy="0"/>
          </a:xfrm>
          <a:prstGeom prst="line">
            <a:avLst/>
          </a:prstGeom>
          <a:ln w="9525">
            <a:solidFill>
              <a:srgbClr val="F19500"/>
            </a:solidFill>
          </a:ln>
        </p:spPr>
        <p:style>
          <a:lnRef idx="1">
            <a:schemeClr val="accent1"/>
          </a:lnRef>
          <a:fillRef idx="0">
            <a:schemeClr val="accent1"/>
          </a:fillRef>
          <a:effectRef idx="0">
            <a:schemeClr val="accent1"/>
          </a:effectRef>
          <a:fontRef idx="minor">
            <a:schemeClr val="tx1"/>
          </a:fontRef>
        </p:style>
      </p:cxnSp>
      <p:cxnSp>
        <p:nvCxnSpPr>
          <p:cNvPr id="7" name="直接连接符 14"/>
          <p:cNvCxnSpPr/>
          <p:nvPr userDrawn="1"/>
        </p:nvCxnSpPr>
        <p:spPr>
          <a:xfrm>
            <a:off x="8977745" y="6508750"/>
            <a:ext cx="960005" cy="0"/>
          </a:xfrm>
          <a:prstGeom prst="line">
            <a:avLst/>
          </a:prstGeom>
          <a:ln>
            <a:solidFill>
              <a:srgbClr val="064BB2"/>
            </a:solidFill>
          </a:ln>
        </p:spPr>
        <p:style>
          <a:lnRef idx="1">
            <a:schemeClr val="accent1"/>
          </a:lnRef>
          <a:fillRef idx="0">
            <a:schemeClr val="accent1"/>
          </a:fillRef>
          <a:effectRef idx="0">
            <a:schemeClr val="accent1"/>
          </a:effectRef>
          <a:fontRef idx="minor">
            <a:schemeClr val="tx1"/>
          </a:fontRef>
        </p:style>
      </p:cxnSp>
      <p:sp>
        <p:nvSpPr>
          <p:cNvPr id="8" name="AutoShape 23"/>
          <p:cNvSpPr>
            <a:spLocks noChangeArrowheads="1"/>
          </p:cNvSpPr>
          <p:nvPr userDrawn="1"/>
        </p:nvSpPr>
        <p:spPr bwMode="auto">
          <a:xfrm>
            <a:off x="246063" y="915988"/>
            <a:ext cx="9596437" cy="46037"/>
          </a:xfrm>
          <a:prstGeom prst="rect">
            <a:avLst/>
          </a:prstGeom>
          <a:solidFill>
            <a:srgbClr val="064BB2"/>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sp>
        <p:nvSpPr>
          <p:cNvPr id="9" name="AutoShape 23"/>
          <p:cNvSpPr>
            <a:spLocks noChangeArrowheads="1"/>
          </p:cNvSpPr>
          <p:nvPr userDrawn="1"/>
        </p:nvSpPr>
        <p:spPr bwMode="auto">
          <a:xfrm>
            <a:off x="9842500" y="915988"/>
            <a:ext cx="1989138" cy="46037"/>
          </a:xfrm>
          <a:prstGeom prst="rect">
            <a:avLst/>
          </a:prstGeom>
          <a:solidFill>
            <a:srgbClr val="FB9708"/>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pic>
        <p:nvPicPr>
          <p:cNvPr id="3" name="图片 2"/>
          <p:cNvPicPr>
            <a:picLocks noChangeAspect="1"/>
          </p:cNvPicPr>
          <p:nvPr userDrawn="1"/>
        </p:nvPicPr>
        <p:blipFill>
          <a:blip r:embed="rId2"/>
          <a:stretch>
            <a:fillRect/>
          </a:stretch>
        </p:blipFill>
        <p:spPr>
          <a:xfrm>
            <a:off x="4320667" y="6195942"/>
            <a:ext cx="3537966" cy="625616"/>
          </a:xfrm>
          <a:prstGeom prst="rect">
            <a:avLst/>
          </a:prstGeom>
        </p:spPr>
      </p:pic>
      <p:sp>
        <p:nvSpPr>
          <p:cNvPr id="28" name="圆角矩形 2"/>
          <p:cNvSpPr/>
          <p:nvPr userDrawn="1"/>
        </p:nvSpPr>
        <p:spPr>
          <a:xfrm>
            <a:off x="7155424" y="469794"/>
            <a:ext cx="1224000" cy="504000"/>
          </a:xfrm>
          <a:prstGeom prst="roundRect">
            <a:avLst/>
          </a:prstGeom>
          <a:solidFill>
            <a:srgbClr val="015077"/>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示范训练</a:t>
            </a:r>
            <a:endParaRPr kumimoji="0" lang="zh-CN" altLang="en-US" sz="1800" b="1"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29" name="圆角矩形 3"/>
          <p:cNvSpPr/>
          <p:nvPr userDrawn="1"/>
        </p:nvSpPr>
        <p:spPr>
          <a:xfrm>
            <a:off x="6005629" y="536394"/>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需求研讨</a:t>
            </a:r>
            <a:endParaRPr kumimoji="0" lang="en-US" altLang="zh-CN"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30" name="圆角矩形 3"/>
          <p:cNvSpPr/>
          <p:nvPr userDrawn="1"/>
        </p:nvSpPr>
        <p:spPr>
          <a:xfrm>
            <a:off x="8446918" y="536394"/>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工单派发</a:t>
            </a:r>
            <a:endPar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31" name="圆角矩形 3"/>
          <p:cNvSpPr/>
          <p:nvPr userDrawn="1"/>
        </p:nvSpPr>
        <p:spPr>
          <a:xfrm>
            <a:off x="9599014" y="536448"/>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分组实施</a:t>
            </a:r>
            <a:endPar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32" name="圆角矩形 3"/>
          <p:cNvSpPr/>
          <p:nvPr userDrawn="1"/>
        </p:nvSpPr>
        <p:spPr>
          <a:xfrm>
            <a:off x="10751110" y="536448"/>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敏捷交付</a:t>
            </a:r>
            <a:endParaRPr kumimoji="0" lang="en-US" altLang="zh-CN"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程序页">
    <p:spTree>
      <p:nvGrpSpPr>
        <p:cNvPr id="1" name=""/>
        <p:cNvGrpSpPr/>
        <p:nvPr/>
      </p:nvGrpSpPr>
      <p:grpSpPr>
        <a:xfrm>
          <a:off x="0" y="0"/>
          <a:ext cx="0" cy="0"/>
          <a:chOff x="0" y="0"/>
          <a:chExt cx="0" cy="0"/>
        </a:xfrm>
      </p:grpSpPr>
      <p:sp>
        <p:nvSpPr>
          <p:cNvPr id="5" name="Rectangle 12"/>
          <p:cNvSpPr>
            <a:spLocks noChangeArrowheads="1"/>
          </p:cNvSpPr>
          <p:nvPr userDrawn="1"/>
        </p:nvSpPr>
        <p:spPr bwMode="auto">
          <a:xfrm>
            <a:off x="9937750" y="6392863"/>
            <a:ext cx="57150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00">
                <a:solidFill>
                  <a:srgbClr val="7F7F7F"/>
                </a:solidFill>
                <a:latin typeface="Arial" panose="020B0604020202020204" pitchFamily="34" charset="0"/>
                <a:cs typeface="Arial" panose="020B0604020202020204" pitchFamily="34" charset="0"/>
              </a:rPr>
              <a:t> </a:t>
            </a:r>
            <a:fld id="{5589E908-A67D-47BE-9761-2DF46A42FEB7}" type="slidenum">
              <a:rPr lang="en-US" altLang="zh-CN" sz="1000">
                <a:solidFill>
                  <a:srgbClr val="000000"/>
                </a:solidFill>
                <a:latin typeface="Arial" panose="020B0604020202020204" pitchFamily="34" charset="0"/>
                <a:cs typeface="Arial" panose="020B0604020202020204" pitchFamily="34" charset="0"/>
              </a:rPr>
            </a:fld>
            <a:endParaRPr lang="en-US" altLang="zh-CN" sz="1000">
              <a:solidFill>
                <a:srgbClr val="000000"/>
              </a:solidFill>
              <a:latin typeface="Arial" panose="020B0604020202020204" pitchFamily="34" charset="0"/>
              <a:cs typeface="Arial" panose="020B0604020202020204" pitchFamily="34" charset="0"/>
            </a:endParaRPr>
          </a:p>
        </p:txBody>
      </p:sp>
      <p:cxnSp>
        <p:nvCxnSpPr>
          <p:cNvPr id="6" name="直接连接符 19"/>
          <p:cNvCxnSpPr>
            <a:stCxn id="6" idx="3"/>
          </p:cNvCxnSpPr>
          <p:nvPr userDrawn="1"/>
        </p:nvCxnSpPr>
        <p:spPr>
          <a:xfrm>
            <a:off x="10509250" y="6508750"/>
            <a:ext cx="1019175" cy="0"/>
          </a:xfrm>
          <a:prstGeom prst="line">
            <a:avLst/>
          </a:prstGeom>
          <a:ln w="9525">
            <a:solidFill>
              <a:srgbClr val="F19500"/>
            </a:solidFill>
          </a:ln>
        </p:spPr>
        <p:style>
          <a:lnRef idx="1">
            <a:schemeClr val="accent1"/>
          </a:lnRef>
          <a:fillRef idx="0">
            <a:schemeClr val="accent1"/>
          </a:fillRef>
          <a:effectRef idx="0">
            <a:schemeClr val="accent1"/>
          </a:effectRef>
          <a:fontRef idx="minor">
            <a:schemeClr val="tx1"/>
          </a:fontRef>
        </p:style>
      </p:cxnSp>
      <p:cxnSp>
        <p:nvCxnSpPr>
          <p:cNvPr id="7" name="直接连接符 14"/>
          <p:cNvCxnSpPr/>
          <p:nvPr userDrawn="1"/>
        </p:nvCxnSpPr>
        <p:spPr>
          <a:xfrm>
            <a:off x="8977745" y="6508750"/>
            <a:ext cx="960005" cy="0"/>
          </a:xfrm>
          <a:prstGeom prst="line">
            <a:avLst/>
          </a:prstGeom>
          <a:ln>
            <a:solidFill>
              <a:srgbClr val="064BB2"/>
            </a:solidFill>
          </a:ln>
        </p:spPr>
        <p:style>
          <a:lnRef idx="1">
            <a:schemeClr val="accent1"/>
          </a:lnRef>
          <a:fillRef idx="0">
            <a:schemeClr val="accent1"/>
          </a:fillRef>
          <a:effectRef idx="0">
            <a:schemeClr val="accent1"/>
          </a:effectRef>
          <a:fontRef idx="minor">
            <a:schemeClr val="tx1"/>
          </a:fontRef>
        </p:style>
      </p:cxnSp>
      <p:sp>
        <p:nvSpPr>
          <p:cNvPr id="8" name="AutoShape 23"/>
          <p:cNvSpPr>
            <a:spLocks noChangeArrowheads="1"/>
          </p:cNvSpPr>
          <p:nvPr userDrawn="1"/>
        </p:nvSpPr>
        <p:spPr bwMode="auto">
          <a:xfrm>
            <a:off x="246063" y="915988"/>
            <a:ext cx="9596437" cy="46037"/>
          </a:xfrm>
          <a:prstGeom prst="rect">
            <a:avLst/>
          </a:prstGeom>
          <a:solidFill>
            <a:srgbClr val="064BB2"/>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sp>
        <p:nvSpPr>
          <p:cNvPr id="9" name="AutoShape 23"/>
          <p:cNvSpPr>
            <a:spLocks noChangeArrowheads="1"/>
          </p:cNvSpPr>
          <p:nvPr userDrawn="1"/>
        </p:nvSpPr>
        <p:spPr bwMode="auto">
          <a:xfrm>
            <a:off x="9842500" y="915988"/>
            <a:ext cx="1989138" cy="46037"/>
          </a:xfrm>
          <a:prstGeom prst="rect">
            <a:avLst/>
          </a:prstGeom>
          <a:solidFill>
            <a:srgbClr val="FB9708"/>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pic>
        <p:nvPicPr>
          <p:cNvPr id="3" name="图片 2"/>
          <p:cNvPicPr>
            <a:picLocks noChangeAspect="1"/>
          </p:cNvPicPr>
          <p:nvPr userDrawn="1"/>
        </p:nvPicPr>
        <p:blipFill>
          <a:blip r:embed="rId2"/>
          <a:stretch>
            <a:fillRect/>
          </a:stretch>
        </p:blipFill>
        <p:spPr>
          <a:xfrm>
            <a:off x="4320667" y="6195942"/>
            <a:ext cx="3537966" cy="625616"/>
          </a:xfrm>
          <a:prstGeom prst="rect">
            <a:avLst/>
          </a:prstGeom>
        </p:spPr>
      </p:pic>
      <p:sp>
        <p:nvSpPr>
          <p:cNvPr id="28" name="圆角矩形 2"/>
          <p:cNvSpPr/>
          <p:nvPr userDrawn="1"/>
        </p:nvSpPr>
        <p:spPr>
          <a:xfrm>
            <a:off x="8309854" y="474239"/>
            <a:ext cx="1224000" cy="504000"/>
          </a:xfrm>
          <a:prstGeom prst="roundRect">
            <a:avLst/>
          </a:prstGeom>
          <a:solidFill>
            <a:srgbClr val="015077"/>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工单派发</a:t>
            </a:r>
            <a:endParaRPr kumimoji="0" lang="zh-CN" altLang="en-US" sz="1800" b="1"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29" name="圆角矩形 3"/>
          <p:cNvSpPr/>
          <p:nvPr userDrawn="1"/>
        </p:nvSpPr>
        <p:spPr>
          <a:xfrm>
            <a:off x="6005629" y="536394"/>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需求研讨</a:t>
            </a:r>
            <a:endParaRPr kumimoji="0" lang="en-US" altLang="zh-CN"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30" name="圆角矩形 3"/>
          <p:cNvSpPr/>
          <p:nvPr userDrawn="1"/>
        </p:nvSpPr>
        <p:spPr>
          <a:xfrm>
            <a:off x="7164853" y="536394"/>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示范训练</a:t>
            </a:r>
            <a:endPar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31" name="圆角矩形 3"/>
          <p:cNvSpPr/>
          <p:nvPr userDrawn="1"/>
        </p:nvSpPr>
        <p:spPr>
          <a:xfrm>
            <a:off x="9599014" y="536448"/>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分组实施</a:t>
            </a:r>
            <a:endPar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32" name="圆角矩形 3"/>
          <p:cNvSpPr/>
          <p:nvPr userDrawn="1"/>
        </p:nvSpPr>
        <p:spPr>
          <a:xfrm>
            <a:off x="10751110" y="536448"/>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敏捷交付</a:t>
            </a:r>
            <a:endParaRPr kumimoji="0" lang="en-US" altLang="zh-CN"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程序页">
    <p:spTree>
      <p:nvGrpSpPr>
        <p:cNvPr id="1" name=""/>
        <p:cNvGrpSpPr/>
        <p:nvPr/>
      </p:nvGrpSpPr>
      <p:grpSpPr>
        <a:xfrm>
          <a:off x="0" y="0"/>
          <a:ext cx="0" cy="0"/>
          <a:chOff x="0" y="0"/>
          <a:chExt cx="0" cy="0"/>
        </a:xfrm>
      </p:grpSpPr>
      <p:sp>
        <p:nvSpPr>
          <p:cNvPr id="5" name="Rectangle 12"/>
          <p:cNvSpPr>
            <a:spLocks noChangeArrowheads="1"/>
          </p:cNvSpPr>
          <p:nvPr userDrawn="1"/>
        </p:nvSpPr>
        <p:spPr bwMode="auto">
          <a:xfrm>
            <a:off x="9937750" y="6392863"/>
            <a:ext cx="57150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00">
                <a:solidFill>
                  <a:srgbClr val="7F7F7F"/>
                </a:solidFill>
                <a:latin typeface="Arial" panose="020B0604020202020204" pitchFamily="34" charset="0"/>
                <a:cs typeface="Arial" panose="020B0604020202020204" pitchFamily="34" charset="0"/>
              </a:rPr>
              <a:t> </a:t>
            </a:r>
            <a:fld id="{5589E908-A67D-47BE-9761-2DF46A42FEB7}" type="slidenum">
              <a:rPr lang="en-US" altLang="zh-CN" sz="1000">
                <a:solidFill>
                  <a:srgbClr val="000000"/>
                </a:solidFill>
                <a:latin typeface="Arial" panose="020B0604020202020204" pitchFamily="34" charset="0"/>
                <a:cs typeface="Arial" panose="020B0604020202020204" pitchFamily="34" charset="0"/>
              </a:rPr>
            </a:fld>
            <a:endParaRPr lang="en-US" altLang="zh-CN" sz="1000">
              <a:solidFill>
                <a:srgbClr val="000000"/>
              </a:solidFill>
              <a:latin typeface="Arial" panose="020B0604020202020204" pitchFamily="34" charset="0"/>
              <a:cs typeface="Arial" panose="020B0604020202020204" pitchFamily="34" charset="0"/>
            </a:endParaRPr>
          </a:p>
        </p:txBody>
      </p:sp>
      <p:cxnSp>
        <p:nvCxnSpPr>
          <p:cNvPr id="6" name="直接连接符 19"/>
          <p:cNvCxnSpPr>
            <a:stCxn id="6" idx="3"/>
          </p:cNvCxnSpPr>
          <p:nvPr userDrawn="1"/>
        </p:nvCxnSpPr>
        <p:spPr>
          <a:xfrm>
            <a:off x="10509250" y="6508750"/>
            <a:ext cx="1019175" cy="0"/>
          </a:xfrm>
          <a:prstGeom prst="line">
            <a:avLst/>
          </a:prstGeom>
          <a:ln w="9525">
            <a:solidFill>
              <a:srgbClr val="F19500"/>
            </a:solidFill>
          </a:ln>
        </p:spPr>
        <p:style>
          <a:lnRef idx="1">
            <a:schemeClr val="accent1"/>
          </a:lnRef>
          <a:fillRef idx="0">
            <a:schemeClr val="accent1"/>
          </a:fillRef>
          <a:effectRef idx="0">
            <a:schemeClr val="accent1"/>
          </a:effectRef>
          <a:fontRef idx="minor">
            <a:schemeClr val="tx1"/>
          </a:fontRef>
        </p:style>
      </p:cxnSp>
      <p:cxnSp>
        <p:nvCxnSpPr>
          <p:cNvPr id="7" name="直接连接符 14"/>
          <p:cNvCxnSpPr/>
          <p:nvPr userDrawn="1"/>
        </p:nvCxnSpPr>
        <p:spPr>
          <a:xfrm>
            <a:off x="8977745" y="6508750"/>
            <a:ext cx="960005" cy="0"/>
          </a:xfrm>
          <a:prstGeom prst="line">
            <a:avLst/>
          </a:prstGeom>
          <a:ln>
            <a:solidFill>
              <a:srgbClr val="064BB2"/>
            </a:solidFill>
          </a:ln>
        </p:spPr>
        <p:style>
          <a:lnRef idx="1">
            <a:schemeClr val="accent1"/>
          </a:lnRef>
          <a:fillRef idx="0">
            <a:schemeClr val="accent1"/>
          </a:fillRef>
          <a:effectRef idx="0">
            <a:schemeClr val="accent1"/>
          </a:effectRef>
          <a:fontRef idx="minor">
            <a:schemeClr val="tx1"/>
          </a:fontRef>
        </p:style>
      </p:cxnSp>
      <p:sp>
        <p:nvSpPr>
          <p:cNvPr id="8" name="AutoShape 23"/>
          <p:cNvSpPr>
            <a:spLocks noChangeArrowheads="1"/>
          </p:cNvSpPr>
          <p:nvPr userDrawn="1"/>
        </p:nvSpPr>
        <p:spPr bwMode="auto">
          <a:xfrm>
            <a:off x="246063" y="915988"/>
            <a:ext cx="9596437" cy="46037"/>
          </a:xfrm>
          <a:prstGeom prst="rect">
            <a:avLst/>
          </a:prstGeom>
          <a:solidFill>
            <a:srgbClr val="064BB2"/>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sp>
        <p:nvSpPr>
          <p:cNvPr id="9" name="AutoShape 23"/>
          <p:cNvSpPr>
            <a:spLocks noChangeArrowheads="1"/>
          </p:cNvSpPr>
          <p:nvPr userDrawn="1"/>
        </p:nvSpPr>
        <p:spPr bwMode="auto">
          <a:xfrm>
            <a:off x="9842500" y="915988"/>
            <a:ext cx="1989138" cy="46037"/>
          </a:xfrm>
          <a:prstGeom prst="rect">
            <a:avLst/>
          </a:prstGeom>
          <a:solidFill>
            <a:srgbClr val="FB9708"/>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pic>
        <p:nvPicPr>
          <p:cNvPr id="3" name="图片 2"/>
          <p:cNvPicPr>
            <a:picLocks noChangeAspect="1"/>
          </p:cNvPicPr>
          <p:nvPr userDrawn="1"/>
        </p:nvPicPr>
        <p:blipFill>
          <a:blip r:embed="rId2"/>
          <a:stretch>
            <a:fillRect/>
          </a:stretch>
        </p:blipFill>
        <p:spPr>
          <a:xfrm>
            <a:off x="4320667" y="6195942"/>
            <a:ext cx="3537966" cy="625616"/>
          </a:xfrm>
          <a:prstGeom prst="rect">
            <a:avLst/>
          </a:prstGeom>
        </p:spPr>
      </p:pic>
      <p:sp>
        <p:nvSpPr>
          <p:cNvPr id="28" name="圆角矩形 2"/>
          <p:cNvSpPr/>
          <p:nvPr userDrawn="1"/>
        </p:nvSpPr>
        <p:spPr>
          <a:xfrm>
            <a:off x="9465554" y="475509"/>
            <a:ext cx="1224000" cy="504000"/>
          </a:xfrm>
          <a:prstGeom prst="roundRect">
            <a:avLst/>
          </a:prstGeom>
          <a:solidFill>
            <a:srgbClr val="015077"/>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分组实施</a:t>
            </a:r>
            <a:endParaRPr kumimoji="0" lang="zh-CN" altLang="en-US" sz="1800" b="1"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29" name="圆角矩形 3"/>
          <p:cNvSpPr/>
          <p:nvPr userDrawn="1"/>
        </p:nvSpPr>
        <p:spPr>
          <a:xfrm>
            <a:off x="6005629" y="536394"/>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需求研讨</a:t>
            </a:r>
            <a:endParaRPr kumimoji="0" lang="en-US" altLang="zh-CN"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30" name="圆角矩形 3"/>
          <p:cNvSpPr/>
          <p:nvPr userDrawn="1"/>
        </p:nvSpPr>
        <p:spPr>
          <a:xfrm>
            <a:off x="7164853" y="536394"/>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示范训练</a:t>
            </a:r>
            <a:endPar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31" name="圆角矩形 3"/>
          <p:cNvSpPr/>
          <p:nvPr userDrawn="1"/>
        </p:nvSpPr>
        <p:spPr>
          <a:xfrm>
            <a:off x="8323934" y="536448"/>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工单派发</a:t>
            </a:r>
            <a:endPar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32" name="圆角矩形 3"/>
          <p:cNvSpPr/>
          <p:nvPr userDrawn="1"/>
        </p:nvSpPr>
        <p:spPr>
          <a:xfrm>
            <a:off x="10751110" y="536448"/>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敏捷交付</a:t>
            </a:r>
            <a:endParaRPr kumimoji="0" lang="en-US" altLang="zh-CN"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程序页">
    <p:spTree>
      <p:nvGrpSpPr>
        <p:cNvPr id="1" name=""/>
        <p:cNvGrpSpPr/>
        <p:nvPr/>
      </p:nvGrpSpPr>
      <p:grpSpPr>
        <a:xfrm>
          <a:off x="0" y="0"/>
          <a:ext cx="0" cy="0"/>
          <a:chOff x="0" y="0"/>
          <a:chExt cx="0" cy="0"/>
        </a:xfrm>
      </p:grpSpPr>
      <p:sp>
        <p:nvSpPr>
          <p:cNvPr id="5" name="Rectangle 12"/>
          <p:cNvSpPr>
            <a:spLocks noChangeArrowheads="1"/>
          </p:cNvSpPr>
          <p:nvPr userDrawn="1"/>
        </p:nvSpPr>
        <p:spPr bwMode="auto">
          <a:xfrm>
            <a:off x="9937750" y="6392863"/>
            <a:ext cx="57150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00">
                <a:solidFill>
                  <a:srgbClr val="7F7F7F"/>
                </a:solidFill>
                <a:latin typeface="Arial" panose="020B0604020202020204" pitchFamily="34" charset="0"/>
                <a:cs typeface="Arial" panose="020B0604020202020204" pitchFamily="34" charset="0"/>
              </a:rPr>
              <a:t> </a:t>
            </a:r>
            <a:fld id="{5589E908-A67D-47BE-9761-2DF46A42FEB7}" type="slidenum">
              <a:rPr lang="en-US" altLang="zh-CN" sz="1000">
                <a:solidFill>
                  <a:srgbClr val="000000"/>
                </a:solidFill>
                <a:latin typeface="Arial" panose="020B0604020202020204" pitchFamily="34" charset="0"/>
                <a:cs typeface="Arial" panose="020B0604020202020204" pitchFamily="34" charset="0"/>
              </a:rPr>
            </a:fld>
            <a:endParaRPr lang="en-US" altLang="zh-CN" sz="1000">
              <a:solidFill>
                <a:srgbClr val="000000"/>
              </a:solidFill>
              <a:latin typeface="Arial" panose="020B0604020202020204" pitchFamily="34" charset="0"/>
              <a:cs typeface="Arial" panose="020B0604020202020204" pitchFamily="34" charset="0"/>
            </a:endParaRPr>
          </a:p>
        </p:txBody>
      </p:sp>
      <p:cxnSp>
        <p:nvCxnSpPr>
          <p:cNvPr id="6" name="直接连接符 19"/>
          <p:cNvCxnSpPr>
            <a:stCxn id="6" idx="3"/>
          </p:cNvCxnSpPr>
          <p:nvPr userDrawn="1"/>
        </p:nvCxnSpPr>
        <p:spPr>
          <a:xfrm>
            <a:off x="10509250" y="6508750"/>
            <a:ext cx="1019175" cy="0"/>
          </a:xfrm>
          <a:prstGeom prst="line">
            <a:avLst/>
          </a:prstGeom>
          <a:ln w="9525">
            <a:solidFill>
              <a:srgbClr val="F19500"/>
            </a:solidFill>
          </a:ln>
        </p:spPr>
        <p:style>
          <a:lnRef idx="1">
            <a:schemeClr val="accent1"/>
          </a:lnRef>
          <a:fillRef idx="0">
            <a:schemeClr val="accent1"/>
          </a:fillRef>
          <a:effectRef idx="0">
            <a:schemeClr val="accent1"/>
          </a:effectRef>
          <a:fontRef idx="minor">
            <a:schemeClr val="tx1"/>
          </a:fontRef>
        </p:style>
      </p:cxnSp>
      <p:cxnSp>
        <p:nvCxnSpPr>
          <p:cNvPr id="7" name="直接连接符 14"/>
          <p:cNvCxnSpPr/>
          <p:nvPr userDrawn="1"/>
        </p:nvCxnSpPr>
        <p:spPr>
          <a:xfrm>
            <a:off x="8977745" y="6508750"/>
            <a:ext cx="960005" cy="0"/>
          </a:xfrm>
          <a:prstGeom prst="line">
            <a:avLst/>
          </a:prstGeom>
          <a:ln>
            <a:solidFill>
              <a:srgbClr val="064BB2"/>
            </a:solidFill>
          </a:ln>
        </p:spPr>
        <p:style>
          <a:lnRef idx="1">
            <a:schemeClr val="accent1"/>
          </a:lnRef>
          <a:fillRef idx="0">
            <a:schemeClr val="accent1"/>
          </a:fillRef>
          <a:effectRef idx="0">
            <a:schemeClr val="accent1"/>
          </a:effectRef>
          <a:fontRef idx="minor">
            <a:schemeClr val="tx1"/>
          </a:fontRef>
        </p:style>
      </p:cxnSp>
      <p:sp>
        <p:nvSpPr>
          <p:cNvPr id="8" name="AutoShape 23"/>
          <p:cNvSpPr>
            <a:spLocks noChangeArrowheads="1"/>
          </p:cNvSpPr>
          <p:nvPr userDrawn="1"/>
        </p:nvSpPr>
        <p:spPr bwMode="auto">
          <a:xfrm>
            <a:off x="246063" y="915988"/>
            <a:ext cx="9596437" cy="46037"/>
          </a:xfrm>
          <a:prstGeom prst="rect">
            <a:avLst/>
          </a:prstGeom>
          <a:solidFill>
            <a:srgbClr val="064BB2"/>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sp>
        <p:nvSpPr>
          <p:cNvPr id="9" name="AutoShape 23"/>
          <p:cNvSpPr>
            <a:spLocks noChangeArrowheads="1"/>
          </p:cNvSpPr>
          <p:nvPr userDrawn="1"/>
        </p:nvSpPr>
        <p:spPr bwMode="auto">
          <a:xfrm>
            <a:off x="9842500" y="915988"/>
            <a:ext cx="1989138" cy="46037"/>
          </a:xfrm>
          <a:prstGeom prst="rect">
            <a:avLst/>
          </a:prstGeom>
          <a:solidFill>
            <a:srgbClr val="FB9708"/>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pic>
        <p:nvPicPr>
          <p:cNvPr id="3" name="图片 2"/>
          <p:cNvPicPr>
            <a:picLocks noChangeAspect="1"/>
          </p:cNvPicPr>
          <p:nvPr userDrawn="1"/>
        </p:nvPicPr>
        <p:blipFill>
          <a:blip r:embed="rId2"/>
          <a:stretch>
            <a:fillRect/>
          </a:stretch>
        </p:blipFill>
        <p:spPr>
          <a:xfrm>
            <a:off x="4320667" y="6195942"/>
            <a:ext cx="3537966" cy="625616"/>
          </a:xfrm>
          <a:prstGeom prst="rect">
            <a:avLst/>
          </a:prstGeom>
        </p:spPr>
      </p:pic>
      <p:sp>
        <p:nvSpPr>
          <p:cNvPr id="28" name="圆角矩形 2"/>
          <p:cNvSpPr/>
          <p:nvPr userDrawn="1"/>
        </p:nvSpPr>
        <p:spPr>
          <a:xfrm>
            <a:off x="10642844" y="466619"/>
            <a:ext cx="1224000" cy="504000"/>
          </a:xfrm>
          <a:prstGeom prst="roundRect">
            <a:avLst/>
          </a:prstGeom>
          <a:solidFill>
            <a:srgbClr val="015077"/>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敏捷交付</a:t>
            </a:r>
            <a:endParaRPr kumimoji="0" lang="zh-CN" altLang="en-US" sz="1800" b="1"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29" name="圆角矩形 3"/>
          <p:cNvSpPr/>
          <p:nvPr userDrawn="1"/>
        </p:nvSpPr>
        <p:spPr>
          <a:xfrm>
            <a:off x="6005629" y="536394"/>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需求研讨</a:t>
            </a:r>
            <a:endParaRPr kumimoji="0" lang="en-US" altLang="zh-CN"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30" name="圆角矩形 3"/>
          <p:cNvSpPr/>
          <p:nvPr userDrawn="1"/>
        </p:nvSpPr>
        <p:spPr>
          <a:xfrm>
            <a:off x="7164853" y="536394"/>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示范训练</a:t>
            </a:r>
            <a:endPar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31" name="圆角矩形 3"/>
          <p:cNvSpPr/>
          <p:nvPr userDrawn="1"/>
        </p:nvSpPr>
        <p:spPr>
          <a:xfrm>
            <a:off x="8323934" y="536448"/>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工单派发</a:t>
            </a:r>
            <a:endPar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32" name="圆角矩形 3"/>
          <p:cNvSpPr/>
          <p:nvPr userDrawn="1"/>
        </p:nvSpPr>
        <p:spPr>
          <a:xfrm>
            <a:off x="9483015" y="536448"/>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分组实施</a:t>
            </a:r>
            <a:endPar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
        <p:nvSpPr>
          <p:cNvPr id="5" name="Rectangle 12"/>
          <p:cNvSpPr>
            <a:spLocks noChangeArrowheads="1"/>
          </p:cNvSpPr>
          <p:nvPr userDrawn="1"/>
        </p:nvSpPr>
        <p:spPr bwMode="auto">
          <a:xfrm>
            <a:off x="9937750" y="6392863"/>
            <a:ext cx="57150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00">
                <a:solidFill>
                  <a:srgbClr val="7F7F7F"/>
                </a:solidFill>
                <a:latin typeface="Arial" panose="020B0604020202020204" pitchFamily="34" charset="0"/>
                <a:cs typeface="Arial" panose="020B0604020202020204" pitchFamily="34" charset="0"/>
              </a:rPr>
              <a:t> </a:t>
            </a:r>
            <a:fld id="{C3060BB2-FD78-4BEE-AEB2-01D5C06DAAB0}" type="slidenum">
              <a:rPr lang="en-US" altLang="zh-CN" sz="1000">
                <a:latin typeface="Arial" panose="020B0604020202020204" pitchFamily="34" charset="0"/>
                <a:cs typeface="Arial" panose="020B0604020202020204" pitchFamily="34" charset="0"/>
              </a:rPr>
            </a:fld>
            <a:endParaRPr lang="en-US" altLang="zh-CN" sz="1000">
              <a:latin typeface="Arial" panose="020B0604020202020204" pitchFamily="34" charset="0"/>
              <a:cs typeface="Arial" panose="020B0604020202020204" pitchFamily="34" charset="0"/>
            </a:endParaRPr>
          </a:p>
        </p:txBody>
      </p:sp>
      <p:cxnSp>
        <p:nvCxnSpPr>
          <p:cNvPr id="6" name="直接连接符 19"/>
          <p:cNvCxnSpPr>
            <a:stCxn id="6" idx="3"/>
          </p:cNvCxnSpPr>
          <p:nvPr userDrawn="1"/>
        </p:nvCxnSpPr>
        <p:spPr>
          <a:xfrm>
            <a:off x="10509250" y="6508750"/>
            <a:ext cx="1019175" cy="0"/>
          </a:xfrm>
          <a:prstGeom prst="line">
            <a:avLst/>
          </a:prstGeom>
          <a:ln w="9525">
            <a:solidFill>
              <a:srgbClr val="F19500"/>
            </a:solidFill>
          </a:ln>
        </p:spPr>
        <p:style>
          <a:lnRef idx="1">
            <a:schemeClr val="accent1"/>
          </a:lnRef>
          <a:fillRef idx="0">
            <a:schemeClr val="accent1"/>
          </a:fillRef>
          <a:effectRef idx="0">
            <a:schemeClr val="accent1"/>
          </a:effectRef>
          <a:fontRef idx="minor">
            <a:schemeClr val="tx1"/>
          </a:fontRef>
        </p:style>
      </p:cxnSp>
      <p:cxnSp>
        <p:nvCxnSpPr>
          <p:cNvPr id="7" name="直接连接符 14"/>
          <p:cNvCxnSpPr/>
          <p:nvPr userDrawn="1"/>
        </p:nvCxnSpPr>
        <p:spPr>
          <a:xfrm flipV="1">
            <a:off x="3719513" y="6508750"/>
            <a:ext cx="6218237" cy="0"/>
          </a:xfrm>
          <a:prstGeom prst="line">
            <a:avLst/>
          </a:prstGeom>
          <a:ln>
            <a:solidFill>
              <a:srgbClr val="064BB2"/>
            </a:solidFill>
          </a:ln>
        </p:spPr>
        <p:style>
          <a:lnRef idx="1">
            <a:schemeClr val="accent1"/>
          </a:lnRef>
          <a:fillRef idx="0">
            <a:schemeClr val="accent1"/>
          </a:fillRef>
          <a:effectRef idx="0">
            <a:schemeClr val="accent1"/>
          </a:effectRef>
          <a:fontRef idx="minor">
            <a:schemeClr val="tx1"/>
          </a:fontRef>
        </p:style>
      </p:cxnSp>
      <p:sp>
        <p:nvSpPr>
          <p:cNvPr id="8" name="AutoShape 23"/>
          <p:cNvSpPr>
            <a:spLocks noChangeArrowheads="1"/>
          </p:cNvSpPr>
          <p:nvPr userDrawn="1"/>
        </p:nvSpPr>
        <p:spPr bwMode="auto">
          <a:xfrm>
            <a:off x="246063" y="915988"/>
            <a:ext cx="9596437" cy="46037"/>
          </a:xfrm>
          <a:prstGeom prst="rect">
            <a:avLst/>
          </a:prstGeom>
          <a:solidFill>
            <a:srgbClr val="064BB2"/>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sp>
        <p:nvSpPr>
          <p:cNvPr id="9" name="AutoShape 23"/>
          <p:cNvSpPr>
            <a:spLocks noChangeArrowheads="1"/>
          </p:cNvSpPr>
          <p:nvPr userDrawn="1"/>
        </p:nvSpPr>
        <p:spPr bwMode="auto">
          <a:xfrm>
            <a:off x="9842500" y="915988"/>
            <a:ext cx="1989138" cy="46037"/>
          </a:xfrm>
          <a:prstGeom prst="rect">
            <a:avLst/>
          </a:prstGeom>
          <a:solidFill>
            <a:srgbClr val="FB9708"/>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sp>
        <p:nvSpPr>
          <p:cNvPr id="4" name="内容占位符 2"/>
          <p:cNvSpPr>
            <a:spLocks noGrp="1"/>
          </p:cNvSpPr>
          <p:nvPr>
            <p:ph idx="1"/>
          </p:nvPr>
        </p:nvSpPr>
        <p:spPr>
          <a:xfrm>
            <a:off x="423819" y="1754668"/>
            <a:ext cx="11107601" cy="4369231"/>
          </a:xfrm>
        </p:spPr>
        <p:txBody>
          <a:bodyPr>
            <a:noAutofit/>
          </a:bodyPr>
          <a:lstStyle>
            <a:lvl1pPr marL="362585" indent="-362585">
              <a:lnSpc>
                <a:spcPct val="150000"/>
              </a:lnSpc>
              <a:spcBef>
                <a:spcPts val="1000"/>
              </a:spcBef>
              <a:buClr>
                <a:srgbClr val="032089"/>
              </a:buClr>
              <a:buFont typeface="Wingdings" panose="05000000000000000000" pitchFamily="2" charset="2"/>
              <a:buChar char="Ø"/>
              <a:defRPr sz="1800" b="0">
                <a:latin typeface="微软雅黑" panose="020B0503020204020204" pitchFamily="34" charset="-122"/>
                <a:ea typeface="微软雅黑" panose="020B0503020204020204" pitchFamily="34" charset="-122"/>
                <a:cs typeface="Times New Roman" panose="02020603050405020304" pitchFamily="18" charset="0"/>
              </a:defRPr>
            </a:lvl1pPr>
            <a:lvl2pPr>
              <a:lnSpc>
                <a:spcPct val="130000"/>
              </a:lnSpc>
              <a:buClr>
                <a:srgbClr val="032089"/>
              </a:buClr>
              <a:buFont typeface="Wingdings" panose="05000000000000000000" pitchFamily="2" charset="2"/>
              <a:buChar char="l"/>
              <a:defRPr sz="2330" b="0">
                <a:latin typeface="微软雅黑" panose="020B0503020204020204" pitchFamily="34" charset="-122"/>
                <a:ea typeface="微软雅黑" panose="020B0503020204020204" pitchFamily="34" charset="-122"/>
              </a:defRPr>
            </a:lvl2pPr>
            <a:lvl3pPr>
              <a:defRPr sz="1905" b="0">
                <a:latin typeface="微软雅黑" panose="020B0503020204020204" pitchFamily="34" charset="-122"/>
                <a:ea typeface="微软雅黑" panose="020B0503020204020204" pitchFamily="34" charset="-122"/>
              </a:defRPr>
            </a:lvl3pPr>
            <a:lvl4pPr>
              <a:defRPr sz="1905" b="0">
                <a:latin typeface="微软雅黑" panose="020B0503020204020204" pitchFamily="34" charset="-122"/>
                <a:ea typeface="微软雅黑" panose="020B0503020204020204" pitchFamily="34" charset="-122"/>
              </a:defRPr>
            </a:lvl4pPr>
            <a:lvl5pPr>
              <a:defRPr sz="1905" b="0">
                <a:latin typeface="微软雅黑" panose="020B0503020204020204" pitchFamily="34" charset="-122"/>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p:txBody>
      </p:sp>
      <p:sp>
        <p:nvSpPr>
          <p:cNvPr id="2" name="标题 1"/>
          <p:cNvSpPr>
            <a:spLocks noGrp="1"/>
          </p:cNvSpPr>
          <p:nvPr>
            <p:ph type="title"/>
          </p:nvPr>
        </p:nvSpPr>
        <p:spPr>
          <a:xfrm>
            <a:off x="254876" y="359079"/>
            <a:ext cx="10972801" cy="528176"/>
          </a:xfrm>
        </p:spPr>
        <p:txBody>
          <a:bodyPr/>
          <a:lstStyle>
            <a:lvl1pPr>
              <a:defRPr sz="2400" b="1">
                <a:solidFill>
                  <a:schemeClr val="tx1"/>
                </a:solidFill>
                <a:latin typeface="微软雅黑" panose="020B0503020204020204" pitchFamily="34" charset="-122"/>
                <a:ea typeface="微软雅黑" panose="020B0503020204020204" pitchFamily="34" charset="-122"/>
                <a:cs typeface="Times New Roman" panose="02020603050405020304" pitchFamily="18" charset="0"/>
              </a:defRPr>
            </a:lvl1pPr>
          </a:lstStyle>
          <a:p>
            <a:r>
              <a:rPr lang="zh-CN" altLang="en-US"/>
              <a:t>单击此处编辑母版标题样式</a:t>
            </a:r>
            <a:endParaRPr lang="zh-CN" altLang="en-US" dirty="0"/>
          </a:p>
        </p:txBody>
      </p:sp>
      <p:sp>
        <p:nvSpPr>
          <p:cNvPr id="14" name="内容占位符 2"/>
          <p:cNvSpPr>
            <a:spLocks noGrp="1"/>
          </p:cNvSpPr>
          <p:nvPr>
            <p:ph idx="10"/>
          </p:nvPr>
        </p:nvSpPr>
        <p:spPr>
          <a:xfrm>
            <a:off x="423819" y="1138980"/>
            <a:ext cx="11107601" cy="426469"/>
          </a:xfrm>
          <a:noFill/>
          <a:ln>
            <a:noFill/>
          </a:ln>
        </p:spPr>
        <p:txBody>
          <a:bodyPr anchor="ctr">
            <a:noAutofit/>
          </a:bodyPr>
          <a:lstStyle>
            <a:lvl1pPr marL="0" indent="0">
              <a:buNone/>
              <a:defRPr lang="zh-CN" altLang="en-US" sz="2000" b="0" dirty="0" smtClean="0">
                <a:latin typeface="微软雅黑" panose="020B0503020204020204" pitchFamily="34" charset="-122"/>
                <a:ea typeface="微软雅黑" panose="020B0503020204020204" pitchFamily="34" charset="-122"/>
                <a:cs typeface="Times New Roman" panose="02020603050405020304" pitchFamily="18" charset="0"/>
              </a:defRPr>
            </a:lvl1pPr>
          </a:lstStyle>
          <a:p>
            <a:pPr lvl="0"/>
            <a:r>
              <a:rPr lang="zh-CN" altLang="en-US"/>
              <a:t>单击此处编辑母版文本样式</a:t>
            </a:r>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31" name="矩形 30"/>
          <p:cNvSpPr>
            <a:spLocks noChangeArrowheads="1"/>
          </p:cNvSpPr>
          <p:nvPr userDrawn="1"/>
        </p:nvSpPr>
        <p:spPr bwMode="auto">
          <a:xfrm>
            <a:off x="0" y="-101600"/>
            <a:ext cx="12190413" cy="6959600"/>
          </a:xfrm>
          <a:prstGeom prst="rect">
            <a:avLst/>
          </a:prstGeom>
          <a:solidFill>
            <a:srgbClr val="064BB2"/>
          </a:solidFill>
          <a:ln>
            <a:noFill/>
          </a:ln>
          <a:effectLst>
            <a:outerShdw blurRad="50800" dist="38100" dir="5400000" algn="t" rotWithShape="0">
              <a:srgbClr val="000000">
                <a:alpha val="0"/>
              </a:srgbClr>
            </a:outerShdw>
          </a:effectLst>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defRPr/>
            </a:pPr>
            <a:endParaRPr lang="zh-CN" altLang="en-US" sz="950" dirty="0">
              <a:solidFill>
                <a:srgbClr val="FFFFFF"/>
              </a:solidFill>
              <a:latin typeface="+mn-lt"/>
              <a:ea typeface="+mn-ea"/>
              <a:cs typeface="宋体" panose="02010600030101010101" pitchFamily="2" charset="-122"/>
            </a:endParaRPr>
          </a:p>
        </p:txBody>
      </p:sp>
      <p:sp>
        <p:nvSpPr>
          <p:cNvPr id="65" name="任意多边形 64"/>
          <p:cNvSpPr/>
          <p:nvPr/>
        </p:nvSpPr>
        <p:spPr>
          <a:xfrm rot="13350635">
            <a:off x="374877" y="-3877897"/>
            <a:ext cx="11236092" cy="11116607"/>
          </a:xfrm>
          <a:custGeom>
            <a:avLst/>
            <a:gdLst>
              <a:gd name="connsiteX0" fmla="*/ 2268560 w 11252694"/>
              <a:gd name="connsiteY0" fmla="*/ 11010726 h 11010726"/>
              <a:gd name="connsiteX1" fmla="*/ 171534 w 11252694"/>
              <a:gd name="connsiteY1" fmla="*/ 8723072 h 11010726"/>
              <a:gd name="connsiteX2" fmla="*/ 129141 w 11252694"/>
              <a:gd name="connsiteY2" fmla="*/ 8524045 h 11010726"/>
              <a:gd name="connsiteX3" fmla="*/ 2957588 w 11252694"/>
              <a:gd name="connsiteY3" fmla="*/ 1313439 h 11010726"/>
              <a:gd name="connsiteX4" fmla="*/ 8614741 w 11252694"/>
              <a:gd name="connsiteY4" fmla="*/ 193423 h 11010726"/>
              <a:gd name="connsiteX5" fmla="*/ 8983338 w 11252694"/>
              <a:gd name="connsiteY5" fmla="*/ 299583 h 11010726"/>
              <a:gd name="connsiteX6" fmla="*/ 11252694 w 11252694"/>
              <a:gd name="connsiteY6" fmla="*/ 2775231 h 11010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2694" h="11010726">
                <a:moveTo>
                  <a:pt x="2268560" y="11010726"/>
                </a:moveTo>
                <a:lnTo>
                  <a:pt x="171534" y="8723072"/>
                </a:lnTo>
                <a:lnTo>
                  <a:pt x="129141" y="8524045"/>
                </a:lnTo>
                <a:cubicBezTo>
                  <a:pt x="-389380" y="5808587"/>
                  <a:pt x="673566" y="2965185"/>
                  <a:pt x="2957588" y="1313439"/>
                </a:cubicBezTo>
                <a:cubicBezTo>
                  <a:pt x="4649105" y="90177"/>
                  <a:pt x="6714236" y="-267070"/>
                  <a:pt x="8614741" y="193423"/>
                </a:cubicBezTo>
                <a:lnTo>
                  <a:pt x="8983338" y="299583"/>
                </a:lnTo>
                <a:lnTo>
                  <a:pt x="11252694" y="2775231"/>
                </a:lnTo>
                <a:close/>
              </a:path>
            </a:pathLst>
          </a:custGeom>
          <a:solidFill>
            <a:sysClr val="window" lastClr="FFFFFF"/>
          </a:solidFill>
          <a:ln w="12700" cap="flat" cmpd="sng" algn="ctr">
            <a:noFill/>
            <a:prstDash val="solid"/>
            <a:miter lim="800000"/>
          </a:ln>
          <a:effectLst/>
        </p:spPr>
        <p:txBody>
          <a:bodyPr wrap="square" rtlCol="0" anchor="ctr">
            <a:noAutofit/>
          </a:bodyPr>
          <a:lstStyle/>
          <a:p>
            <a:pPr algn="ctr" eaLnBrk="1" fontAlgn="auto" hangingPunct="1">
              <a:spcBef>
                <a:spcPts val="0"/>
              </a:spcBef>
              <a:spcAft>
                <a:spcPts val="0"/>
              </a:spcAft>
              <a:defRPr/>
            </a:pPr>
            <a:endParaRPr lang="zh-CN" altLang="en-US" kern="0" dirty="0">
              <a:solidFill>
                <a:prstClr val="white"/>
              </a:solidFill>
              <a:latin typeface="Calibri" panose="020F0502020204030204"/>
              <a:ea typeface="宋体" panose="02010600030101010101" pitchFamily="2" charset="-122"/>
            </a:endParaRPr>
          </a:p>
        </p:txBody>
      </p:sp>
      <p:sp>
        <p:nvSpPr>
          <p:cNvPr id="4" name="Date Placeholder 3"/>
          <p:cNvSpPr>
            <a:spLocks noGrp="1"/>
          </p:cNvSpPr>
          <p:nvPr>
            <p:ph type="dt" sz="half" idx="10"/>
          </p:nvPr>
        </p:nvSpPr>
        <p:spPr/>
        <p:txBody>
          <a:bodyPr/>
          <a:lstStyle/>
          <a:p>
            <a:fld id="{40F7BEC7-BE04-44BC-B5F9-572F02B37FB6}" type="datetimeFigureOut">
              <a:rPr lang="zh-CN" altLang="en-US" smtClean="0">
                <a:solidFill>
                  <a:prstClr val="white">
                    <a:lumMod val="65000"/>
                  </a:prstClr>
                </a:solidFill>
              </a:rPr>
            </a:fld>
            <a:endParaRPr lang="zh-CN" altLang="en-US">
              <a:solidFill>
                <a:prstClr val="white">
                  <a:lumMod val="65000"/>
                </a:prstClr>
              </a:solidFill>
            </a:endParaRPr>
          </a:p>
        </p:txBody>
      </p:sp>
      <p:sp>
        <p:nvSpPr>
          <p:cNvPr id="5" name="Footer Placeholder 4"/>
          <p:cNvSpPr>
            <a:spLocks noGrp="1"/>
          </p:cNvSpPr>
          <p:nvPr>
            <p:ph type="ftr" sz="quarter" idx="11"/>
          </p:nvPr>
        </p:nvSpPr>
        <p:spPr/>
        <p:txBody>
          <a:bodyPr/>
          <a:lstStyle/>
          <a:p>
            <a:endParaRPr lang="zh-CN" altLang="en-US">
              <a:solidFill>
                <a:prstClr val="white">
                  <a:lumMod val="65000"/>
                </a:prstClr>
              </a:solidFill>
            </a:endParaRPr>
          </a:p>
        </p:txBody>
      </p:sp>
      <p:sp>
        <p:nvSpPr>
          <p:cNvPr id="6" name="Slide Number Placeholder 5"/>
          <p:cNvSpPr>
            <a:spLocks noGrp="1"/>
          </p:cNvSpPr>
          <p:nvPr>
            <p:ph type="sldNum" sz="quarter" idx="12"/>
          </p:nvPr>
        </p:nvSpPr>
        <p:spPr/>
        <p:txBody>
          <a:bodyPr/>
          <a:lstStyle/>
          <a:p>
            <a:fld id="{4AE85CE2-CEAD-46BB-861E-7D62265DC969}" type="slidenum">
              <a:rPr lang="zh-CN" altLang="en-US" smtClean="0">
                <a:solidFill>
                  <a:prstClr val="white">
                    <a:lumMod val="65000"/>
                  </a:prstClr>
                </a:solidFill>
              </a:rPr>
            </a:fld>
            <a:endParaRPr lang="zh-CN" altLang="en-US">
              <a:solidFill>
                <a:prstClr val="white">
                  <a:lumMod val="65000"/>
                </a:prstClr>
              </a:solidFill>
            </a:endParaRPr>
          </a:p>
        </p:txBody>
      </p:sp>
      <p:sp>
        <p:nvSpPr>
          <p:cNvPr id="2" name="Title 1"/>
          <p:cNvSpPr>
            <a:spLocks noGrp="1"/>
          </p:cNvSpPr>
          <p:nvPr>
            <p:ph type="ctrTitle"/>
          </p:nvPr>
        </p:nvSpPr>
        <p:spPr>
          <a:xfrm>
            <a:off x="3031583" y="2674427"/>
            <a:ext cx="6132537" cy="1595841"/>
          </a:xfrm>
        </p:spPr>
        <p:txBody>
          <a:bodyPr anchor="b">
            <a:noAutofit/>
          </a:bodyPr>
          <a:lstStyle>
            <a:lvl1pPr algn="ctr">
              <a:lnSpc>
                <a:spcPct val="100000"/>
              </a:lnSpc>
              <a:defRPr sz="4000" b="1" i="0">
                <a:solidFill>
                  <a:schemeClr val="accent1"/>
                </a:solidFill>
                <a:effectLst/>
              </a:defRPr>
            </a:lvl1pPr>
          </a:lstStyle>
          <a:p>
            <a:r>
              <a:rPr lang="zh-CN" altLang="en-US"/>
              <a:t>单击此处编辑母版标题样式</a:t>
            </a:r>
            <a:endParaRPr lang="en-US" dirty="0"/>
          </a:p>
        </p:txBody>
      </p:sp>
      <p:sp>
        <p:nvSpPr>
          <p:cNvPr id="3" name="Subtitle 2"/>
          <p:cNvSpPr>
            <a:spLocks noGrp="1"/>
          </p:cNvSpPr>
          <p:nvPr>
            <p:ph type="subTitle" idx="1"/>
          </p:nvPr>
        </p:nvSpPr>
        <p:spPr>
          <a:xfrm>
            <a:off x="3043631" y="4353891"/>
            <a:ext cx="6132537" cy="449926"/>
          </a:xfrm>
        </p:spPr>
        <p:txBody>
          <a:bodyPr>
            <a:normAutofit/>
          </a:bodyPr>
          <a:lstStyle>
            <a:lvl1pPr marL="0" indent="0" algn="ctr">
              <a:buNone/>
              <a:defRPr sz="1800">
                <a:solidFill>
                  <a:schemeClr val="accent2"/>
                </a:solidFill>
              </a:defRPr>
            </a:lvl1pPr>
            <a:lvl2pPr marL="193040" indent="0" algn="ctr">
              <a:buNone/>
              <a:defRPr sz="845"/>
            </a:lvl2pPr>
            <a:lvl3pPr marL="386080" indent="0" algn="ctr">
              <a:buNone/>
              <a:defRPr sz="760"/>
            </a:lvl3pPr>
            <a:lvl4pPr marL="578485" indent="0" algn="ctr">
              <a:buNone/>
              <a:defRPr sz="675"/>
            </a:lvl4pPr>
            <a:lvl5pPr marL="771525" indent="0" algn="ctr">
              <a:buNone/>
              <a:defRPr sz="675"/>
            </a:lvl5pPr>
            <a:lvl6pPr marL="964565" indent="0" algn="ctr">
              <a:buNone/>
              <a:defRPr sz="675"/>
            </a:lvl6pPr>
            <a:lvl7pPr marL="1157605" indent="0" algn="ctr">
              <a:buNone/>
              <a:defRPr sz="675"/>
            </a:lvl7pPr>
            <a:lvl8pPr marL="1350010" indent="0" algn="ctr">
              <a:buNone/>
              <a:defRPr sz="675"/>
            </a:lvl8pPr>
            <a:lvl9pPr marL="1543050" indent="0" algn="ctr">
              <a:buNone/>
              <a:defRPr sz="675"/>
            </a:lvl9pPr>
          </a:lstStyle>
          <a:p>
            <a:r>
              <a:rPr lang="zh-CN" altLang="en-US"/>
              <a:t>单击此处编辑母版副标题样式</a:t>
            </a:r>
            <a:endParaRPr lang="en-US" dirty="0"/>
          </a:p>
        </p:txBody>
      </p:sp>
      <p:sp>
        <p:nvSpPr>
          <p:cNvPr id="41" name="等腰三角形 40"/>
          <p:cNvSpPr/>
          <p:nvPr/>
        </p:nvSpPr>
        <p:spPr>
          <a:xfrm rot="18000000" flipH="1">
            <a:off x="8264078" y="2118378"/>
            <a:ext cx="443524" cy="386081"/>
          </a:xfrm>
          <a:prstGeom prst="triangle">
            <a:avLst/>
          </a:prstGeom>
          <a:solidFill>
            <a:srgbClr val="E7E6E6"/>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42" name="等腰三角形 41"/>
          <p:cNvSpPr/>
          <p:nvPr/>
        </p:nvSpPr>
        <p:spPr>
          <a:xfrm rot="19813541" flipH="1">
            <a:off x="4406382" y="768242"/>
            <a:ext cx="443524" cy="386081"/>
          </a:xfrm>
          <a:prstGeom prst="triangle">
            <a:avLst/>
          </a:prstGeom>
          <a:solidFill>
            <a:srgbClr val="1B90A2"/>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43" name="等腰三角形 42"/>
          <p:cNvSpPr/>
          <p:nvPr/>
        </p:nvSpPr>
        <p:spPr>
          <a:xfrm rot="18000000" flipH="1">
            <a:off x="3034033" y="6243560"/>
            <a:ext cx="443524" cy="386081"/>
          </a:xfrm>
          <a:prstGeom prst="triangle">
            <a:avLst/>
          </a:prstGeom>
          <a:solidFill>
            <a:srgbClr val="E7E6E6"/>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44" name="等腰三角形 43"/>
          <p:cNvSpPr/>
          <p:nvPr/>
        </p:nvSpPr>
        <p:spPr>
          <a:xfrm rot="19813541" flipH="1">
            <a:off x="2248357" y="1045924"/>
            <a:ext cx="443524" cy="386081"/>
          </a:xfrm>
          <a:prstGeom prst="triangle">
            <a:avLst/>
          </a:prstGeom>
          <a:solidFill>
            <a:srgbClr val="FDCD5F"/>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45" name="等腰三角形 44"/>
          <p:cNvSpPr/>
          <p:nvPr/>
        </p:nvSpPr>
        <p:spPr>
          <a:xfrm rot="18000000" flipH="1">
            <a:off x="3590151" y="5171429"/>
            <a:ext cx="443524" cy="386081"/>
          </a:xfrm>
          <a:prstGeom prst="triangle">
            <a:avLst/>
          </a:prstGeom>
          <a:solidFill>
            <a:srgbClr val="55C1E7"/>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46" name="等腰三角形 45"/>
          <p:cNvSpPr/>
          <p:nvPr/>
        </p:nvSpPr>
        <p:spPr>
          <a:xfrm rot="18000000" flipH="1">
            <a:off x="1358649" y="2497461"/>
            <a:ext cx="443524" cy="386081"/>
          </a:xfrm>
          <a:prstGeom prst="triangle">
            <a:avLst/>
          </a:prstGeom>
          <a:solidFill>
            <a:srgbClr val="E7E6E6"/>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grpSp>
        <p:nvGrpSpPr>
          <p:cNvPr id="47" name="组合 46"/>
          <p:cNvGrpSpPr/>
          <p:nvPr/>
        </p:nvGrpSpPr>
        <p:grpSpPr>
          <a:xfrm>
            <a:off x="1758568" y="3341396"/>
            <a:ext cx="1202722" cy="831130"/>
            <a:chOff x="1720243" y="1975504"/>
            <a:chExt cx="1202722" cy="831130"/>
          </a:xfrm>
        </p:grpSpPr>
        <p:sp>
          <p:nvSpPr>
            <p:cNvPr id="48" name="等腰三角形 47"/>
            <p:cNvSpPr/>
            <p:nvPr/>
          </p:nvSpPr>
          <p:spPr>
            <a:xfrm rot="19813541" flipH="1">
              <a:off x="2099842" y="1975504"/>
              <a:ext cx="443524" cy="386081"/>
            </a:xfrm>
            <a:prstGeom prst="triangle">
              <a:avLst/>
            </a:prstGeom>
            <a:solidFill>
              <a:srgbClr val="1B90A2"/>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49" name="等腰三角形 48"/>
            <p:cNvSpPr/>
            <p:nvPr/>
          </p:nvSpPr>
          <p:spPr>
            <a:xfrm rot="19813541" flipH="1">
              <a:off x="2099844" y="2420553"/>
              <a:ext cx="443524" cy="386081"/>
            </a:xfrm>
            <a:prstGeom prst="triangle">
              <a:avLst/>
            </a:prstGeom>
            <a:solidFill>
              <a:srgbClr val="93B784"/>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50" name="等腰三角形 49"/>
            <p:cNvSpPr/>
            <p:nvPr/>
          </p:nvSpPr>
          <p:spPr>
            <a:xfrm rot="19813541" flipH="1">
              <a:off x="2479441" y="2198028"/>
              <a:ext cx="443524" cy="386081"/>
            </a:xfrm>
            <a:prstGeom prst="triangle">
              <a:avLst/>
            </a:prstGeom>
            <a:solidFill>
              <a:srgbClr val="55C1E7"/>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51" name="等腰三角形 50"/>
            <p:cNvSpPr/>
            <p:nvPr/>
          </p:nvSpPr>
          <p:spPr>
            <a:xfrm rot="19813541" flipH="1">
              <a:off x="1720243" y="2198028"/>
              <a:ext cx="443524" cy="386081"/>
            </a:xfrm>
            <a:prstGeom prst="triangle">
              <a:avLst/>
            </a:prstGeom>
            <a:solidFill>
              <a:srgbClr val="FDCD5F"/>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grpSp>
      <p:grpSp>
        <p:nvGrpSpPr>
          <p:cNvPr id="52" name="组合 51"/>
          <p:cNvGrpSpPr/>
          <p:nvPr/>
        </p:nvGrpSpPr>
        <p:grpSpPr>
          <a:xfrm flipH="1">
            <a:off x="9230710" y="3341396"/>
            <a:ext cx="1202722" cy="831130"/>
            <a:chOff x="1720243" y="1975504"/>
            <a:chExt cx="1202722" cy="831130"/>
          </a:xfrm>
        </p:grpSpPr>
        <p:sp>
          <p:nvSpPr>
            <p:cNvPr id="53" name="等腰三角形 52"/>
            <p:cNvSpPr/>
            <p:nvPr/>
          </p:nvSpPr>
          <p:spPr>
            <a:xfrm rot="19813541" flipH="1">
              <a:off x="2099842" y="1975504"/>
              <a:ext cx="443524" cy="386081"/>
            </a:xfrm>
            <a:prstGeom prst="triangle">
              <a:avLst/>
            </a:prstGeom>
            <a:solidFill>
              <a:srgbClr val="1B90A2"/>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54" name="等腰三角形 53"/>
            <p:cNvSpPr/>
            <p:nvPr/>
          </p:nvSpPr>
          <p:spPr>
            <a:xfrm rot="19813541" flipH="1">
              <a:off x="2099844" y="2420553"/>
              <a:ext cx="443524" cy="386081"/>
            </a:xfrm>
            <a:prstGeom prst="triangle">
              <a:avLst/>
            </a:prstGeom>
            <a:solidFill>
              <a:srgbClr val="93B784"/>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55" name="等腰三角形 54"/>
            <p:cNvSpPr/>
            <p:nvPr/>
          </p:nvSpPr>
          <p:spPr>
            <a:xfrm rot="19813541" flipH="1">
              <a:off x="2479441" y="2198028"/>
              <a:ext cx="443524" cy="386081"/>
            </a:xfrm>
            <a:prstGeom prst="triangle">
              <a:avLst/>
            </a:prstGeom>
            <a:solidFill>
              <a:srgbClr val="55C1E7"/>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56" name="等腰三角形 55"/>
            <p:cNvSpPr/>
            <p:nvPr/>
          </p:nvSpPr>
          <p:spPr>
            <a:xfrm rot="19813541" flipH="1">
              <a:off x="1720243" y="2198028"/>
              <a:ext cx="443524" cy="386081"/>
            </a:xfrm>
            <a:prstGeom prst="triangle">
              <a:avLst/>
            </a:prstGeom>
            <a:solidFill>
              <a:srgbClr val="FDCD5F"/>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grpSp>
      <p:sp>
        <p:nvSpPr>
          <p:cNvPr id="57" name="等腰三角形 56"/>
          <p:cNvSpPr/>
          <p:nvPr/>
        </p:nvSpPr>
        <p:spPr>
          <a:xfrm rot="6300000" flipH="1">
            <a:off x="10683358" y="5144934"/>
            <a:ext cx="443524" cy="386081"/>
          </a:xfrm>
          <a:prstGeom prst="triangle">
            <a:avLst/>
          </a:prstGeom>
          <a:solidFill>
            <a:srgbClr val="55C1E7"/>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58" name="等腰三角形 57"/>
          <p:cNvSpPr/>
          <p:nvPr/>
        </p:nvSpPr>
        <p:spPr>
          <a:xfrm rot="21257021" flipH="1">
            <a:off x="603906" y="5433506"/>
            <a:ext cx="443524" cy="386081"/>
          </a:xfrm>
          <a:prstGeom prst="triangle">
            <a:avLst/>
          </a:prstGeom>
          <a:solidFill>
            <a:sysClr val="window" lastClr="FFFFFF"/>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59" name="等腰三角形 58"/>
          <p:cNvSpPr/>
          <p:nvPr/>
        </p:nvSpPr>
        <p:spPr>
          <a:xfrm rot="1539679" flipH="1">
            <a:off x="1080103" y="5563024"/>
            <a:ext cx="443524" cy="386081"/>
          </a:xfrm>
          <a:prstGeom prst="triangle">
            <a:avLst/>
          </a:prstGeom>
          <a:solidFill>
            <a:srgbClr val="55C1E7"/>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60" name="等腰三角形 59"/>
          <p:cNvSpPr/>
          <p:nvPr/>
        </p:nvSpPr>
        <p:spPr>
          <a:xfrm rot="20540864" flipH="1">
            <a:off x="1849819" y="6281081"/>
            <a:ext cx="443524" cy="386081"/>
          </a:xfrm>
          <a:prstGeom prst="triangle">
            <a:avLst/>
          </a:prstGeom>
          <a:solidFill>
            <a:srgbClr val="FDCD5F"/>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61" name="等腰三角形 60"/>
          <p:cNvSpPr/>
          <p:nvPr/>
        </p:nvSpPr>
        <p:spPr>
          <a:xfrm rot="20540864" flipH="1">
            <a:off x="9662455" y="6281081"/>
            <a:ext cx="443524" cy="386081"/>
          </a:xfrm>
          <a:prstGeom prst="triangle">
            <a:avLst/>
          </a:prstGeom>
          <a:solidFill>
            <a:sysClr val="window" lastClr="FFFFFF"/>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62" name="等腰三角形 61"/>
          <p:cNvSpPr/>
          <p:nvPr/>
        </p:nvSpPr>
        <p:spPr>
          <a:xfrm flipH="1">
            <a:off x="11331155" y="6167737"/>
            <a:ext cx="443524" cy="386081"/>
          </a:xfrm>
          <a:prstGeom prst="triangle">
            <a:avLst/>
          </a:prstGeom>
          <a:solidFill>
            <a:srgbClr val="FDCD5F"/>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程序页">
    <p:spTree>
      <p:nvGrpSpPr>
        <p:cNvPr id="1" name=""/>
        <p:cNvGrpSpPr/>
        <p:nvPr/>
      </p:nvGrpSpPr>
      <p:grpSpPr>
        <a:xfrm>
          <a:off x="0" y="0"/>
          <a:ext cx="0" cy="0"/>
          <a:chOff x="0" y="0"/>
          <a:chExt cx="0" cy="0"/>
        </a:xfrm>
      </p:grpSpPr>
      <p:sp>
        <p:nvSpPr>
          <p:cNvPr id="5" name="Rectangle 12"/>
          <p:cNvSpPr>
            <a:spLocks noChangeArrowheads="1"/>
          </p:cNvSpPr>
          <p:nvPr userDrawn="1"/>
        </p:nvSpPr>
        <p:spPr bwMode="auto">
          <a:xfrm>
            <a:off x="9937750" y="6392863"/>
            <a:ext cx="57150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00">
                <a:solidFill>
                  <a:srgbClr val="7F7F7F"/>
                </a:solidFill>
                <a:latin typeface="Arial" panose="020B0604020202020204" pitchFamily="34" charset="0"/>
                <a:cs typeface="Arial" panose="020B0604020202020204" pitchFamily="34" charset="0"/>
              </a:rPr>
              <a:t> </a:t>
            </a:r>
            <a:fld id="{5589E908-A67D-47BE-9761-2DF46A42FEB7}" type="slidenum">
              <a:rPr lang="en-US" altLang="zh-CN" sz="1000">
                <a:solidFill>
                  <a:srgbClr val="000000"/>
                </a:solidFill>
                <a:latin typeface="Arial" panose="020B0604020202020204" pitchFamily="34" charset="0"/>
                <a:cs typeface="Arial" panose="020B0604020202020204" pitchFamily="34" charset="0"/>
              </a:rPr>
            </a:fld>
            <a:endParaRPr lang="en-US" altLang="zh-CN" sz="1000">
              <a:solidFill>
                <a:srgbClr val="000000"/>
              </a:solidFill>
              <a:latin typeface="Arial" panose="020B0604020202020204" pitchFamily="34" charset="0"/>
              <a:cs typeface="Arial" panose="020B0604020202020204" pitchFamily="34" charset="0"/>
            </a:endParaRPr>
          </a:p>
        </p:txBody>
      </p:sp>
      <p:cxnSp>
        <p:nvCxnSpPr>
          <p:cNvPr id="6" name="直接连接符 19"/>
          <p:cNvCxnSpPr>
            <a:stCxn id="6" idx="3"/>
          </p:cNvCxnSpPr>
          <p:nvPr userDrawn="1"/>
        </p:nvCxnSpPr>
        <p:spPr>
          <a:xfrm>
            <a:off x="10509250" y="6508750"/>
            <a:ext cx="1019175" cy="0"/>
          </a:xfrm>
          <a:prstGeom prst="line">
            <a:avLst/>
          </a:prstGeom>
          <a:ln w="9525">
            <a:solidFill>
              <a:srgbClr val="F19500"/>
            </a:solidFill>
          </a:ln>
        </p:spPr>
        <p:style>
          <a:lnRef idx="1">
            <a:schemeClr val="accent1"/>
          </a:lnRef>
          <a:fillRef idx="0">
            <a:schemeClr val="accent1"/>
          </a:fillRef>
          <a:effectRef idx="0">
            <a:schemeClr val="accent1"/>
          </a:effectRef>
          <a:fontRef idx="minor">
            <a:schemeClr val="tx1"/>
          </a:fontRef>
        </p:style>
      </p:cxnSp>
      <p:cxnSp>
        <p:nvCxnSpPr>
          <p:cNvPr id="7" name="直接连接符 14"/>
          <p:cNvCxnSpPr/>
          <p:nvPr userDrawn="1"/>
        </p:nvCxnSpPr>
        <p:spPr>
          <a:xfrm>
            <a:off x="8977745" y="6508750"/>
            <a:ext cx="960005" cy="0"/>
          </a:xfrm>
          <a:prstGeom prst="line">
            <a:avLst/>
          </a:prstGeom>
          <a:ln>
            <a:solidFill>
              <a:srgbClr val="064BB2"/>
            </a:solidFill>
          </a:ln>
        </p:spPr>
        <p:style>
          <a:lnRef idx="1">
            <a:schemeClr val="accent1"/>
          </a:lnRef>
          <a:fillRef idx="0">
            <a:schemeClr val="accent1"/>
          </a:fillRef>
          <a:effectRef idx="0">
            <a:schemeClr val="accent1"/>
          </a:effectRef>
          <a:fontRef idx="minor">
            <a:schemeClr val="tx1"/>
          </a:fontRef>
        </p:style>
      </p:cxnSp>
      <p:sp>
        <p:nvSpPr>
          <p:cNvPr id="8" name="AutoShape 23"/>
          <p:cNvSpPr>
            <a:spLocks noChangeArrowheads="1"/>
          </p:cNvSpPr>
          <p:nvPr userDrawn="1"/>
        </p:nvSpPr>
        <p:spPr bwMode="auto">
          <a:xfrm>
            <a:off x="246063" y="915988"/>
            <a:ext cx="9596437" cy="46037"/>
          </a:xfrm>
          <a:prstGeom prst="rect">
            <a:avLst/>
          </a:prstGeom>
          <a:solidFill>
            <a:srgbClr val="064BB2"/>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sp>
        <p:nvSpPr>
          <p:cNvPr id="9" name="AutoShape 23"/>
          <p:cNvSpPr>
            <a:spLocks noChangeArrowheads="1"/>
          </p:cNvSpPr>
          <p:nvPr userDrawn="1"/>
        </p:nvSpPr>
        <p:spPr bwMode="auto">
          <a:xfrm>
            <a:off x="9842500" y="915988"/>
            <a:ext cx="1989138" cy="46037"/>
          </a:xfrm>
          <a:prstGeom prst="rect">
            <a:avLst/>
          </a:prstGeom>
          <a:solidFill>
            <a:srgbClr val="FB9708"/>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pic>
        <p:nvPicPr>
          <p:cNvPr id="3" name="图片 2"/>
          <p:cNvPicPr>
            <a:picLocks noChangeAspect="1"/>
          </p:cNvPicPr>
          <p:nvPr userDrawn="1"/>
        </p:nvPicPr>
        <p:blipFill>
          <a:blip r:embed="rId2"/>
          <a:stretch>
            <a:fillRect/>
          </a:stretch>
        </p:blipFill>
        <p:spPr>
          <a:xfrm>
            <a:off x="4320667" y="6195942"/>
            <a:ext cx="3537966" cy="625616"/>
          </a:xfrm>
          <a:prstGeom prst="rect">
            <a:avLst/>
          </a:prstGeom>
        </p:spPr>
      </p:pic>
      <p:sp>
        <p:nvSpPr>
          <p:cNvPr id="28" name="圆角矩形 2"/>
          <p:cNvSpPr/>
          <p:nvPr userDrawn="1"/>
        </p:nvSpPr>
        <p:spPr>
          <a:xfrm>
            <a:off x="6000873" y="469794"/>
            <a:ext cx="1224000" cy="504000"/>
          </a:xfrm>
          <a:prstGeom prst="roundRect">
            <a:avLst/>
          </a:prstGeom>
          <a:solidFill>
            <a:srgbClr val="015077"/>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需求研讨</a:t>
            </a:r>
            <a:endParaRPr kumimoji="0" lang="zh-CN" altLang="en-US" sz="1800" b="1"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29" name="圆角矩形 3"/>
          <p:cNvSpPr/>
          <p:nvPr userDrawn="1"/>
        </p:nvSpPr>
        <p:spPr>
          <a:xfrm>
            <a:off x="7298711" y="536394"/>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示范训练</a:t>
            </a:r>
            <a:endParaRPr kumimoji="0" lang="en-US" altLang="zh-CN"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30" name="圆角矩形 3"/>
          <p:cNvSpPr/>
          <p:nvPr userDrawn="1"/>
        </p:nvSpPr>
        <p:spPr>
          <a:xfrm>
            <a:off x="8446918" y="536394"/>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工单派发</a:t>
            </a:r>
            <a:endPar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31" name="圆角矩形 3"/>
          <p:cNvSpPr/>
          <p:nvPr userDrawn="1"/>
        </p:nvSpPr>
        <p:spPr>
          <a:xfrm>
            <a:off x="9599014" y="536448"/>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分组实施</a:t>
            </a:r>
            <a:endPar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32" name="圆角矩形 3"/>
          <p:cNvSpPr/>
          <p:nvPr userDrawn="1"/>
        </p:nvSpPr>
        <p:spPr>
          <a:xfrm>
            <a:off x="10751110" y="536448"/>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敏捷交付</a:t>
            </a:r>
            <a:endParaRPr kumimoji="0" lang="en-US" altLang="zh-CN"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程序页">
    <p:spTree>
      <p:nvGrpSpPr>
        <p:cNvPr id="1" name=""/>
        <p:cNvGrpSpPr/>
        <p:nvPr/>
      </p:nvGrpSpPr>
      <p:grpSpPr>
        <a:xfrm>
          <a:off x="0" y="0"/>
          <a:ext cx="0" cy="0"/>
          <a:chOff x="0" y="0"/>
          <a:chExt cx="0" cy="0"/>
        </a:xfrm>
      </p:grpSpPr>
      <p:sp>
        <p:nvSpPr>
          <p:cNvPr id="5" name="Rectangle 12"/>
          <p:cNvSpPr>
            <a:spLocks noChangeArrowheads="1"/>
          </p:cNvSpPr>
          <p:nvPr userDrawn="1"/>
        </p:nvSpPr>
        <p:spPr bwMode="auto">
          <a:xfrm>
            <a:off x="9937750" y="6392863"/>
            <a:ext cx="57150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00">
                <a:solidFill>
                  <a:srgbClr val="7F7F7F"/>
                </a:solidFill>
                <a:latin typeface="Arial" panose="020B0604020202020204" pitchFamily="34" charset="0"/>
                <a:cs typeface="Arial" panose="020B0604020202020204" pitchFamily="34" charset="0"/>
              </a:rPr>
              <a:t> </a:t>
            </a:r>
            <a:fld id="{5589E908-A67D-47BE-9761-2DF46A42FEB7}" type="slidenum">
              <a:rPr lang="en-US" altLang="zh-CN" sz="1000">
                <a:solidFill>
                  <a:srgbClr val="000000"/>
                </a:solidFill>
                <a:latin typeface="Arial" panose="020B0604020202020204" pitchFamily="34" charset="0"/>
                <a:cs typeface="Arial" panose="020B0604020202020204" pitchFamily="34" charset="0"/>
              </a:rPr>
            </a:fld>
            <a:endParaRPr lang="en-US" altLang="zh-CN" sz="1000">
              <a:solidFill>
                <a:srgbClr val="000000"/>
              </a:solidFill>
              <a:latin typeface="Arial" panose="020B0604020202020204" pitchFamily="34" charset="0"/>
              <a:cs typeface="Arial" panose="020B0604020202020204" pitchFamily="34" charset="0"/>
            </a:endParaRPr>
          </a:p>
        </p:txBody>
      </p:sp>
      <p:cxnSp>
        <p:nvCxnSpPr>
          <p:cNvPr id="6" name="直接连接符 19"/>
          <p:cNvCxnSpPr>
            <a:stCxn id="6" idx="3"/>
          </p:cNvCxnSpPr>
          <p:nvPr userDrawn="1"/>
        </p:nvCxnSpPr>
        <p:spPr>
          <a:xfrm>
            <a:off x="10509250" y="6508750"/>
            <a:ext cx="1019175" cy="0"/>
          </a:xfrm>
          <a:prstGeom prst="line">
            <a:avLst/>
          </a:prstGeom>
          <a:ln w="9525">
            <a:solidFill>
              <a:srgbClr val="F19500"/>
            </a:solidFill>
          </a:ln>
        </p:spPr>
        <p:style>
          <a:lnRef idx="1">
            <a:schemeClr val="accent1"/>
          </a:lnRef>
          <a:fillRef idx="0">
            <a:schemeClr val="accent1"/>
          </a:fillRef>
          <a:effectRef idx="0">
            <a:schemeClr val="accent1"/>
          </a:effectRef>
          <a:fontRef idx="minor">
            <a:schemeClr val="tx1"/>
          </a:fontRef>
        </p:style>
      </p:cxnSp>
      <p:cxnSp>
        <p:nvCxnSpPr>
          <p:cNvPr id="7" name="直接连接符 14"/>
          <p:cNvCxnSpPr/>
          <p:nvPr userDrawn="1"/>
        </p:nvCxnSpPr>
        <p:spPr>
          <a:xfrm>
            <a:off x="8977745" y="6508750"/>
            <a:ext cx="960005" cy="0"/>
          </a:xfrm>
          <a:prstGeom prst="line">
            <a:avLst/>
          </a:prstGeom>
          <a:ln>
            <a:solidFill>
              <a:srgbClr val="064BB2"/>
            </a:solidFill>
          </a:ln>
        </p:spPr>
        <p:style>
          <a:lnRef idx="1">
            <a:schemeClr val="accent1"/>
          </a:lnRef>
          <a:fillRef idx="0">
            <a:schemeClr val="accent1"/>
          </a:fillRef>
          <a:effectRef idx="0">
            <a:schemeClr val="accent1"/>
          </a:effectRef>
          <a:fontRef idx="minor">
            <a:schemeClr val="tx1"/>
          </a:fontRef>
        </p:style>
      </p:cxnSp>
      <p:sp>
        <p:nvSpPr>
          <p:cNvPr id="8" name="AutoShape 23"/>
          <p:cNvSpPr>
            <a:spLocks noChangeArrowheads="1"/>
          </p:cNvSpPr>
          <p:nvPr userDrawn="1"/>
        </p:nvSpPr>
        <p:spPr bwMode="auto">
          <a:xfrm>
            <a:off x="246063" y="915988"/>
            <a:ext cx="9596437" cy="46037"/>
          </a:xfrm>
          <a:prstGeom prst="rect">
            <a:avLst/>
          </a:prstGeom>
          <a:solidFill>
            <a:srgbClr val="064BB2"/>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sp>
        <p:nvSpPr>
          <p:cNvPr id="9" name="AutoShape 23"/>
          <p:cNvSpPr>
            <a:spLocks noChangeArrowheads="1"/>
          </p:cNvSpPr>
          <p:nvPr userDrawn="1"/>
        </p:nvSpPr>
        <p:spPr bwMode="auto">
          <a:xfrm>
            <a:off x="9842500" y="915988"/>
            <a:ext cx="1989138" cy="46037"/>
          </a:xfrm>
          <a:prstGeom prst="rect">
            <a:avLst/>
          </a:prstGeom>
          <a:solidFill>
            <a:srgbClr val="FB9708"/>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pic>
        <p:nvPicPr>
          <p:cNvPr id="3" name="图片 2"/>
          <p:cNvPicPr>
            <a:picLocks noChangeAspect="1"/>
          </p:cNvPicPr>
          <p:nvPr userDrawn="1"/>
        </p:nvPicPr>
        <p:blipFill>
          <a:blip r:embed="rId2"/>
          <a:stretch>
            <a:fillRect/>
          </a:stretch>
        </p:blipFill>
        <p:spPr>
          <a:xfrm>
            <a:off x="4320667" y="6195942"/>
            <a:ext cx="3537966" cy="625616"/>
          </a:xfrm>
          <a:prstGeom prst="rect">
            <a:avLst/>
          </a:prstGeom>
        </p:spPr>
      </p:pic>
      <p:sp>
        <p:nvSpPr>
          <p:cNvPr id="28" name="圆角矩形 2"/>
          <p:cNvSpPr/>
          <p:nvPr userDrawn="1"/>
        </p:nvSpPr>
        <p:spPr>
          <a:xfrm>
            <a:off x="7155424" y="469794"/>
            <a:ext cx="1224000" cy="504000"/>
          </a:xfrm>
          <a:prstGeom prst="roundRect">
            <a:avLst/>
          </a:prstGeom>
          <a:solidFill>
            <a:srgbClr val="015077"/>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示范训练</a:t>
            </a:r>
            <a:endParaRPr kumimoji="0" lang="zh-CN" altLang="en-US" sz="1800" b="1"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29" name="圆角矩形 3"/>
          <p:cNvSpPr/>
          <p:nvPr userDrawn="1"/>
        </p:nvSpPr>
        <p:spPr>
          <a:xfrm>
            <a:off x="6005629" y="536394"/>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需求研讨</a:t>
            </a:r>
            <a:endParaRPr kumimoji="0" lang="en-US" altLang="zh-CN"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30" name="圆角矩形 3"/>
          <p:cNvSpPr/>
          <p:nvPr userDrawn="1"/>
        </p:nvSpPr>
        <p:spPr>
          <a:xfrm>
            <a:off x="8446918" y="536394"/>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工单派发</a:t>
            </a:r>
            <a:endPar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31" name="圆角矩形 3"/>
          <p:cNvSpPr/>
          <p:nvPr userDrawn="1"/>
        </p:nvSpPr>
        <p:spPr>
          <a:xfrm>
            <a:off x="9599014" y="536448"/>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分组实施</a:t>
            </a:r>
            <a:endPar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32" name="圆角矩形 3"/>
          <p:cNvSpPr/>
          <p:nvPr userDrawn="1"/>
        </p:nvSpPr>
        <p:spPr>
          <a:xfrm>
            <a:off x="10751110" y="536448"/>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敏捷交付</a:t>
            </a:r>
            <a:endParaRPr kumimoji="0" lang="en-US" altLang="zh-CN"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程序页">
    <p:spTree>
      <p:nvGrpSpPr>
        <p:cNvPr id="1" name=""/>
        <p:cNvGrpSpPr/>
        <p:nvPr/>
      </p:nvGrpSpPr>
      <p:grpSpPr>
        <a:xfrm>
          <a:off x="0" y="0"/>
          <a:ext cx="0" cy="0"/>
          <a:chOff x="0" y="0"/>
          <a:chExt cx="0" cy="0"/>
        </a:xfrm>
      </p:grpSpPr>
      <p:sp>
        <p:nvSpPr>
          <p:cNvPr id="5" name="Rectangle 12"/>
          <p:cNvSpPr>
            <a:spLocks noChangeArrowheads="1"/>
          </p:cNvSpPr>
          <p:nvPr userDrawn="1"/>
        </p:nvSpPr>
        <p:spPr bwMode="auto">
          <a:xfrm>
            <a:off x="9937750" y="6392863"/>
            <a:ext cx="57150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00">
                <a:solidFill>
                  <a:srgbClr val="7F7F7F"/>
                </a:solidFill>
                <a:latin typeface="Arial" panose="020B0604020202020204" pitchFamily="34" charset="0"/>
                <a:cs typeface="Arial" panose="020B0604020202020204" pitchFamily="34" charset="0"/>
              </a:rPr>
              <a:t> </a:t>
            </a:r>
            <a:fld id="{5589E908-A67D-47BE-9761-2DF46A42FEB7}" type="slidenum">
              <a:rPr lang="en-US" altLang="zh-CN" sz="1000">
                <a:solidFill>
                  <a:srgbClr val="000000"/>
                </a:solidFill>
                <a:latin typeface="Arial" panose="020B0604020202020204" pitchFamily="34" charset="0"/>
                <a:cs typeface="Arial" panose="020B0604020202020204" pitchFamily="34" charset="0"/>
              </a:rPr>
            </a:fld>
            <a:endParaRPr lang="en-US" altLang="zh-CN" sz="1000">
              <a:solidFill>
                <a:srgbClr val="000000"/>
              </a:solidFill>
              <a:latin typeface="Arial" panose="020B0604020202020204" pitchFamily="34" charset="0"/>
              <a:cs typeface="Arial" panose="020B0604020202020204" pitchFamily="34" charset="0"/>
            </a:endParaRPr>
          </a:p>
        </p:txBody>
      </p:sp>
      <p:cxnSp>
        <p:nvCxnSpPr>
          <p:cNvPr id="6" name="直接连接符 19"/>
          <p:cNvCxnSpPr>
            <a:stCxn id="6" idx="3"/>
          </p:cNvCxnSpPr>
          <p:nvPr userDrawn="1"/>
        </p:nvCxnSpPr>
        <p:spPr>
          <a:xfrm>
            <a:off x="10509250" y="6508750"/>
            <a:ext cx="1019175" cy="0"/>
          </a:xfrm>
          <a:prstGeom prst="line">
            <a:avLst/>
          </a:prstGeom>
          <a:ln w="9525">
            <a:solidFill>
              <a:srgbClr val="F19500"/>
            </a:solidFill>
          </a:ln>
        </p:spPr>
        <p:style>
          <a:lnRef idx="1">
            <a:schemeClr val="accent1"/>
          </a:lnRef>
          <a:fillRef idx="0">
            <a:schemeClr val="accent1"/>
          </a:fillRef>
          <a:effectRef idx="0">
            <a:schemeClr val="accent1"/>
          </a:effectRef>
          <a:fontRef idx="minor">
            <a:schemeClr val="tx1"/>
          </a:fontRef>
        </p:style>
      </p:cxnSp>
      <p:cxnSp>
        <p:nvCxnSpPr>
          <p:cNvPr id="7" name="直接连接符 14"/>
          <p:cNvCxnSpPr/>
          <p:nvPr userDrawn="1"/>
        </p:nvCxnSpPr>
        <p:spPr>
          <a:xfrm>
            <a:off x="8977745" y="6508750"/>
            <a:ext cx="960005" cy="0"/>
          </a:xfrm>
          <a:prstGeom prst="line">
            <a:avLst/>
          </a:prstGeom>
          <a:ln>
            <a:solidFill>
              <a:srgbClr val="064BB2"/>
            </a:solidFill>
          </a:ln>
        </p:spPr>
        <p:style>
          <a:lnRef idx="1">
            <a:schemeClr val="accent1"/>
          </a:lnRef>
          <a:fillRef idx="0">
            <a:schemeClr val="accent1"/>
          </a:fillRef>
          <a:effectRef idx="0">
            <a:schemeClr val="accent1"/>
          </a:effectRef>
          <a:fontRef idx="minor">
            <a:schemeClr val="tx1"/>
          </a:fontRef>
        </p:style>
      </p:cxnSp>
      <p:sp>
        <p:nvSpPr>
          <p:cNvPr id="8" name="AutoShape 23"/>
          <p:cNvSpPr>
            <a:spLocks noChangeArrowheads="1"/>
          </p:cNvSpPr>
          <p:nvPr userDrawn="1"/>
        </p:nvSpPr>
        <p:spPr bwMode="auto">
          <a:xfrm>
            <a:off x="246063" y="915988"/>
            <a:ext cx="9596437" cy="46037"/>
          </a:xfrm>
          <a:prstGeom prst="rect">
            <a:avLst/>
          </a:prstGeom>
          <a:solidFill>
            <a:srgbClr val="064BB2"/>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sp>
        <p:nvSpPr>
          <p:cNvPr id="9" name="AutoShape 23"/>
          <p:cNvSpPr>
            <a:spLocks noChangeArrowheads="1"/>
          </p:cNvSpPr>
          <p:nvPr userDrawn="1"/>
        </p:nvSpPr>
        <p:spPr bwMode="auto">
          <a:xfrm>
            <a:off x="9842500" y="915988"/>
            <a:ext cx="1989138" cy="46037"/>
          </a:xfrm>
          <a:prstGeom prst="rect">
            <a:avLst/>
          </a:prstGeom>
          <a:solidFill>
            <a:srgbClr val="FB9708"/>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pic>
        <p:nvPicPr>
          <p:cNvPr id="3" name="图片 2"/>
          <p:cNvPicPr>
            <a:picLocks noChangeAspect="1"/>
          </p:cNvPicPr>
          <p:nvPr userDrawn="1"/>
        </p:nvPicPr>
        <p:blipFill>
          <a:blip r:embed="rId2"/>
          <a:stretch>
            <a:fillRect/>
          </a:stretch>
        </p:blipFill>
        <p:spPr>
          <a:xfrm>
            <a:off x="4320667" y="6195942"/>
            <a:ext cx="3537966" cy="625616"/>
          </a:xfrm>
          <a:prstGeom prst="rect">
            <a:avLst/>
          </a:prstGeom>
        </p:spPr>
      </p:pic>
      <p:sp>
        <p:nvSpPr>
          <p:cNvPr id="28" name="圆角矩形 2"/>
          <p:cNvSpPr/>
          <p:nvPr userDrawn="1"/>
        </p:nvSpPr>
        <p:spPr>
          <a:xfrm>
            <a:off x="8309854" y="474239"/>
            <a:ext cx="1224000" cy="504000"/>
          </a:xfrm>
          <a:prstGeom prst="roundRect">
            <a:avLst/>
          </a:prstGeom>
          <a:solidFill>
            <a:srgbClr val="015077"/>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工单派发</a:t>
            </a:r>
            <a:endParaRPr kumimoji="0" lang="zh-CN" altLang="en-US" sz="1800" b="1"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29" name="圆角矩形 3"/>
          <p:cNvSpPr/>
          <p:nvPr userDrawn="1"/>
        </p:nvSpPr>
        <p:spPr>
          <a:xfrm>
            <a:off x="6005629" y="536394"/>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需求研讨</a:t>
            </a:r>
            <a:endParaRPr kumimoji="0" lang="en-US" altLang="zh-CN"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30" name="圆角矩形 3"/>
          <p:cNvSpPr/>
          <p:nvPr userDrawn="1"/>
        </p:nvSpPr>
        <p:spPr>
          <a:xfrm>
            <a:off x="7164853" y="536394"/>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示范训练</a:t>
            </a:r>
            <a:endPar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31" name="圆角矩形 3"/>
          <p:cNvSpPr/>
          <p:nvPr userDrawn="1"/>
        </p:nvSpPr>
        <p:spPr>
          <a:xfrm>
            <a:off x="9599014" y="536448"/>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分组实施</a:t>
            </a:r>
            <a:endPar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32" name="圆角矩形 3"/>
          <p:cNvSpPr/>
          <p:nvPr userDrawn="1"/>
        </p:nvSpPr>
        <p:spPr>
          <a:xfrm>
            <a:off x="10751110" y="536448"/>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敏捷交付</a:t>
            </a:r>
            <a:endParaRPr kumimoji="0" lang="en-US" altLang="zh-CN"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程序页">
    <p:spTree>
      <p:nvGrpSpPr>
        <p:cNvPr id="1" name=""/>
        <p:cNvGrpSpPr/>
        <p:nvPr/>
      </p:nvGrpSpPr>
      <p:grpSpPr>
        <a:xfrm>
          <a:off x="0" y="0"/>
          <a:ext cx="0" cy="0"/>
          <a:chOff x="0" y="0"/>
          <a:chExt cx="0" cy="0"/>
        </a:xfrm>
      </p:grpSpPr>
      <p:sp>
        <p:nvSpPr>
          <p:cNvPr id="5" name="Rectangle 12"/>
          <p:cNvSpPr>
            <a:spLocks noChangeArrowheads="1"/>
          </p:cNvSpPr>
          <p:nvPr userDrawn="1"/>
        </p:nvSpPr>
        <p:spPr bwMode="auto">
          <a:xfrm>
            <a:off x="9937750" y="6392863"/>
            <a:ext cx="57150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00">
                <a:solidFill>
                  <a:srgbClr val="7F7F7F"/>
                </a:solidFill>
                <a:latin typeface="Arial" panose="020B0604020202020204" pitchFamily="34" charset="0"/>
                <a:cs typeface="Arial" panose="020B0604020202020204" pitchFamily="34" charset="0"/>
              </a:rPr>
              <a:t> </a:t>
            </a:r>
            <a:fld id="{5589E908-A67D-47BE-9761-2DF46A42FEB7}" type="slidenum">
              <a:rPr lang="en-US" altLang="zh-CN" sz="1000">
                <a:solidFill>
                  <a:srgbClr val="000000"/>
                </a:solidFill>
                <a:latin typeface="Arial" panose="020B0604020202020204" pitchFamily="34" charset="0"/>
                <a:cs typeface="Arial" panose="020B0604020202020204" pitchFamily="34" charset="0"/>
              </a:rPr>
            </a:fld>
            <a:endParaRPr lang="en-US" altLang="zh-CN" sz="1000">
              <a:solidFill>
                <a:srgbClr val="000000"/>
              </a:solidFill>
              <a:latin typeface="Arial" panose="020B0604020202020204" pitchFamily="34" charset="0"/>
              <a:cs typeface="Arial" panose="020B0604020202020204" pitchFamily="34" charset="0"/>
            </a:endParaRPr>
          </a:p>
        </p:txBody>
      </p:sp>
      <p:cxnSp>
        <p:nvCxnSpPr>
          <p:cNvPr id="6" name="直接连接符 19"/>
          <p:cNvCxnSpPr>
            <a:stCxn id="6" idx="3"/>
          </p:cNvCxnSpPr>
          <p:nvPr userDrawn="1"/>
        </p:nvCxnSpPr>
        <p:spPr>
          <a:xfrm>
            <a:off x="10509250" y="6508750"/>
            <a:ext cx="1019175" cy="0"/>
          </a:xfrm>
          <a:prstGeom prst="line">
            <a:avLst/>
          </a:prstGeom>
          <a:ln w="9525">
            <a:solidFill>
              <a:srgbClr val="F19500"/>
            </a:solidFill>
          </a:ln>
        </p:spPr>
        <p:style>
          <a:lnRef idx="1">
            <a:schemeClr val="accent1"/>
          </a:lnRef>
          <a:fillRef idx="0">
            <a:schemeClr val="accent1"/>
          </a:fillRef>
          <a:effectRef idx="0">
            <a:schemeClr val="accent1"/>
          </a:effectRef>
          <a:fontRef idx="minor">
            <a:schemeClr val="tx1"/>
          </a:fontRef>
        </p:style>
      </p:cxnSp>
      <p:cxnSp>
        <p:nvCxnSpPr>
          <p:cNvPr id="7" name="直接连接符 14"/>
          <p:cNvCxnSpPr/>
          <p:nvPr userDrawn="1"/>
        </p:nvCxnSpPr>
        <p:spPr>
          <a:xfrm>
            <a:off x="8977745" y="6508750"/>
            <a:ext cx="960005" cy="0"/>
          </a:xfrm>
          <a:prstGeom prst="line">
            <a:avLst/>
          </a:prstGeom>
          <a:ln>
            <a:solidFill>
              <a:srgbClr val="064BB2"/>
            </a:solidFill>
          </a:ln>
        </p:spPr>
        <p:style>
          <a:lnRef idx="1">
            <a:schemeClr val="accent1"/>
          </a:lnRef>
          <a:fillRef idx="0">
            <a:schemeClr val="accent1"/>
          </a:fillRef>
          <a:effectRef idx="0">
            <a:schemeClr val="accent1"/>
          </a:effectRef>
          <a:fontRef idx="minor">
            <a:schemeClr val="tx1"/>
          </a:fontRef>
        </p:style>
      </p:cxnSp>
      <p:sp>
        <p:nvSpPr>
          <p:cNvPr id="8" name="AutoShape 23"/>
          <p:cNvSpPr>
            <a:spLocks noChangeArrowheads="1"/>
          </p:cNvSpPr>
          <p:nvPr userDrawn="1"/>
        </p:nvSpPr>
        <p:spPr bwMode="auto">
          <a:xfrm>
            <a:off x="246063" y="915988"/>
            <a:ext cx="9596437" cy="46037"/>
          </a:xfrm>
          <a:prstGeom prst="rect">
            <a:avLst/>
          </a:prstGeom>
          <a:solidFill>
            <a:srgbClr val="064BB2"/>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sp>
        <p:nvSpPr>
          <p:cNvPr id="9" name="AutoShape 23"/>
          <p:cNvSpPr>
            <a:spLocks noChangeArrowheads="1"/>
          </p:cNvSpPr>
          <p:nvPr userDrawn="1"/>
        </p:nvSpPr>
        <p:spPr bwMode="auto">
          <a:xfrm>
            <a:off x="9842500" y="915988"/>
            <a:ext cx="1989138" cy="46037"/>
          </a:xfrm>
          <a:prstGeom prst="rect">
            <a:avLst/>
          </a:prstGeom>
          <a:solidFill>
            <a:srgbClr val="FB9708"/>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pic>
        <p:nvPicPr>
          <p:cNvPr id="3" name="图片 2"/>
          <p:cNvPicPr>
            <a:picLocks noChangeAspect="1"/>
          </p:cNvPicPr>
          <p:nvPr userDrawn="1"/>
        </p:nvPicPr>
        <p:blipFill>
          <a:blip r:embed="rId2"/>
          <a:stretch>
            <a:fillRect/>
          </a:stretch>
        </p:blipFill>
        <p:spPr>
          <a:xfrm>
            <a:off x="4320667" y="6195942"/>
            <a:ext cx="3537966" cy="625616"/>
          </a:xfrm>
          <a:prstGeom prst="rect">
            <a:avLst/>
          </a:prstGeom>
        </p:spPr>
      </p:pic>
      <p:sp>
        <p:nvSpPr>
          <p:cNvPr id="28" name="圆角矩形 2"/>
          <p:cNvSpPr/>
          <p:nvPr userDrawn="1"/>
        </p:nvSpPr>
        <p:spPr>
          <a:xfrm>
            <a:off x="9465554" y="475509"/>
            <a:ext cx="1224000" cy="504000"/>
          </a:xfrm>
          <a:prstGeom prst="roundRect">
            <a:avLst/>
          </a:prstGeom>
          <a:solidFill>
            <a:srgbClr val="015077"/>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分组实施</a:t>
            </a:r>
            <a:endParaRPr kumimoji="0" lang="zh-CN" altLang="en-US" sz="1800" b="1"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29" name="圆角矩形 3"/>
          <p:cNvSpPr/>
          <p:nvPr userDrawn="1"/>
        </p:nvSpPr>
        <p:spPr>
          <a:xfrm>
            <a:off x="6005629" y="536394"/>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需求研讨</a:t>
            </a:r>
            <a:endParaRPr kumimoji="0" lang="en-US" altLang="zh-CN"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30" name="圆角矩形 3"/>
          <p:cNvSpPr/>
          <p:nvPr userDrawn="1"/>
        </p:nvSpPr>
        <p:spPr>
          <a:xfrm>
            <a:off x="7164853" y="536394"/>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示范训练</a:t>
            </a:r>
            <a:endPar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31" name="圆角矩形 3"/>
          <p:cNvSpPr/>
          <p:nvPr userDrawn="1"/>
        </p:nvSpPr>
        <p:spPr>
          <a:xfrm>
            <a:off x="8323934" y="536448"/>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工单派发</a:t>
            </a:r>
            <a:endPar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32" name="圆角矩形 3"/>
          <p:cNvSpPr/>
          <p:nvPr userDrawn="1"/>
        </p:nvSpPr>
        <p:spPr>
          <a:xfrm>
            <a:off x="10751110" y="536448"/>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敏捷交付</a:t>
            </a:r>
            <a:endParaRPr kumimoji="0" lang="en-US" altLang="zh-CN"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程序页">
    <p:spTree>
      <p:nvGrpSpPr>
        <p:cNvPr id="1" name=""/>
        <p:cNvGrpSpPr/>
        <p:nvPr/>
      </p:nvGrpSpPr>
      <p:grpSpPr>
        <a:xfrm>
          <a:off x="0" y="0"/>
          <a:ext cx="0" cy="0"/>
          <a:chOff x="0" y="0"/>
          <a:chExt cx="0" cy="0"/>
        </a:xfrm>
      </p:grpSpPr>
      <p:sp>
        <p:nvSpPr>
          <p:cNvPr id="5" name="Rectangle 12"/>
          <p:cNvSpPr>
            <a:spLocks noChangeArrowheads="1"/>
          </p:cNvSpPr>
          <p:nvPr userDrawn="1"/>
        </p:nvSpPr>
        <p:spPr bwMode="auto">
          <a:xfrm>
            <a:off x="9937750" y="6392863"/>
            <a:ext cx="57150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00">
                <a:solidFill>
                  <a:srgbClr val="7F7F7F"/>
                </a:solidFill>
                <a:latin typeface="Arial" panose="020B0604020202020204" pitchFamily="34" charset="0"/>
                <a:cs typeface="Arial" panose="020B0604020202020204" pitchFamily="34" charset="0"/>
              </a:rPr>
              <a:t> </a:t>
            </a:r>
            <a:fld id="{5589E908-A67D-47BE-9761-2DF46A42FEB7}" type="slidenum">
              <a:rPr lang="en-US" altLang="zh-CN" sz="1000">
                <a:solidFill>
                  <a:srgbClr val="000000"/>
                </a:solidFill>
                <a:latin typeface="Arial" panose="020B0604020202020204" pitchFamily="34" charset="0"/>
                <a:cs typeface="Arial" panose="020B0604020202020204" pitchFamily="34" charset="0"/>
              </a:rPr>
            </a:fld>
            <a:endParaRPr lang="en-US" altLang="zh-CN" sz="1000">
              <a:solidFill>
                <a:srgbClr val="000000"/>
              </a:solidFill>
              <a:latin typeface="Arial" panose="020B0604020202020204" pitchFamily="34" charset="0"/>
              <a:cs typeface="Arial" panose="020B0604020202020204" pitchFamily="34" charset="0"/>
            </a:endParaRPr>
          </a:p>
        </p:txBody>
      </p:sp>
      <p:cxnSp>
        <p:nvCxnSpPr>
          <p:cNvPr id="6" name="直接连接符 19"/>
          <p:cNvCxnSpPr>
            <a:stCxn id="6" idx="3"/>
          </p:cNvCxnSpPr>
          <p:nvPr userDrawn="1"/>
        </p:nvCxnSpPr>
        <p:spPr>
          <a:xfrm>
            <a:off x="10509250" y="6508750"/>
            <a:ext cx="1019175" cy="0"/>
          </a:xfrm>
          <a:prstGeom prst="line">
            <a:avLst/>
          </a:prstGeom>
          <a:ln w="9525">
            <a:solidFill>
              <a:srgbClr val="F19500"/>
            </a:solidFill>
          </a:ln>
        </p:spPr>
        <p:style>
          <a:lnRef idx="1">
            <a:schemeClr val="accent1"/>
          </a:lnRef>
          <a:fillRef idx="0">
            <a:schemeClr val="accent1"/>
          </a:fillRef>
          <a:effectRef idx="0">
            <a:schemeClr val="accent1"/>
          </a:effectRef>
          <a:fontRef idx="minor">
            <a:schemeClr val="tx1"/>
          </a:fontRef>
        </p:style>
      </p:cxnSp>
      <p:cxnSp>
        <p:nvCxnSpPr>
          <p:cNvPr id="7" name="直接连接符 14"/>
          <p:cNvCxnSpPr/>
          <p:nvPr userDrawn="1"/>
        </p:nvCxnSpPr>
        <p:spPr>
          <a:xfrm>
            <a:off x="8977745" y="6508750"/>
            <a:ext cx="960005" cy="0"/>
          </a:xfrm>
          <a:prstGeom prst="line">
            <a:avLst/>
          </a:prstGeom>
          <a:ln>
            <a:solidFill>
              <a:srgbClr val="064BB2"/>
            </a:solidFill>
          </a:ln>
        </p:spPr>
        <p:style>
          <a:lnRef idx="1">
            <a:schemeClr val="accent1"/>
          </a:lnRef>
          <a:fillRef idx="0">
            <a:schemeClr val="accent1"/>
          </a:fillRef>
          <a:effectRef idx="0">
            <a:schemeClr val="accent1"/>
          </a:effectRef>
          <a:fontRef idx="minor">
            <a:schemeClr val="tx1"/>
          </a:fontRef>
        </p:style>
      </p:cxnSp>
      <p:sp>
        <p:nvSpPr>
          <p:cNvPr id="8" name="AutoShape 23"/>
          <p:cNvSpPr>
            <a:spLocks noChangeArrowheads="1"/>
          </p:cNvSpPr>
          <p:nvPr userDrawn="1"/>
        </p:nvSpPr>
        <p:spPr bwMode="auto">
          <a:xfrm>
            <a:off x="246063" y="915988"/>
            <a:ext cx="9596437" cy="46037"/>
          </a:xfrm>
          <a:prstGeom prst="rect">
            <a:avLst/>
          </a:prstGeom>
          <a:solidFill>
            <a:srgbClr val="064BB2"/>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sp>
        <p:nvSpPr>
          <p:cNvPr id="9" name="AutoShape 23"/>
          <p:cNvSpPr>
            <a:spLocks noChangeArrowheads="1"/>
          </p:cNvSpPr>
          <p:nvPr userDrawn="1"/>
        </p:nvSpPr>
        <p:spPr bwMode="auto">
          <a:xfrm>
            <a:off x="9842500" y="915988"/>
            <a:ext cx="1989138" cy="46037"/>
          </a:xfrm>
          <a:prstGeom prst="rect">
            <a:avLst/>
          </a:prstGeom>
          <a:solidFill>
            <a:srgbClr val="FB9708"/>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pic>
        <p:nvPicPr>
          <p:cNvPr id="3" name="图片 2"/>
          <p:cNvPicPr>
            <a:picLocks noChangeAspect="1"/>
          </p:cNvPicPr>
          <p:nvPr userDrawn="1"/>
        </p:nvPicPr>
        <p:blipFill>
          <a:blip r:embed="rId2"/>
          <a:stretch>
            <a:fillRect/>
          </a:stretch>
        </p:blipFill>
        <p:spPr>
          <a:xfrm>
            <a:off x="4320667" y="6195942"/>
            <a:ext cx="3537966" cy="625616"/>
          </a:xfrm>
          <a:prstGeom prst="rect">
            <a:avLst/>
          </a:prstGeom>
        </p:spPr>
      </p:pic>
      <p:sp>
        <p:nvSpPr>
          <p:cNvPr id="28" name="圆角矩形 2"/>
          <p:cNvSpPr/>
          <p:nvPr userDrawn="1"/>
        </p:nvSpPr>
        <p:spPr>
          <a:xfrm>
            <a:off x="10642844" y="466619"/>
            <a:ext cx="1224000" cy="504000"/>
          </a:xfrm>
          <a:prstGeom prst="roundRect">
            <a:avLst/>
          </a:prstGeom>
          <a:solidFill>
            <a:srgbClr val="015077"/>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敏捷交付</a:t>
            </a:r>
            <a:endParaRPr kumimoji="0" lang="zh-CN" altLang="en-US" sz="1800" b="1"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29" name="圆角矩形 3"/>
          <p:cNvSpPr/>
          <p:nvPr userDrawn="1"/>
        </p:nvSpPr>
        <p:spPr>
          <a:xfrm>
            <a:off x="6005629" y="536394"/>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需求研讨</a:t>
            </a:r>
            <a:endParaRPr kumimoji="0" lang="en-US" altLang="zh-CN"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30" name="圆角矩形 3"/>
          <p:cNvSpPr/>
          <p:nvPr userDrawn="1"/>
        </p:nvSpPr>
        <p:spPr>
          <a:xfrm>
            <a:off x="7164853" y="536394"/>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示范训练</a:t>
            </a:r>
            <a:endPar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31" name="圆角矩形 3"/>
          <p:cNvSpPr/>
          <p:nvPr userDrawn="1"/>
        </p:nvSpPr>
        <p:spPr>
          <a:xfrm>
            <a:off x="8323934" y="536448"/>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工单派发</a:t>
            </a:r>
            <a:endPar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32" name="圆角矩形 3"/>
          <p:cNvSpPr/>
          <p:nvPr userDrawn="1"/>
        </p:nvSpPr>
        <p:spPr>
          <a:xfrm>
            <a:off x="9483015" y="536448"/>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分组实施</a:t>
            </a:r>
            <a:endPar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
        <p:nvSpPr>
          <p:cNvPr id="3" name="矩形 2"/>
          <p:cNvSpPr>
            <a:spLocks noChangeArrowheads="1"/>
          </p:cNvSpPr>
          <p:nvPr userDrawn="1"/>
        </p:nvSpPr>
        <p:spPr bwMode="auto">
          <a:xfrm>
            <a:off x="0" y="1968500"/>
            <a:ext cx="12190413" cy="2168525"/>
          </a:xfrm>
          <a:prstGeom prst="rect">
            <a:avLst/>
          </a:prstGeom>
          <a:solidFill>
            <a:srgbClr val="064BB2"/>
          </a:solidFill>
          <a:ln>
            <a:noFill/>
          </a:ln>
          <a:effectLst>
            <a:outerShdw blurRad="50800" dist="38100" dir="5400000" algn="t" rotWithShape="0">
              <a:srgbClr val="000000">
                <a:alpha val="0"/>
              </a:srgbClr>
            </a:outerShdw>
          </a:effectLst>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defRPr/>
            </a:pPr>
            <a:endParaRPr lang="zh-CN" altLang="en-US" sz="950" dirty="0">
              <a:solidFill>
                <a:srgbClr val="FFFFFF"/>
              </a:solidFill>
              <a:latin typeface="+mn-lt"/>
              <a:ea typeface="+mn-ea"/>
              <a:cs typeface="宋体" panose="02010600030101010101" pitchFamily="2" charset="-122"/>
            </a:endParaRPr>
          </a:p>
        </p:txBody>
      </p:sp>
      <p:sp>
        <p:nvSpPr>
          <p:cNvPr id="5" name="文本框 15"/>
          <p:cNvSpPr txBox="1">
            <a:spLocks noChangeArrowheads="1"/>
          </p:cNvSpPr>
          <p:nvPr userDrawn="1"/>
        </p:nvSpPr>
        <p:spPr bwMode="auto">
          <a:xfrm>
            <a:off x="7875588" y="374650"/>
            <a:ext cx="2733675" cy="36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43" tIns="45674" rIns="91343" bIns="45674">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b="1" dirty="0">
                <a:solidFill>
                  <a:srgbClr val="064BB2"/>
                </a:solidFill>
                <a:latin typeface="仿宋" panose="02010609060101010101" pitchFamily="49" charset="-122"/>
                <a:ea typeface="仿宋" panose="02010609060101010101" pitchFamily="49" charset="-122"/>
              </a:rPr>
              <a:t>大数据，大智慧，大未来</a:t>
            </a:r>
            <a:endParaRPr lang="zh-CN" altLang="en-US" b="1" dirty="0">
              <a:solidFill>
                <a:srgbClr val="064BB2"/>
              </a:solidFill>
              <a:latin typeface="仿宋" panose="02010609060101010101" pitchFamily="49" charset="-122"/>
              <a:ea typeface="仿宋" panose="02010609060101010101" pitchFamily="49" charset="-122"/>
            </a:endParaRPr>
          </a:p>
        </p:txBody>
      </p:sp>
      <p:cxnSp>
        <p:nvCxnSpPr>
          <p:cNvPr id="6" name="直接连接符 5"/>
          <p:cNvCxnSpPr/>
          <p:nvPr userDrawn="1"/>
        </p:nvCxnSpPr>
        <p:spPr>
          <a:xfrm>
            <a:off x="10529888" y="558800"/>
            <a:ext cx="1285875" cy="0"/>
          </a:xfrm>
          <a:prstGeom prst="line">
            <a:avLst/>
          </a:prstGeom>
          <a:ln w="12700">
            <a:solidFill>
              <a:srgbClr val="064BB2"/>
            </a:solidFill>
          </a:ln>
        </p:spPr>
        <p:style>
          <a:lnRef idx="1">
            <a:schemeClr val="dk1"/>
          </a:lnRef>
          <a:fillRef idx="0">
            <a:schemeClr val="dk1"/>
          </a:fillRef>
          <a:effectRef idx="0">
            <a:schemeClr val="dk1"/>
          </a:effectRef>
          <a:fontRef idx="minor">
            <a:schemeClr val="tx1"/>
          </a:fontRef>
        </p:style>
      </p:cxnSp>
      <p:cxnSp>
        <p:nvCxnSpPr>
          <p:cNvPr id="7" name="直接连接符 6"/>
          <p:cNvCxnSpPr/>
          <p:nvPr userDrawn="1"/>
        </p:nvCxnSpPr>
        <p:spPr>
          <a:xfrm>
            <a:off x="6589713" y="558800"/>
            <a:ext cx="1285875" cy="0"/>
          </a:xfrm>
          <a:prstGeom prst="line">
            <a:avLst/>
          </a:prstGeom>
          <a:ln w="12700">
            <a:solidFill>
              <a:srgbClr val="064BB2"/>
            </a:solidFill>
          </a:ln>
        </p:spPr>
        <p:style>
          <a:lnRef idx="1">
            <a:schemeClr val="dk1"/>
          </a:lnRef>
          <a:fillRef idx="0">
            <a:schemeClr val="dk1"/>
          </a:fillRef>
          <a:effectRef idx="0">
            <a:schemeClr val="dk1"/>
          </a:effectRef>
          <a:fontRef idx="minor">
            <a:schemeClr val="tx1"/>
          </a:fontRef>
        </p:style>
      </p:cxnSp>
      <p:sp>
        <p:nvSpPr>
          <p:cNvPr id="15" name="标题 14"/>
          <p:cNvSpPr>
            <a:spLocks noGrp="1"/>
          </p:cNvSpPr>
          <p:nvPr>
            <p:ph type="title"/>
          </p:nvPr>
        </p:nvSpPr>
        <p:spPr>
          <a:xfrm>
            <a:off x="5926234" y="2706149"/>
            <a:ext cx="5889861" cy="692150"/>
          </a:xfrm>
        </p:spPr>
        <p:txBody>
          <a:bodyPr/>
          <a:lstStyle>
            <a:lvl1pPr algn="ctr">
              <a:defRPr sz="3600" b="1" baseline="0">
                <a:solidFill>
                  <a:schemeClr val="bg1"/>
                </a:solidFill>
                <a:latin typeface="Times New Roman" panose="02020603050405020304" pitchFamily="18" charset="0"/>
              </a:defRPr>
            </a:lvl1pPr>
          </a:lstStyle>
          <a:p>
            <a:r>
              <a:rPr lang="zh-CN" altLang="en-US" dirty="0"/>
              <a:t>单击此处编辑母版标题样式</a:t>
            </a:r>
            <a:endParaRPr lang="zh-CN" altLang="en-US" dirty="0"/>
          </a:p>
        </p:txBody>
      </p:sp>
      <p:sp>
        <p:nvSpPr>
          <p:cNvPr id="9" name="日期占位符 29"/>
          <p:cNvSpPr>
            <a:spLocks noGrp="1"/>
          </p:cNvSpPr>
          <p:nvPr>
            <p:ph type="dt" sz="half" idx="10"/>
          </p:nvPr>
        </p:nvSpPr>
        <p:spPr>
          <a:xfrm>
            <a:off x="9447213" y="3771900"/>
            <a:ext cx="2743200" cy="365125"/>
          </a:xfrm>
        </p:spPr>
        <p:txBody>
          <a:bodyPr/>
          <a:lstStyle>
            <a:lvl1pPr algn="r">
              <a:defRPr sz="2400" b="1">
                <a:solidFill>
                  <a:srgbClr val="FFFFFF"/>
                </a:solidFill>
                <a:latin typeface="微软雅黑" panose="020B0503020204020204" pitchFamily="34" charset="-122"/>
                <a:ea typeface="微软雅黑" panose="020B0503020204020204" pitchFamily="34" charset="-122"/>
              </a:defRPr>
            </a:lvl1pPr>
          </a:lstStyle>
          <a:p>
            <a:pPr>
              <a:defRPr/>
            </a:pPr>
            <a:fld id="{6CABCA7E-A68E-41AC-9666-8898847E04B3}" type="datetimeFigureOut">
              <a:rPr lang="zh-CN" altLang="en-US"/>
            </a:fld>
            <a:endParaRPr lang="zh-CN" altLang="en-US"/>
          </a:p>
        </p:txBody>
      </p:sp>
      <p:pic>
        <p:nvPicPr>
          <p:cNvPr id="4" name="图片 3"/>
          <p:cNvPicPr>
            <a:picLocks noChangeAspect="1"/>
          </p:cNvPicPr>
          <p:nvPr userDrawn="1"/>
        </p:nvPicPr>
        <p:blipFill>
          <a:blip r:embed="rId2"/>
          <a:stretch>
            <a:fillRect/>
          </a:stretch>
        </p:blipFill>
        <p:spPr>
          <a:xfrm>
            <a:off x="3790156" y="4586223"/>
            <a:ext cx="4610100" cy="1847850"/>
          </a:xfrm>
          <a:prstGeom prst="rect">
            <a:avLst/>
          </a:prstGeom>
        </p:spPr>
      </p:pic>
    </p:spTree>
  </p:cSld>
  <p:clrMapOvr>
    <a:masterClrMapping/>
  </p:clrMapOvr>
  <p:hf sldNum="0" hdr="0" ftr="0"/>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9" Type="http://schemas.openxmlformats.org/officeDocument/2006/relationships/theme" Target="../theme/theme3.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255588" y="195263"/>
            <a:ext cx="109728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422275" y="1187450"/>
            <a:ext cx="10972800"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a:t>
            </a:r>
            <a:endParaRPr lang="zh-CN" altLang="en-US"/>
          </a:p>
        </p:txBody>
      </p:sp>
      <p:sp>
        <p:nvSpPr>
          <p:cNvPr id="8" name="日期占位符 7"/>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C6587DE6-4407-4621-BB17-3A8A7204AD38}" type="datetimeFigureOut">
              <a:rPr lang="zh-CN" altLang="en-US"/>
            </a:fld>
            <a:endParaRPr lang="zh-CN" altLang="en-US"/>
          </a:p>
        </p:txBody>
      </p:sp>
      <p:sp>
        <p:nvSpPr>
          <p:cNvPr id="13" name="页脚占位符 12"/>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14" name="灯片编号占位符 13"/>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defRPr sz="1200">
                <a:solidFill>
                  <a:srgbClr val="898989"/>
                </a:solidFill>
              </a:defRPr>
            </a:lvl1pPr>
          </a:lstStyle>
          <a:p>
            <a:fld id="{7558BA2A-750B-449B-B1D9-BD5A4096EEDE}"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xStyles>
    <p:title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p:titleStyle>
    <p:bodyStyle>
      <a:lvl1pPr marL="361950" indent="-361950" algn="l" rtl="0" eaLnBrk="0" fontAlgn="base" hangingPunct="0">
        <a:spcBef>
          <a:spcPct val="20000"/>
        </a:spcBef>
        <a:spcAft>
          <a:spcPct val="0"/>
        </a:spcAft>
        <a:buClr>
          <a:srgbClr val="000066"/>
        </a:buClr>
        <a:buFont typeface="Wingdings" panose="05000000000000000000" pitchFamily="2" charset="2"/>
        <a:buChar char="n"/>
        <a:defRPr kumimoji="1" sz="2100">
          <a:solidFill>
            <a:schemeClr val="tx1"/>
          </a:solidFill>
          <a:latin typeface="+mn-lt"/>
          <a:ea typeface="+mn-ea"/>
          <a:cs typeface="宋体" panose="02010600030101010101" pitchFamily="2" charset="-122"/>
        </a:defRPr>
      </a:lvl1pPr>
      <a:lvl2pPr marL="786130" indent="-301625" algn="l" rtl="0" eaLnBrk="0" fontAlgn="base" hangingPunct="0">
        <a:spcBef>
          <a:spcPct val="20000"/>
        </a:spcBef>
        <a:spcAft>
          <a:spcPct val="0"/>
        </a:spcAft>
        <a:buFont typeface="Arial" panose="020B0604020202020204" pitchFamily="34" charset="0"/>
        <a:buChar char="–"/>
        <a:defRPr kumimoji="1" sz="2900">
          <a:solidFill>
            <a:schemeClr val="tx1"/>
          </a:solidFill>
          <a:latin typeface="+mn-lt"/>
          <a:ea typeface="+mn-ea"/>
        </a:defRPr>
      </a:lvl2pPr>
      <a:lvl3pPr marL="1208405" indent="-241300" algn="l" rtl="0" eaLnBrk="0" fontAlgn="base" hangingPunct="0">
        <a:spcBef>
          <a:spcPct val="20000"/>
        </a:spcBef>
        <a:spcAft>
          <a:spcPct val="0"/>
        </a:spcAft>
        <a:buFont typeface="Arial" panose="020B0604020202020204" pitchFamily="34" charset="0"/>
        <a:buChar char="•"/>
        <a:defRPr kumimoji="1" sz="2500">
          <a:solidFill>
            <a:schemeClr val="tx1"/>
          </a:solidFill>
          <a:latin typeface="+mn-lt"/>
          <a:ea typeface="+mn-ea"/>
        </a:defRPr>
      </a:lvl3pPr>
      <a:lvl4pPr marL="1692275" indent="-241300" algn="l" rtl="0" eaLnBrk="0" fontAlgn="base" hangingPunct="0">
        <a:spcBef>
          <a:spcPct val="20000"/>
        </a:spcBef>
        <a:spcAft>
          <a:spcPct val="0"/>
        </a:spcAft>
        <a:buFont typeface="Arial" panose="020B0604020202020204" pitchFamily="34" charset="0"/>
        <a:buChar char="–"/>
        <a:defRPr kumimoji="1" sz="2100">
          <a:solidFill>
            <a:schemeClr val="tx1"/>
          </a:solidFill>
          <a:latin typeface="+mn-lt"/>
          <a:ea typeface="+mn-ea"/>
        </a:defRPr>
      </a:lvl4pPr>
      <a:lvl5pPr marL="2176780" indent="-241300" algn="l" rtl="0" eaLnBrk="0" fontAlgn="base" hangingPunct="0">
        <a:spcBef>
          <a:spcPct val="20000"/>
        </a:spcBef>
        <a:spcAft>
          <a:spcPct val="0"/>
        </a:spcAft>
        <a:buFont typeface="Arial" panose="020B0604020202020204" pitchFamily="34" charset="0"/>
        <a:buChar char="»"/>
        <a:defRPr kumimoji="1" sz="2100">
          <a:solidFill>
            <a:schemeClr val="tx1"/>
          </a:solidFill>
          <a:latin typeface="+mn-lt"/>
          <a:ea typeface="+mn-ea"/>
        </a:defRPr>
      </a:lvl5pPr>
      <a:lvl6pPr marL="2660650" indent="-241935" algn="l" rtl="0" eaLnBrk="0" fontAlgn="base" hangingPunct="0">
        <a:spcBef>
          <a:spcPct val="20000"/>
        </a:spcBef>
        <a:spcAft>
          <a:spcPct val="0"/>
        </a:spcAft>
        <a:buFont typeface="Arial" panose="020B0604020202020204" pitchFamily="34" charset="0"/>
        <a:buChar char="»"/>
        <a:defRPr sz="2115">
          <a:solidFill>
            <a:schemeClr val="tx1"/>
          </a:solidFill>
          <a:latin typeface="+mn-lt"/>
          <a:ea typeface="+mn-ea"/>
        </a:defRPr>
      </a:lvl6pPr>
      <a:lvl7pPr marL="3144520" indent="-241935" algn="l" rtl="0" eaLnBrk="0" fontAlgn="base" hangingPunct="0">
        <a:spcBef>
          <a:spcPct val="20000"/>
        </a:spcBef>
        <a:spcAft>
          <a:spcPct val="0"/>
        </a:spcAft>
        <a:buFont typeface="Arial" panose="020B0604020202020204" pitchFamily="34" charset="0"/>
        <a:buChar char="»"/>
        <a:defRPr sz="2115">
          <a:solidFill>
            <a:schemeClr val="tx1"/>
          </a:solidFill>
          <a:latin typeface="+mn-lt"/>
          <a:ea typeface="+mn-ea"/>
        </a:defRPr>
      </a:lvl7pPr>
      <a:lvl8pPr marL="3628390" indent="-241935" algn="l" rtl="0" eaLnBrk="0" fontAlgn="base" hangingPunct="0">
        <a:spcBef>
          <a:spcPct val="20000"/>
        </a:spcBef>
        <a:spcAft>
          <a:spcPct val="0"/>
        </a:spcAft>
        <a:buFont typeface="Arial" panose="020B0604020202020204" pitchFamily="34" charset="0"/>
        <a:buChar char="»"/>
        <a:defRPr sz="2115">
          <a:solidFill>
            <a:schemeClr val="tx1"/>
          </a:solidFill>
          <a:latin typeface="+mn-lt"/>
          <a:ea typeface="+mn-ea"/>
        </a:defRPr>
      </a:lvl8pPr>
      <a:lvl9pPr marL="4112260" indent="-241935" algn="l" rtl="0" eaLnBrk="0" fontAlgn="base" hangingPunct="0">
        <a:spcBef>
          <a:spcPct val="20000"/>
        </a:spcBef>
        <a:spcAft>
          <a:spcPct val="0"/>
        </a:spcAft>
        <a:buFont typeface="Arial" panose="020B0604020202020204" pitchFamily="34" charset="0"/>
        <a:buChar char="»"/>
        <a:defRPr sz="2115">
          <a:solidFill>
            <a:schemeClr val="tx1"/>
          </a:solidFill>
          <a:latin typeface="+mn-lt"/>
          <a:ea typeface="+mn-ea"/>
        </a:defRPr>
      </a:lvl9pPr>
    </p:bodyStyle>
    <p:otherStyle>
      <a:defPPr>
        <a:defRPr lang="zh-CN"/>
      </a:defPPr>
      <a:lvl1pPr marL="0" algn="l" defTabSz="967740" rtl="0" eaLnBrk="1" latinLnBrk="0" hangingPunct="1">
        <a:defRPr sz="1905" kern="1200">
          <a:solidFill>
            <a:schemeClr val="tx1"/>
          </a:solidFill>
          <a:latin typeface="+mn-lt"/>
          <a:ea typeface="+mn-ea"/>
          <a:cs typeface="+mn-cs"/>
        </a:defRPr>
      </a:lvl1pPr>
      <a:lvl2pPr marL="483870" algn="l" defTabSz="967740" rtl="0" eaLnBrk="1" latinLnBrk="0" hangingPunct="1">
        <a:defRPr sz="1905" kern="1200">
          <a:solidFill>
            <a:schemeClr val="tx1"/>
          </a:solidFill>
          <a:latin typeface="+mn-lt"/>
          <a:ea typeface="+mn-ea"/>
          <a:cs typeface="+mn-cs"/>
        </a:defRPr>
      </a:lvl2pPr>
      <a:lvl3pPr marL="967740" algn="l" defTabSz="967740" rtl="0" eaLnBrk="1" latinLnBrk="0" hangingPunct="1">
        <a:defRPr sz="1905" kern="1200">
          <a:solidFill>
            <a:schemeClr val="tx1"/>
          </a:solidFill>
          <a:latin typeface="+mn-lt"/>
          <a:ea typeface="+mn-ea"/>
          <a:cs typeface="+mn-cs"/>
        </a:defRPr>
      </a:lvl3pPr>
      <a:lvl4pPr marL="1450975" algn="l" defTabSz="967740" rtl="0" eaLnBrk="1" latinLnBrk="0" hangingPunct="1">
        <a:defRPr sz="1905" kern="1200">
          <a:solidFill>
            <a:schemeClr val="tx1"/>
          </a:solidFill>
          <a:latin typeface="+mn-lt"/>
          <a:ea typeface="+mn-ea"/>
          <a:cs typeface="+mn-cs"/>
        </a:defRPr>
      </a:lvl4pPr>
      <a:lvl5pPr marL="1934845" algn="l" defTabSz="967740" rtl="0" eaLnBrk="1" latinLnBrk="0" hangingPunct="1">
        <a:defRPr sz="1905" kern="1200">
          <a:solidFill>
            <a:schemeClr val="tx1"/>
          </a:solidFill>
          <a:latin typeface="+mn-lt"/>
          <a:ea typeface="+mn-ea"/>
          <a:cs typeface="+mn-cs"/>
        </a:defRPr>
      </a:lvl5pPr>
      <a:lvl6pPr marL="2418715" algn="l" defTabSz="967740" rtl="0" eaLnBrk="1" latinLnBrk="0" hangingPunct="1">
        <a:defRPr sz="1905" kern="1200">
          <a:solidFill>
            <a:schemeClr val="tx1"/>
          </a:solidFill>
          <a:latin typeface="+mn-lt"/>
          <a:ea typeface="+mn-ea"/>
          <a:cs typeface="+mn-cs"/>
        </a:defRPr>
      </a:lvl6pPr>
      <a:lvl7pPr marL="2902585" algn="l" defTabSz="967740" rtl="0" eaLnBrk="1" latinLnBrk="0" hangingPunct="1">
        <a:defRPr sz="1905" kern="1200">
          <a:solidFill>
            <a:schemeClr val="tx1"/>
          </a:solidFill>
          <a:latin typeface="+mn-lt"/>
          <a:ea typeface="+mn-ea"/>
          <a:cs typeface="+mn-cs"/>
        </a:defRPr>
      </a:lvl7pPr>
      <a:lvl8pPr marL="3386455" algn="l" defTabSz="967740" rtl="0" eaLnBrk="1" latinLnBrk="0" hangingPunct="1">
        <a:defRPr sz="1905" kern="1200">
          <a:solidFill>
            <a:schemeClr val="tx1"/>
          </a:solidFill>
          <a:latin typeface="+mn-lt"/>
          <a:ea typeface="+mn-ea"/>
          <a:cs typeface="+mn-cs"/>
        </a:defRPr>
      </a:lvl8pPr>
      <a:lvl9pPr marL="3870325" algn="l" defTabSz="967740" rtl="0" eaLnBrk="1" latinLnBrk="0" hangingPunct="1">
        <a:defRPr sz="1905"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255588" y="195263"/>
            <a:ext cx="109728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2051" name="文本占位符 2"/>
          <p:cNvSpPr>
            <a:spLocks noGrp="1"/>
          </p:cNvSpPr>
          <p:nvPr>
            <p:ph type="body" idx="1"/>
          </p:nvPr>
        </p:nvSpPr>
        <p:spPr bwMode="auto">
          <a:xfrm>
            <a:off x="422275" y="1187450"/>
            <a:ext cx="10972800"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a:t>
            </a:r>
            <a:endParaRPr lang="zh-CN" altLang="en-US"/>
          </a:p>
        </p:txBody>
      </p:sp>
      <p:sp>
        <p:nvSpPr>
          <p:cNvPr id="8" name="日期占位符 7"/>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rgbClr val="000000">
                    <a:tint val="75000"/>
                  </a:srgbClr>
                </a:solidFill>
                <a:latin typeface="+mn-lt"/>
                <a:ea typeface="+mn-ea"/>
              </a:defRPr>
            </a:lvl1pPr>
          </a:lstStyle>
          <a:p>
            <a:pPr>
              <a:defRPr/>
            </a:pPr>
            <a:fld id="{A15E5765-AB32-4239-BD9B-3269D673DF2F}" type="datetimeFigureOut">
              <a:rPr lang="zh-CN" altLang="en-US"/>
            </a:fld>
            <a:endParaRPr lang="zh-CN" altLang="en-US"/>
          </a:p>
        </p:txBody>
      </p:sp>
      <p:sp>
        <p:nvSpPr>
          <p:cNvPr id="13" name="页脚占位符 12"/>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rgbClr val="000000">
                    <a:tint val="75000"/>
                  </a:srgbClr>
                </a:solidFill>
                <a:latin typeface="+mn-lt"/>
                <a:ea typeface="+mn-ea"/>
              </a:defRPr>
            </a:lvl1pPr>
          </a:lstStyle>
          <a:p>
            <a:pPr>
              <a:defRPr/>
            </a:pPr>
            <a:endParaRPr lang="zh-CN" altLang="en-US"/>
          </a:p>
        </p:txBody>
      </p:sp>
      <p:sp>
        <p:nvSpPr>
          <p:cNvPr id="14" name="灯片编号占位符 13"/>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defRPr sz="1200">
                <a:solidFill>
                  <a:srgbClr val="898989"/>
                </a:solidFill>
              </a:defRPr>
            </a:lvl1pPr>
          </a:lstStyle>
          <a:p>
            <a:fld id="{6336B7E0-C2FC-47BB-9FB3-CE567CC2C0CF}"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58" r:id="rId1"/>
    <p:sldLayoutId id="2147483659" r:id="rId2"/>
  </p:sldLayoutIdLst>
  <p:txStyles>
    <p:title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p:titleStyle>
    <p:bodyStyle>
      <a:lvl1pPr marL="361950" indent="-361950" algn="l" rtl="0" eaLnBrk="0" fontAlgn="base" hangingPunct="0">
        <a:spcBef>
          <a:spcPct val="20000"/>
        </a:spcBef>
        <a:spcAft>
          <a:spcPct val="0"/>
        </a:spcAft>
        <a:buClr>
          <a:srgbClr val="000066"/>
        </a:buClr>
        <a:buFont typeface="Wingdings" panose="05000000000000000000" pitchFamily="2" charset="2"/>
        <a:buChar char="n"/>
        <a:defRPr kumimoji="1" sz="2100">
          <a:solidFill>
            <a:schemeClr val="tx1"/>
          </a:solidFill>
          <a:latin typeface="+mn-lt"/>
          <a:ea typeface="+mn-ea"/>
          <a:cs typeface="宋体" panose="02010600030101010101" pitchFamily="2" charset="-122"/>
        </a:defRPr>
      </a:lvl1pPr>
      <a:lvl2pPr marL="786130" indent="-301625" algn="l" rtl="0" eaLnBrk="0" fontAlgn="base" hangingPunct="0">
        <a:spcBef>
          <a:spcPct val="20000"/>
        </a:spcBef>
        <a:spcAft>
          <a:spcPct val="0"/>
        </a:spcAft>
        <a:buFont typeface="Arial" panose="020B0604020202020204" pitchFamily="34" charset="0"/>
        <a:buChar char="–"/>
        <a:defRPr kumimoji="1" sz="2900">
          <a:solidFill>
            <a:schemeClr val="tx1"/>
          </a:solidFill>
          <a:latin typeface="+mn-lt"/>
          <a:ea typeface="+mn-ea"/>
        </a:defRPr>
      </a:lvl2pPr>
      <a:lvl3pPr marL="1208405" indent="-241300" algn="l" rtl="0" eaLnBrk="0" fontAlgn="base" hangingPunct="0">
        <a:spcBef>
          <a:spcPct val="20000"/>
        </a:spcBef>
        <a:spcAft>
          <a:spcPct val="0"/>
        </a:spcAft>
        <a:buFont typeface="Arial" panose="020B0604020202020204" pitchFamily="34" charset="0"/>
        <a:buChar char="•"/>
        <a:defRPr kumimoji="1" sz="2500">
          <a:solidFill>
            <a:schemeClr val="tx1"/>
          </a:solidFill>
          <a:latin typeface="+mn-lt"/>
          <a:ea typeface="+mn-ea"/>
        </a:defRPr>
      </a:lvl3pPr>
      <a:lvl4pPr marL="1692275" indent="-241300" algn="l" rtl="0" eaLnBrk="0" fontAlgn="base" hangingPunct="0">
        <a:spcBef>
          <a:spcPct val="20000"/>
        </a:spcBef>
        <a:spcAft>
          <a:spcPct val="0"/>
        </a:spcAft>
        <a:buFont typeface="Arial" panose="020B0604020202020204" pitchFamily="34" charset="0"/>
        <a:buChar char="–"/>
        <a:defRPr kumimoji="1" sz="2100">
          <a:solidFill>
            <a:schemeClr val="tx1"/>
          </a:solidFill>
          <a:latin typeface="+mn-lt"/>
          <a:ea typeface="+mn-ea"/>
        </a:defRPr>
      </a:lvl4pPr>
      <a:lvl5pPr marL="2176780" indent="-241300" algn="l" rtl="0" eaLnBrk="0" fontAlgn="base" hangingPunct="0">
        <a:spcBef>
          <a:spcPct val="20000"/>
        </a:spcBef>
        <a:spcAft>
          <a:spcPct val="0"/>
        </a:spcAft>
        <a:buFont typeface="Arial" panose="020B0604020202020204" pitchFamily="34" charset="0"/>
        <a:buChar char="»"/>
        <a:defRPr kumimoji="1" sz="2100">
          <a:solidFill>
            <a:schemeClr val="tx1"/>
          </a:solidFill>
          <a:latin typeface="+mn-lt"/>
          <a:ea typeface="+mn-ea"/>
        </a:defRPr>
      </a:lvl5pPr>
      <a:lvl6pPr marL="2660650" indent="-241935" algn="l" rtl="0" eaLnBrk="0" fontAlgn="base" hangingPunct="0">
        <a:spcBef>
          <a:spcPct val="20000"/>
        </a:spcBef>
        <a:spcAft>
          <a:spcPct val="0"/>
        </a:spcAft>
        <a:buFont typeface="Arial" panose="020B0604020202020204" pitchFamily="34" charset="0"/>
        <a:buChar char="»"/>
        <a:defRPr sz="2115">
          <a:solidFill>
            <a:schemeClr val="tx1"/>
          </a:solidFill>
          <a:latin typeface="+mn-lt"/>
          <a:ea typeface="+mn-ea"/>
        </a:defRPr>
      </a:lvl6pPr>
      <a:lvl7pPr marL="3144520" indent="-241935" algn="l" rtl="0" eaLnBrk="0" fontAlgn="base" hangingPunct="0">
        <a:spcBef>
          <a:spcPct val="20000"/>
        </a:spcBef>
        <a:spcAft>
          <a:spcPct val="0"/>
        </a:spcAft>
        <a:buFont typeface="Arial" panose="020B0604020202020204" pitchFamily="34" charset="0"/>
        <a:buChar char="»"/>
        <a:defRPr sz="2115">
          <a:solidFill>
            <a:schemeClr val="tx1"/>
          </a:solidFill>
          <a:latin typeface="+mn-lt"/>
          <a:ea typeface="+mn-ea"/>
        </a:defRPr>
      </a:lvl7pPr>
      <a:lvl8pPr marL="3628390" indent="-241935" algn="l" rtl="0" eaLnBrk="0" fontAlgn="base" hangingPunct="0">
        <a:spcBef>
          <a:spcPct val="20000"/>
        </a:spcBef>
        <a:spcAft>
          <a:spcPct val="0"/>
        </a:spcAft>
        <a:buFont typeface="Arial" panose="020B0604020202020204" pitchFamily="34" charset="0"/>
        <a:buChar char="»"/>
        <a:defRPr sz="2115">
          <a:solidFill>
            <a:schemeClr val="tx1"/>
          </a:solidFill>
          <a:latin typeface="+mn-lt"/>
          <a:ea typeface="+mn-ea"/>
        </a:defRPr>
      </a:lvl8pPr>
      <a:lvl9pPr marL="4112260" indent="-241935" algn="l" rtl="0" eaLnBrk="0" fontAlgn="base" hangingPunct="0">
        <a:spcBef>
          <a:spcPct val="20000"/>
        </a:spcBef>
        <a:spcAft>
          <a:spcPct val="0"/>
        </a:spcAft>
        <a:buFont typeface="Arial" panose="020B0604020202020204" pitchFamily="34" charset="0"/>
        <a:buChar char="»"/>
        <a:defRPr sz="2115">
          <a:solidFill>
            <a:schemeClr val="tx1"/>
          </a:solidFill>
          <a:latin typeface="+mn-lt"/>
          <a:ea typeface="+mn-ea"/>
        </a:defRPr>
      </a:lvl9pPr>
    </p:bodyStyle>
    <p:otherStyle>
      <a:defPPr>
        <a:defRPr lang="zh-CN"/>
      </a:defPPr>
      <a:lvl1pPr marL="0" algn="l" defTabSz="967740" rtl="0" eaLnBrk="1" latinLnBrk="0" hangingPunct="1">
        <a:defRPr sz="1905" kern="1200">
          <a:solidFill>
            <a:schemeClr val="tx1"/>
          </a:solidFill>
          <a:latin typeface="+mn-lt"/>
          <a:ea typeface="+mn-ea"/>
          <a:cs typeface="+mn-cs"/>
        </a:defRPr>
      </a:lvl1pPr>
      <a:lvl2pPr marL="483870" algn="l" defTabSz="967740" rtl="0" eaLnBrk="1" latinLnBrk="0" hangingPunct="1">
        <a:defRPr sz="1905" kern="1200">
          <a:solidFill>
            <a:schemeClr val="tx1"/>
          </a:solidFill>
          <a:latin typeface="+mn-lt"/>
          <a:ea typeface="+mn-ea"/>
          <a:cs typeface="+mn-cs"/>
        </a:defRPr>
      </a:lvl2pPr>
      <a:lvl3pPr marL="967740" algn="l" defTabSz="967740" rtl="0" eaLnBrk="1" latinLnBrk="0" hangingPunct="1">
        <a:defRPr sz="1905" kern="1200">
          <a:solidFill>
            <a:schemeClr val="tx1"/>
          </a:solidFill>
          <a:latin typeface="+mn-lt"/>
          <a:ea typeface="+mn-ea"/>
          <a:cs typeface="+mn-cs"/>
        </a:defRPr>
      </a:lvl3pPr>
      <a:lvl4pPr marL="1450975" algn="l" defTabSz="967740" rtl="0" eaLnBrk="1" latinLnBrk="0" hangingPunct="1">
        <a:defRPr sz="1905" kern="1200">
          <a:solidFill>
            <a:schemeClr val="tx1"/>
          </a:solidFill>
          <a:latin typeface="+mn-lt"/>
          <a:ea typeface="+mn-ea"/>
          <a:cs typeface="+mn-cs"/>
        </a:defRPr>
      </a:lvl4pPr>
      <a:lvl5pPr marL="1934845" algn="l" defTabSz="967740" rtl="0" eaLnBrk="1" latinLnBrk="0" hangingPunct="1">
        <a:defRPr sz="1905" kern="1200">
          <a:solidFill>
            <a:schemeClr val="tx1"/>
          </a:solidFill>
          <a:latin typeface="+mn-lt"/>
          <a:ea typeface="+mn-ea"/>
          <a:cs typeface="+mn-cs"/>
        </a:defRPr>
      </a:lvl5pPr>
      <a:lvl6pPr marL="2418715" algn="l" defTabSz="967740" rtl="0" eaLnBrk="1" latinLnBrk="0" hangingPunct="1">
        <a:defRPr sz="1905" kern="1200">
          <a:solidFill>
            <a:schemeClr val="tx1"/>
          </a:solidFill>
          <a:latin typeface="+mn-lt"/>
          <a:ea typeface="+mn-ea"/>
          <a:cs typeface="+mn-cs"/>
        </a:defRPr>
      </a:lvl6pPr>
      <a:lvl7pPr marL="2902585" algn="l" defTabSz="967740" rtl="0" eaLnBrk="1" latinLnBrk="0" hangingPunct="1">
        <a:defRPr sz="1905" kern="1200">
          <a:solidFill>
            <a:schemeClr val="tx1"/>
          </a:solidFill>
          <a:latin typeface="+mn-lt"/>
          <a:ea typeface="+mn-ea"/>
          <a:cs typeface="+mn-cs"/>
        </a:defRPr>
      </a:lvl7pPr>
      <a:lvl8pPr marL="3386455" algn="l" defTabSz="967740" rtl="0" eaLnBrk="1" latinLnBrk="0" hangingPunct="1">
        <a:defRPr sz="1905" kern="1200">
          <a:solidFill>
            <a:schemeClr val="tx1"/>
          </a:solidFill>
          <a:latin typeface="+mn-lt"/>
          <a:ea typeface="+mn-ea"/>
          <a:cs typeface="+mn-cs"/>
        </a:defRPr>
      </a:lvl8pPr>
      <a:lvl9pPr marL="3870325" algn="l" defTabSz="967740" rtl="0" eaLnBrk="1" latinLnBrk="0" hangingPunct="1">
        <a:defRPr sz="1905"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255588" y="195263"/>
            <a:ext cx="109728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422275" y="1187450"/>
            <a:ext cx="10972800"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a:t>
            </a:r>
            <a:endParaRPr lang="zh-CN" altLang="en-US"/>
          </a:p>
        </p:txBody>
      </p:sp>
      <p:sp>
        <p:nvSpPr>
          <p:cNvPr id="8" name="日期占位符 7"/>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C6587DE6-4407-4621-BB17-3A8A7204AD38}" type="datetimeFigureOut">
              <a:rPr lang="zh-CN" altLang="en-US"/>
            </a:fld>
            <a:endParaRPr lang="zh-CN" altLang="en-US"/>
          </a:p>
        </p:txBody>
      </p:sp>
      <p:sp>
        <p:nvSpPr>
          <p:cNvPr id="13" name="页脚占位符 12"/>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14" name="灯片编号占位符 13"/>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defRPr sz="1200">
                <a:solidFill>
                  <a:srgbClr val="898989"/>
                </a:solidFill>
              </a:defRPr>
            </a:lvl1pPr>
          </a:lstStyle>
          <a:p>
            <a:fld id="{7558BA2A-750B-449B-B1D9-BD5A4096EEDE}"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Lst>
  <p:txStyles>
    <p:title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p:titleStyle>
    <p:bodyStyle>
      <a:lvl1pPr marL="361950" indent="-361950" algn="l" rtl="0" eaLnBrk="0" fontAlgn="base" hangingPunct="0">
        <a:spcBef>
          <a:spcPct val="20000"/>
        </a:spcBef>
        <a:spcAft>
          <a:spcPct val="0"/>
        </a:spcAft>
        <a:buClr>
          <a:srgbClr val="000066"/>
        </a:buClr>
        <a:buFont typeface="Wingdings" panose="05000000000000000000" pitchFamily="2" charset="2"/>
        <a:buChar char="n"/>
        <a:defRPr kumimoji="1" sz="2100">
          <a:solidFill>
            <a:schemeClr val="tx1"/>
          </a:solidFill>
          <a:latin typeface="+mn-lt"/>
          <a:ea typeface="+mn-ea"/>
          <a:cs typeface="宋体" panose="02010600030101010101" pitchFamily="2" charset="-122"/>
        </a:defRPr>
      </a:lvl1pPr>
      <a:lvl2pPr marL="786130" indent="-301625" algn="l" rtl="0" eaLnBrk="0" fontAlgn="base" hangingPunct="0">
        <a:spcBef>
          <a:spcPct val="20000"/>
        </a:spcBef>
        <a:spcAft>
          <a:spcPct val="0"/>
        </a:spcAft>
        <a:buFont typeface="Arial" panose="020B0604020202020204" pitchFamily="34" charset="0"/>
        <a:buChar char="–"/>
        <a:defRPr kumimoji="1" sz="2900">
          <a:solidFill>
            <a:schemeClr val="tx1"/>
          </a:solidFill>
          <a:latin typeface="+mn-lt"/>
          <a:ea typeface="+mn-ea"/>
        </a:defRPr>
      </a:lvl2pPr>
      <a:lvl3pPr marL="1208405" indent="-241300" algn="l" rtl="0" eaLnBrk="0" fontAlgn="base" hangingPunct="0">
        <a:spcBef>
          <a:spcPct val="20000"/>
        </a:spcBef>
        <a:spcAft>
          <a:spcPct val="0"/>
        </a:spcAft>
        <a:buFont typeface="Arial" panose="020B0604020202020204" pitchFamily="34" charset="0"/>
        <a:buChar char="•"/>
        <a:defRPr kumimoji="1" sz="2500">
          <a:solidFill>
            <a:schemeClr val="tx1"/>
          </a:solidFill>
          <a:latin typeface="+mn-lt"/>
          <a:ea typeface="+mn-ea"/>
        </a:defRPr>
      </a:lvl3pPr>
      <a:lvl4pPr marL="1692275" indent="-241300" algn="l" rtl="0" eaLnBrk="0" fontAlgn="base" hangingPunct="0">
        <a:spcBef>
          <a:spcPct val="20000"/>
        </a:spcBef>
        <a:spcAft>
          <a:spcPct val="0"/>
        </a:spcAft>
        <a:buFont typeface="Arial" panose="020B0604020202020204" pitchFamily="34" charset="0"/>
        <a:buChar char="–"/>
        <a:defRPr kumimoji="1" sz="2100">
          <a:solidFill>
            <a:schemeClr val="tx1"/>
          </a:solidFill>
          <a:latin typeface="+mn-lt"/>
          <a:ea typeface="+mn-ea"/>
        </a:defRPr>
      </a:lvl4pPr>
      <a:lvl5pPr marL="2176780" indent="-241300" algn="l" rtl="0" eaLnBrk="0" fontAlgn="base" hangingPunct="0">
        <a:spcBef>
          <a:spcPct val="20000"/>
        </a:spcBef>
        <a:spcAft>
          <a:spcPct val="0"/>
        </a:spcAft>
        <a:buFont typeface="Arial" panose="020B0604020202020204" pitchFamily="34" charset="0"/>
        <a:buChar char="»"/>
        <a:defRPr kumimoji="1" sz="2100">
          <a:solidFill>
            <a:schemeClr val="tx1"/>
          </a:solidFill>
          <a:latin typeface="+mn-lt"/>
          <a:ea typeface="+mn-ea"/>
        </a:defRPr>
      </a:lvl5pPr>
      <a:lvl6pPr marL="2660650" indent="-241935" algn="l" rtl="0" eaLnBrk="0" fontAlgn="base" hangingPunct="0">
        <a:spcBef>
          <a:spcPct val="20000"/>
        </a:spcBef>
        <a:spcAft>
          <a:spcPct val="0"/>
        </a:spcAft>
        <a:buFont typeface="Arial" panose="020B0604020202020204" pitchFamily="34" charset="0"/>
        <a:buChar char="»"/>
        <a:defRPr sz="2115">
          <a:solidFill>
            <a:schemeClr val="tx1"/>
          </a:solidFill>
          <a:latin typeface="+mn-lt"/>
          <a:ea typeface="+mn-ea"/>
        </a:defRPr>
      </a:lvl6pPr>
      <a:lvl7pPr marL="3144520" indent="-241935" algn="l" rtl="0" eaLnBrk="0" fontAlgn="base" hangingPunct="0">
        <a:spcBef>
          <a:spcPct val="20000"/>
        </a:spcBef>
        <a:spcAft>
          <a:spcPct val="0"/>
        </a:spcAft>
        <a:buFont typeface="Arial" panose="020B0604020202020204" pitchFamily="34" charset="0"/>
        <a:buChar char="»"/>
        <a:defRPr sz="2115">
          <a:solidFill>
            <a:schemeClr val="tx1"/>
          </a:solidFill>
          <a:latin typeface="+mn-lt"/>
          <a:ea typeface="+mn-ea"/>
        </a:defRPr>
      </a:lvl7pPr>
      <a:lvl8pPr marL="3628390" indent="-241935" algn="l" rtl="0" eaLnBrk="0" fontAlgn="base" hangingPunct="0">
        <a:spcBef>
          <a:spcPct val="20000"/>
        </a:spcBef>
        <a:spcAft>
          <a:spcPct val="0"/>
        </a:spcAft>
        <a:buFont typeface="Arial" panose="020B0604020202020204" pitchFamily="34" charset="0"/>
        <a:buChar char="»"/>
        <a:defRPr sz="2115">
          <a:solidFill>
            <a:schemeClr val="tx1"/>
          </a:solidFill>
          <a:latin typeface="+mn-lt"/>
          <a:ea typeface="+mn-ea"/>
        </a:defRPr>
      </a:lvl8pPr>
      <a:lvl9pPr marL="4112260" indent="-241935" algn="l" rtl="0" eaLnBrk="0" fontAlgn="base" hangingPunct="0">
        <a:spcBef>
          <a:spcPct val="20000"/>
        </a:spcBef>
        <a:spcAft>
          <a:spcPct val="0"/>
        </a:spcAft>
        <a:buFont typeface="Arial" panose="020B0604020202020204" pitchFamily="34" charset="0"/>
        <a:buChar char="»"/>
        <a:defRPr sz="2115">
          <a:solidFill>
            <a:schemeClr val="tx1"/>
          </a:solidFill>
          <a:latin typeface="+mn-lt"/>
          <a:ea typeface="+mn-ea"/>
        </a:defRPr>
      </a:lvl9pPr>
    </p:bodyStyle>
    <p:otherStyle>
      <a:defPPr>
        <a:defRPr lang="zh-CN"/>
      </a:defPPr>
      <a:lvl1pPr marL="0" algn="l" defTabSz="967740" rtl="0" eaLnBrk="1" latinLnBrk="0" hangingPunct="1">
        <a:defRPr sz="1905" kern="1200">
          <a:solidFill>
            <a:schemeClr val="tx1"/>
          </a:solidFill>
          <a:latin typeface="+mn-lt"/>
          <a:ea typeface="+mn-ea"/>
          <a:cs typeface="+mn-cs"/>
        </a:defRPr>
      </a:lvl1pPr>
      <a:lvl2pPr marL="483870" algn="l" defTabSz="967740" rtl="0" eaLnBrk="1" latinLnBrk="0" hangingPunct="1">
        <a:defRPr sz="1905" kern="1200">
          <a:solidFill>
            <a:schemeClr val="tx1"/>
          </a:solidFill>
          <a:latin typeface="+mn-lt"/>
          <a:ea typeface="+mn-ea"/>
          <a:cs typeface="+mn-cs"/>
        </a:defRPr>
      </a:lvl2pPr>
      <a:lvl3pPr marL="967740" algn="l" defTabSz="967740" rtl="0" eaLnBrk="1" latinLnBrk="0" hangingPunct="1">
        <a:defRPr sz="1905" kern="1200">
          <a:solidFill>
            <a:schemeClr val="tx1"/>
          </a:solidFill>
          <a:latin typeface="+mn-lt"/>
          <a:ea typeface="+mn-ea"/>
          <a:cs typeface="+mn-cs"/>
        </a:defRPr>
      </a:lvl3pPr>
      <a:lvl4pPr marL="1450975" algn="l" defTabSz="967740" rtl="0" eaLnBrk="1" latinLnBrk="0" hangingPunct="1">
        <a:defRPr sz="1905" kern="1200">
          <a:solidFill>
            <a:schemeClr val="tx1"/>
          </a:solidFill>
          <a:latin typeface="+mn-lt"/>
          <a:ea typeface="+mn-ea"/>
          <a:cs typeface="+mn-cs"/>
        </a:defRPr>
      </a:lvl4pPr>
      <a:lvl5pPr marL="1934845" algn="l" defTabSz="967740" rtl="0" eaLnBrk="1" latinLnBrk="0" hangingPunct="1">
        <a:defRPr sz="1905" kern="1200">
          <a:solidFill>
            <a:schemeClr val="tx1"/>
          </a:solidFill>
          <a:latin typeface="+mn-lt"/>
          <a:ea typeface="+mn-ea"/>
          <a:cs typeface="+mn-cs"/>
        </a:defRPr>
      </a:lvl5pPr>
      <a:lvl6pPr marL="2418715" algn="l" defTabSz="967740" rtl="0" eaLnBrk="1" latinLnBrk="0" hangingPunct="1">
        <a:defRPr sz="1905" kern="1200">
          <a:solidFill>
            <a:schemeClr val="tx1"/>
          </a:solidFill>
          <a:latin typeface="+mn-lt"/>
          <a:ea typeface="+mn-ea"/>
          <a:cs typeface="+mn-cs"/>
        </a:defRPr>
      </a:lvl6pPr>
      <a:lvl7pPr marL="2902585" algn="l" defTabSz="967740" rtl="0" eaLnBrk="1" latinLnBrk="0" hangingPunct="1">
        <a:defRPr sz="1905" kern="1200">
          <a:solidFill>
            <a:schemeClr val="tx1"/>
          </a:solidFill>
          <a:latin typeface="+mn-lt"/>
          <a:ea typeface="+mn-ea"/>
          <a:cs typeface="+mn-cs"/>
        </a:defRPr>
      </a:lvl7pPr>
      <a:lvl8pPr marL="3386455" algn="l" defTabSz="967740" rtl="0" eaLnBrk="1" latinLnBrk="0" hangingPunct="1">
        <a:defRPr sz="1905" kern="1200">
          <a:solidFill>
            <a:schemeClr val="tx1"/>
          </a:solidFill>
          <a:latin typeface="+mn-lt"/>
          <a:ea typeface="+mn-ea"/>
          <a:cs typeface="+mn-cs"/>
        </a:defRPr>
      </a:lvl8pPr>
      <a:lvl9pPr marL="3870325" algn="l" defTabSz="967740" rtl="0" eaLnBrk="1" latinLnBrk="0" hangingPunct="1">
        <a:defRPr sz="19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8" Type="http://schemas.openxmlformats.org/officeDocument/2006/relationships/notesSlide" Target="../notesSlides/notesSlide99.xml"/><Relationship Id="rId7" Type="http://schemas.openxmlformats.org/officeDocument/2006/relationships/slideLayout" Target="../slideLayouts/slideLayout4.xml"/><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tags" Target="../tags/tag532.xml"/><Relationship Id="rId3" Type="http://schemas.openxmlformats.org/officeDocument/2006/relationships/tags" Target="../tags/tag531.xml"/><Relationship Id="rId2" Type="http://schemas.openxmlformats.org/officeDocument/2006/relationships/tags" Target="../tags/tag530.xml"/><Relationship Id="rId1" Type="http://schemas.openxmlformats.org/officeDocument/2006/relationships/tags" Target="../tags/tag529.xml"/></Relationships>
</file>

<file path=ppt/slides/_rels/slide101.xml.rels><?xml version="1.0" encoding="UTF-8" standalone="yes"?>
<Relationships xmlns="http://schemas.openxmlformats.org/package/2006/relationships"><Relationship Id="rId8" Type="http://schemas.openxmlformats.org/officeDocument/2006/relationships/notesSlide" Target="../notesSlides/notesSlide100.xml"/><Relationship Id="rId7" Type="http://schemas.openxmlformats.org/officeDocument/2006/relationships/slideLayout" Target="../slideLayouts/slideLayout4.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tags" Target="../tags/tag536.xml"/><Relationship Id="rId3" Type="http://schemas.openxmlformats.org/officeDocument/2006/relationships/tags" Target="../tags/tag535.xml"/><Relationship Id="rId2" Type="http://schemas.openxmlformats.org/officeDocument/2006/relationships/tags" Target="../tags/tag534.xml"/><Relationship Id="rId1" Type="http://schemas.openxmlformats.org/officeDocument/2006/relationships/tags" Target="../tags/tag533.xml"/></Relationships>
</file>

<file path=ppt/slides/_rels/slide102.xml.rels><?xml version="1.0" encoding="UTF-8" standalone="yes"?>
<Relationships xmlns="http://schemas.openxmlformats.org/package/2006/relationships"><Relationship Id="rId7" Type="http://schemas.openxmlformats.org/officeDocument/2006/relationships/notesSlide" Target="../notesSlides/notesSlide101.xml"/><Relationship Id="rId6" Type="http://schemas.openxmlformats.org/officeDocument/2006/relationships/slideLayout" Target="../slideLayouts/slideLayout4.xml"/><Relationship Id="rId5" Type="http://schemas.openxmlformats.org/officeDocument/2006/relationships/image" Target="../media/image99.png"/><Relationship Id="rId4" Type="http://schemas.openxmlformats.org/officeDocument/2006/relationships/tags" Target="../tags/tag540.xml"/><Relationship Id="rId3" Type="http://schemas.openxmlformats.org/officeDocument/2006/relationships/tags" Target="../tags/tag539.xml"/><Relationship Id="rId2" Type="http://schemas.openxmlformats.org/officeDocument/2006/relationships/tags" Target="../tags/tag538.xml"/><Relationship Id="rId1" Type="http://schemas.openxmlformats.org/officeDocument/2006/relationships/tags" Target="../tags/tag537.xml"/></Relationships>
</file>

<file path=ppt/slides/_rels/slide103.xml.rels><?xml version="1.0" encoding="UTF-8" standalone="yes"?>
<Relationships xmlns="http://schemas.openxmlformats.org/package/2006/relationships"><Relationship Id="rId7" Type="http://schemas.openxmlformats.org/officeDocument/2006/relationships/notesSlide" Target="../notesSlides/notesSlide102.xml"/><Relationship Id="rId6" Type="http://schemas.openxmlformats.org/officeDocument/2006/relationships/slideLayout" Target="../slideLayouts/slideLayout4.xml"/><Relationship Id="rId5" Type="http://schemas.openxmlformats.org/officeDocument/2006/relationships/image" Target="../media/image100.png"/><Relationship Id="rId4" Type="http://schemas.openxmlformats.org/officeDocument/2006/relationships/tags" Target="../tags/tag544.xml"/><Relationship Id="rId3" Type="http://schemas.openxmlformats.org/officeDocument/2006/relationships/tags" Target="../tags/tag543.xml"/><Relationship Id="rId2" Type="http://schemas.openxmlformats.org/officeDocument/2006/relationships/tags" Target="../tags/tag542.xml"/><Relationship Id="rId1" Type="http://schemas.openxmlformats.org/officeDocument/2006/relationships/tags" Target="../tags/tag541.xml"/></Relationships>
</file>

<file path=ppt/slides/_rels/slide104.xml.rels><?xml version="1.0" encoding="UTF-8" standalone="yes"?>
<Relationships xmlns="http://schemas.openxmlformats.org/package/2006/relationships"><Relationship Id="rId7" Type="http://schemas.openxmlformats.org/officeDocument/2006/relationships/notesSlide" Target="../notesSlides/notesSlide103.xml"/><Relationship Id="rId6" Type="http://schemas.openxmlformats.org/officeDocument/2006/relationships/slideLayout" Target="../slideLayouts/slideLayout4.xml"/><Relationship Id="rId5" Type="http://schemas.openxmlformats.org/officeDocument/2006/relationships/image" Target="../media/image101.png"/><Relationship Id="rId4" Type="http://schemas.openxmlformats.org/officeDocument/2006/relationships/tags" Target="../tags/tag548.xml"/><Relationship Id="rId3" Type="http://schemas.openxmlformats.org/officeDocument/2006/relationships/tags" Target="../tags/tag547.xml"/><Relationship Id="rId2" Type="http://schemas.openxmlformats.org/officeDocument/2006/relationships/tags" Target="../tags/tag546.xml"/><Relationship Id="rId1" Type="http://schemas.openxmlformats.org/officeDocument/2006/relationships/tags" Target="../tags/tag545.xml"/></Relationships>
</file>

<file path=ppt/slides/_rels/slide105.xml.rels><?xml version="1.0" encoding="UTF-8" standalone="yes"?>
<Relationships xmlns="http://schemas.openxmlformats.org/package/2006/relationships"><Relationship Id="rId7" Type="http://schemas.openxmlformats.org/officeDocument/2006/relationships/notesSlide" Target="../notesSlides/notesSlide104.xml"/><Relationship Id="rId6" Type="http://schemas.openxmlformats.org/officeDocument/2006/relationships/slideLayout" Target="../slideLayouts/slideLayout4.xml"/><Relationship Id="rId5" Type="http://schemas.openxmlformats.org/officeDocument/2006/relationships/image" Target="../media/image102.png"/><Relationship Id="rId4" Type="http://schemas.openxmlformats.org/officeDocument/2006/relationships/tags" Target="../tags/tag552.xml"/><Relationship Id="rId3" Type="http://schemas.openxmlformats.org/officeDocument/2006/relationships/tags" Target="../tags/tag551.xml"/><Relationship Id="rId2" Type="http://schemas.openxmlformats.org/officeDocument/2006/relationships/tags" Target="../tags/tag550.xml"/><Relationship Id="rId1" Type="http://schemas.openxmlformats.org/officeDocument/2006/relationships/tags" Target="../tags/tag549.xml"/></Relationships>
</file>

<file path=ppt/slides/_rels/slide106.xml.rels><?xml version="1.0" encoding="UTF-8" standalone="yes"?>
<Relationships xmlns="http://schemas.openxmlformats.org/package/2006/relationships"><Relationship Id="rId7" Type="http://schemas.openxmlformats.org/officeDocument/2006/relationships/notesSlide" Target="../notesSlides/notesSlide105.xml"/><Relationship Id="rId6" Type="http://schemas.openxmlformats.org/officeDocument/2006/relationships/slideLayout" Target="../slideLayouts/slideLayout4.xml"/><Relationship Id="rId5" Type="http://schemas.openxmlformats.org/officeDocument/2006/relationships/image" Target="../media/image103.png"/><Relationship Id="rId4" Type="http://schemas.openxmlformats.org/officeDocument/2006/relationships/tags" Target="../tags/tag556.xml"/><Relationship Id="rId3" Type="http://schemas.openxmlformats.org/officeDocument/2006/relationships/tags" Target="../tags/tag555.xml"/><Relationship Id="rId2" Type="http://schemas.openxmlformats.org/officeDocument/2006/relationships/tags" Target="../tags/tag554.xml"/><Relationship Id="rId1" Type="http://schemas.openxmlformats.org/officeDocument/2006/relationships/tags" Target="../tags/tag553.xml"/></Relationships>
</file>

<file path=ppt/slides/_rels/slide107.xml.rels><?xml version="1.0" encoding="UTF-8" standalone="yes"?>
<Relationships xmlns="http://schemas.openxmlformats.org/package/2006/relationships"><Relationship Id="rId7" Type="http://schemas.openxmlformats.org/officeDocument/2006/relationships/notesSlide" Target="../notesSlides/notesSlide106.xml"/><Relationship Id="rId6" Type="http://schemas.openxmlformats.org/officeDocument/2006/relationships/slideLayout" Target="../slideLayouts/slideLayout4.xml"/><Relationship Id="rId5" Type="http://schemas.openxmlformats.org/officeDocument/2006/relationships/image" Target="../media/image104.png"/><Relationship Id="rId4" Type="http://schemas.openxmlformats.org/officeDocument/2006/relationships/tags" Target="../tags/tag560.xml"/><Relationship Id="rId3" Type="http://schemas.openxmlformats.org/officeDocument/2006/relationships/tags" Target="../tags/tag559.xml"/><Relationship Id="rId2" Type="http://schemas.openxmlformats.org/officeDocument/2006/relationships/tags" Target="../tags/tag558.xml"/><Relationship Id="rId1" Type="http://schemas.openxmlformats.org/officeDocument/2006/relationships/tags" Target="../tags/tag557.xml"/></Relationships>
</file>

<file path=ppt/slides/_rels/slide108.xml.rels><?xml version="1.0" encoding="UTF-8" standalone="yes"?>
<Relationships xmlns="http://schemas.openxmlformats.org/package/2006/relationships"><Relationship Id="rId7" Type="http://schemas.openxmlformats.org/officeDocument/2006/relationships/notesSlide" Target="../notesSlides/notesSlide107.xml"/><Relationship Id="rId6" Type="http://schemas.openxmlformats.org/officeDocument/2006/relationships/slideLayout" Target="../slideLayouts/slideLayout4.xml"/><Relationship Id="rId5" Type="http://schemas.openxmlformats.org/officeDocument/2006/relationships/image" Target="../media/image105.png"/><Relationship Id="rId4" Type="http://schemas.openxmlformats.org/officeDocument/2006/relationships/tags" Target="../tags/tag564.xml"/><Relationship Id="rId3" Type="http://schemas.openxmlformats.org/officeDocument/2006/relationships/tags" Target="../tags/tag563.xml"/><Relationship Id="rId2" Type="http://schemas.openxmlformats.org/officeDocument/2006/relationships/tags" Target="../tags/tag562.xml"/><Relationship Id="rId1" Type="http://schemas.openxmlformats.org/officeDocument/2006/relationships/tags" Target="../tags/tag561.xml"/></Relationships>
</file>

<file path=ppt/slides/_rels/slide109.xml.rels><?xml version="1.0" encoding="UTF-8" standalone="yes"?>
<Relationships xmlns="http://schemas.openxmlformats.org/package/2006/relationships"><Relationship Id="rId7" Type="http://schemas.openxmlformats.org/officeDocument/2006/relationships/notesSlide" Target="../notesSlides/notesSlide108.xml"/><Relationship Id="rId6" Type="http://schemas.openxmlformats.org/officeDocument/2006/relationships/slideLayout" Target="../slideLayouts/slideLayout4.xml"/><Relationship Id="rId5" Type="http://schemas.openxmlformats.org/officeDocument/2006/relationships/image" Target="../media/image106.png"/><Relationship Id="rId4" Type="http://schemas.openxmlformats.org/officeDocument/2006/relationships/tags" Target="../tags/tag568.xml"/><Relationship Id="rId3" Type="http://schemas.openxmlformats.org/officeDocument/2006/relationships/tags" Target="../tags/tag567.xml"/><Relationship Id="rId2" Type="http://schemas.openxmlformats.org/officeDocument/2006/relationships/tags" Target="../tags/tag566.xml"/><Relationship Id="rId1" Type="http://schemas.openxmlformats.org/officeDocument/2006/relationships/tags" Target="../tags/tag56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7" Type="http://schemas.openxmlformats.org/officeDocument/2006/relationships/notesSlide" Target="../notesSlides/notesSlide109.xml"/><Relationship Id="rId6" Type="http://schemas.openxmlformats.org/officeDocument/2006/relationships/slideLayout" Target="../slideLayouts/slideLayout4.xml"/><Relationship Id="rId5" Type="http://schemas.openxmlformats.org/officeDocument/2006/relationships/image" Target="../media/image107.png"/><Relationship Id="rId4" Type="http://schemas.openxmlformats.org/officeDocument/2006/relationships/tags" Target="../tags/tag572.xml"/><Relationship Id="rId3" Type="http://schemas.openxmlformats.org/officeDocument/2006/relationships/tags" Target="../tags/tag571.xml"/><Relationship Id="rId2" Type="http://schemas.openxmlformats.org/officeDocument/2006/relationships/tags" Target="../tags/tag570.xml"/><Relationship Id="rId1" Type="http://schemas.openxmlformats.org/officeDocument/2006/relationships/tags" Target="../tags/tag569.xml"/></Relationships>
</file>

<file path=ppt/slides/_rels/slide111.xml.rels><?xml version="1.0" encoding="UTF-8" standalone="yes"?>
<Relationships xmlns="http://schemas.openxmlformats.org/package/2006/relationships"><Relationship Id="rId7" Type="http://schemas.openxmlformats.org/officeDocument/2006/relationships/notesSlide" Target="../notesSlides/notesSlide110.xml"/><Relationship Id="rId6" Type="http://schemas.openxmlformats.org/officeDocument/2006/relationships/slideLayout" Target="../slideLayouts/slideLayout4.xml"/><Relationship Id="rId5" Type="http://schemas.openxmlformats.org/officeDocument/2006/relationships/image" Target="../media/image108.png"/><Relationship Id="rId4" Type="http://schemas.openxmlformats.org/officeDocument/2006/relationships/tags" Target="../tags/tag576.xml"/><Relationship Id="rId3" Type="http://schemas.openxmlformats.org/officeDocument/2006/relationships/tags" Target="../tags/tag575.xml"/><Relationship Id="rId2" Type="http://schemas.openxmlformats.org/officeDocument/2006/relationships/tags" Target="../tags/tag574.xml"/><Relationship Id="rId1" Type="http://schemas.openxmlformats.org/officeDocument/2006/relationships/tags" Target="../tags/tag573.xml"/></Relationships>
</file>

<file path=ppt/slides/_rels/slide112.xml.rels><?xml version="1.0" encoding="UTF-8" standalone="yes"?>
<Relationships xmlns="http://schemas.openxmlformats.org/package/2006/relationships"><Relationship Id="rId7" Type="http://schemas.openxmlformats.org/officeDocument/2006/relationships/notesSlide" Target="../notesSlides/notesSlide111.xml"/><Relationship Id="rId6" Type="http://schemas.openxmlformats.org/officeDocument/2006/relationships/slideLayout" Target="../slideLayouts/slideLayout4.xml"/><Relationship Id="rId5" Type="http://schemas.openxmlformats.org/officeDocument/2006/relationships/image" Target="../media/image109.png"/><Relationship Id="rId4" Type="http://schemas.openxmlformats.org/officeDocument/2006/relationships/tags" Target="../tags/tag580.xml"/><Relationship Id="rId3" Type="http://schemas.openxmlformats.org/officeDocument/2006/relationships/tags" Target="../tags/tag579.xml"/><Relationship Id="rId2" Type="http://schemas.openxmlformats.org/officeDocument/2006/relationships/tags" Target="../tags/tag578.xml"/><Relationship Id="rId1" Type="http://schemas.openxmlformats.org/officeDocument/2006/relationships/tags" Target="../tags/tag577.xml"/></Relationships>
</file>

<file path=ppt/slides/_rels/slide113.xml.rels><?xml version="1.0" encoding="UTF-8" standalone="yes"?>
<Relationships xmlns="http://schemas.openxmlformats.org/package/2006/relationships"><Relationship Id="rId7" Type="http://schemas.openxmlformats.org/officeDocument/2006/relationships/notesSlide" Target="../notesSlides/notesSlide112.xml"/><Relationship Id="rId6" Type="http://schemas.openxmlformats.org/officeDocument/2006/relationships/slideLayout" Target="../slideLayouts/slideLayout4.xml"/><Relationship Id="rId5" Type="http://schemas.openxmlformats.org/officeDocument/2006/relationships/image" Target="../media/image110.png"/><Relationship Id="rId4" Type="http://schemas.openxmlformats.org/officeDocument/2006/relationships/tags" Target="../tags/tag584.xml"/><Relationship Id="rId3" Type="http://schemas.openxmlformats.org/officeDocument/2006/relationships/tags" Target="../tags/tag583.xml"/><Relationship Id="rId2" Type="http://schemas.openxmlformats.org/officeDocument/2006/relationships/tags" Target="../tags/tag582.xml"/><Relationship Id="rId1" Type="http://schemas.openxmlformats.org/officeDocument/2006/relationships/tags" Target="../tags/tag581.xml"/></Relationships>
</file>

<file path=ppt/slides/_rels/slide114.xml.rels><?xml version="1.0" encoding="UTF-8" standalone="yes"?>
<Relationships xmlns="http://schemas.openxmlformats.org/package/2006/relationships"><Relationship Id="rId7" Type="http://schemas.openxmlformats.org/officeDocument/2006/relationships/notesSlide" Target="../notesSlides/notesSlide113.xml"/><Relationship Id="rId6" Type="http://schemas.openxmlformats.org/officeDocument/2006/relationships/slideLayout" Target="../slideLayouts/slideLayout4.xml"/><Relationship Id="rId5" Type="http://schemas.openxmlformats.org/officeDocument/2006/relationships/image" Target="../media/image111.png"/><Relationship Id="rId4" Type="http://schemas.openxmlformats.org/officeDocument/2006/relationships/tags" Target="../tags/tag588.xml"/><Relationship Id="rId3" Type="http://schemas.openxmlformats.org/officeDocument/2006/relationships/tags" Target="../tags/tag587.xml"/><Relationship Id="rId2" Type="http://schemas.openxmlformats.org/officeDocument/2006/relationships/tags" Target="../tags/tag586.xml"/><Relationship Id="rId1" Type="http://schemas.openxmlformats.org/officeDocument/2006/relationships/tags" Target="../tags/tag585.xml"/></Relationships>
</file>

<file path=ppt/slides/_rels/slide115.xml.rels><?xml version="1.0" encoding="UTF-8" standalone="yes"?>
<Relationships xmlns="http://schemas.openxmlformats.org/package/2006/relationships"><Relationship Id="rId8" Type="http://schemas.openxmlformats.org/officeDocument/2006/relationships/notesSlide" Target="../notesSlides/notesSlide114.xml"/><Relationship Id="rId7" Type="http://schemas.openxmlformats.org/officeDocument/2006/relationships/slideLayout" Target="../slideLayouts/slideLayout4.xml"/><Relationship Id="rId6" Type="http://schemas.openxmlformats.org/officeDocument/2006/relationships/image" Target="../media/image113.png"/><Relationship Id="rId5" Type="http://schemas.openxmlformats.org/officeDocument/2006/relationships/image" Target="../media/image112.png"/><Relationship Id="rId4" Type="http://schemas.openxmlformats.org/officeDocument/2006/relationships/tags" Target="../tags/tag592.xml"/><Relationship Id="rId3" Type="http://schemas.openxmlformats.org/officeDocument/2006/relationships/tags" Target="../tags/tag591.xml"/><Relationship Id="rId2" Type="http://schemas.openxmlformats.org/officeDocument/2006/relationships/tags" Target="../tags/tag590.xml"/><Relationship Id="rId1" Type="http://schemas.openxmlformats.org/officeDocument/2006/relationships/tags" Target="../tags/tag589.xml"/></Relationships>
</file>

<file path=ppt/slides/_rels/slide116.xml.rels><?xml version="1.0" encoding="UTF-8" standalone="yes"?>
<Relationships xmlns="http://schemas.openxmlformats.org/package/2006/relationships"><Relationship Id="rId9" Type="http://schemas.openxmlformats.org/officeDocument/2006/relationships/tags" Target="../tags/tag601.xml"/><Relationship Id="rId8" Type="http://schemas.openxmlformats.org/officeDocument/2006/relationships/tags" Target="../tags/tag600.xml"/><Relationship Id="rId7" Type="http://schemas.openxmlformats.org/officeDocument/2006/relationships/tags" Target="../tags/tag599.xml"/><Relationship Id="rId6" Type="http://schemas.openxmlformats.org/officeDocument/2006/relationships/tags" Target="../tags/tag598.xml"/><Relationship Id="rId5" Type="http://schemas.openxmlformats.org/officeDocument/2006/relationships/tags" Target="../tags/tag597.xml"/><Relationship Id="rId4" Type="http://schemas.openxmlformats.org/officeDocument/2006/relationships/tags" Target="../tags/tag596.xml"/><Relationship Id="rId3" Type="http://schemas.openxmlformats.org/officeDocument/2006/relationships/tags" Target="../tags/tag595.xml"/><Relationship Id="rId2" Type="http://schemas.openxmlformats.org/officeDocument/2006/relationships/tags" Target="../tags/tag594.xml"/><Relationship Id="rId19" Type="http://schemas.openxmlformats.org/officeDocument/2006/relationships/notesSlide" Target="../notesSlides/notesSlide115.xml"/><Relationship Id="rId18" Type="http://schemas.openxmlformats.org/officeDocument/2006/relationships/slideLayout" Target="../slideLayouts/slideLayout10.xml"/><Relationship Id="rId17" Type="http://schemas.openxmlformats.org/officeDocument/2006/relationships/tags" Target="../tags/tag609.xml"/><Relationship Id="rId16" Type="http://schemas.openxmlformats.org/officeDocument/2006/relationships/tags" Target="../tags/tag608.xml"/><Relationship Id="rId15" Type="http://schemas.openxmlformats.org/officeDocument/2006/relationships/tags" Target="../tags/tag607.xml"/><Relationship Id="rId14" Type="http://schemas.openxmlformats.org/officeDocument/2006/relationships/tags" Target="../tags/tag606.xml"/><Relationship Id="rId13" Type="http://schemas.openxmlformats.org/officeDocument/2006/relationships/tags" Target="../tags/tag605.xml"/><Relationship Id="rId12" Type="http://schemas.openxmlformats.org/officeDocument/2006/relationships/tags" Target="../tags/tag604.xml"/><Relationship Id="rId11" Type="http://schemas.openxmlformats.org/officeDocument/2006/relationships/tags" Target="../tags/tag603.xml"/><Relationship Id="rId10" Type="http://schemas.openxmlformats.org/officeDocument/2006/relationships/tags" Target="../tags/tag602.xml"/><Relationship Id="rId1" Type="http://schemas.openxmlformats.org/officeDocument/2006/relationships/tags" Target="../tags/tag593.xml"/></Relationships>
</file>

<file path=ppt/slides/_rels/slide117.xml.rels><?xml version="1.0" encoding="UTF-8" standalone="yes"?>
<Relationships xmlns="http://schemas.openxmlformats.org/package/2006/relationships"><Relationship Id="rId6" Type="http://schemas.openxmlformats.org/officeDocument/2006/relationships/notesSlide" Target="../notesSlides/notesSlide116.xml"/><Relationship Id="rId5" Type="http://schemas.openxmlformats.org/officeDocument/2006/relationships/slideLayout" Target="../slideLayouts/slideLayout4.xml"/><Relationship Id="rId4" Type="http://schemas.openxmlformats.org/officeDocument/2006/relationships/tags" Target="../tags/tag613.xml"/><Relationship Id="rId3" Type="http://schemas.openxmlformats.org/officeDocument/2006/relationships/tags" Target="../tags/tag612.xml"/><Relationship Id="rId2" Type="http://schemas.openxmlformats.org/officeDocument/2006/relationships/tags" Target="../tags/tag611.xml"/><Relationship Id="rId1" Type="http://schemas.openxmlformats.org/officeDocument/2006/relationships/tags" Target="../tags/tag610.xml"/></Relationships>
</file>

<file path=ppt/slides/_rels/slide118.xml.rels><?xml version="1.0" encoding="UTF-8" standalone="yes"?>
<Relationships xmlns="http://schemas.openxmlformats.org/package/2006/relationships"><Relationship Id="rId7" Type="http://schemas.openxmlformats.org/officeDocument/2006/relationships/notesSlide" Target="../notesSlides/notesSlide117.xml"/><Relationship Id="rId6" Type="http://schemas.openxmlformats.org/officeDocument/2006/relationships/slideLayout" Target="../slideLayouts/slideLayout4.xml"/><Relationship Id="rId5" Type="http://schemas.openxmlformats.org/officeDocument/2006/relationships/image" Target="../media/image114.png"/><Relationship Id="rId4" Type="http://schemas.openxmlformats.org/officeDocument/2006/relationships/tags" Target="../tags/tag617.xml"/><Relationship Id="rId3" Type="http://schemas.openxmlformats.org/officeDocument/2006/relationships/tags" Target="../tags/tag616.xml"/><Relationship Id="rId2" Type="http://schemas.openxmlformats.org/officeDocument/2006/relationships/tags" Target="../tags/tag615.xml"/><Relationship Id="rId1" Type="http://schemas.openxmlformats.org/officeDocument/2006/relationships/tags" Target="../tags/tag614.xml"/></Relationships>
</file>

<file path=ppt/slides/_rels/slide119.xml.rels><?xml version="1.0" encoding="UTF-8" standalone="yes"?>
<Relationships xmlns="http://schemas.openxmlformats.org/package/2006/relationships"><Relationship Id="rId7" Type="http://schemas.openxmlformats.org/officeDocument/2006/relationships/notesSlide" Target="../notesSlides/notesSlide118.xml"/><Relationship Id="rId6" Type="http://schemas.openxmlformats.org/officeDocument/2006/relationships/slideLayout" Target="../slideLayouts/slideLayout4.xml"/><Relationship Id="rId5" Type="http://schemas.openxmlformats.org/officeDocument/2006/relationships/image" Target="../media/image115.png"/><Relationship Id="rId4" Type="http://schemas.openxmlformats.org/officeDocument/2006/relationships/tags" Target="../tags/tag621.xml"/><Relationship Id="rId3" Type="http://schemas.openxmlformats.org/officeDocument/2006/relationships/tags" Target="../tags/tag620.xml"/><Relationship Id="rId2" Type="http://schemas.openxmlformats.org/officeDocument/2006/relationships/tags" Target="../tags/tag619.xml"/><Relationship Id="rId1" Type="http://schemas.openxmlformats.org/officeDocument/2006/relationships/tags" Target="../tags/tag61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7" Type="http://schemas.openxmlformats.org/officeDocument/2006/relationships/notesSlide" Target="../notesSlides/notesSlide119.xml"/><Relationship Id="rId6" Type="http://schemas.openxmlformats.org/officeDocument/2006/relationships/slideLayout" Target="../slideLayouts/slideLayout4.xml"/><Relationship Id="rId5" Type="http://schemas.openxmlformats.org/officeDocument/2006/relationships/image" Target="../media/image116.png"/><Relationship Id="rId4" Type="http://schemas.openxmlformats.org/officeDocument/2006/relationships/tags" Target="../tags/tag625.xml"/><Relationship Id="rId3" Type="http://schemas.openxmlformats.org/officeDocument/2006/relationships/tags" Target="../tags/tag624.xml"/><Relationship Id="rId2" Type="http://schemas.openxmlformats.org/officeDocument/2006/relationships/tags" Target="../tags/tag623.xml"/><Relationship Id="rId1" Type="http://schemas.openxmlformats.org/officeDocument/2006/relationships/tags" Target="../tags/tag62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10.xml"/></Relationships>
</file>

<file path=ppt/slides/_rels/slide122.xml.rels><?xml version="1.0" encoding="UTF-8" standalone="yes"?>
<Relationships xmlns="http://schemas.openxmlformats.org/package/2006/relationships"><Relationship Id="rId9" Type="http://schemas.openxmlformats.org/officeDocument/2006/relationships/tags" Target="../tags/tag634.xml"/><Relationship Id="rId8" Type="http://schemas.openxmlformats.org/officeDocument/2006/relationships/tags" Target="../tags/tag633.xml"/><Relationship Id="rId7" Type="http://schemas.openxmlformats.org/officeDocument/2006/relationships/tags" Target="../tags/tag632.xml"/><Relationship Id="rId6" Type="http://schemas.openxmlformats.org/officeDocument/2006/relationships/tags" Target="../tags/tag631.xml"/><Relationship Id="rId5" Type="http://schemas.openxmlformats.org/officeDocument/2006/relationships/tags" Target="../tags/tag630.xml"/><Relationship Id="rId4" Type="http://schemas.openxmlformats.org/officeDocument/2006/relationships/tags" Target="../tags/tag629.xml"/><Relationship Id="rId3" Type="http://schemas.openxmlformats.org/officeDocument/2006/relationships/tags" Target="../tags/tag628.xml"/><Relationship Id="rId2" Type="http://schemas.openxmlformats.org/officeDocument/2006/relationships/tags" Target="../tags/tag627.xml"/><Relationship Id="rId18" Type="http://schemas.openxmlformats.org/officeDocument/2006/relationships/slideLayout" Target="../slideLayouts/slideLayout13.xml"/><Relationship Id="rId17" Type="http://schemas.openxmlformats.org/officeDocument/2006/relationships/tags" Target="../tags/tag642.xml"/><Relationship Id="rId16" Type="http://schemas.openxmlformats.org/officeDocument/2006/relationships/tags" Target="../tags/tag641.xml"/><Relationship Id="rId15" Type="http://schemas.openxmlformats.org/officeDocument/2006/relationships/tags" Target="../tags/tag640.xml"/><Relationship Id="rId14" Type="http://schemas.openxmlformats.org/officeDocument/2006/relationships/tags" Target="../tags/tag639.xml"/><Relationship Id="rId13" Type="http://schemas.openxmlformats.org/officeDocument/2006/relationships/tags" Target="../tags/tag638.xml"/><Relationship Id="rId12" Type="http://schemas.openxmlformats.org/officeDocument/2006/relationships/tags" Target="../tags/tag637.xml"/><Relationship Id="rId11" Type="http://schemas.openxmlformats.org/officeDocument/2006/relationships/tags" Target="../tags/tag636.xml"/><Relationship Id="rId10" Type="http://schemas.openxmlformats.org/officeDocument/2006/relationships/tags" Target="../tags/tag635.xml"/><Relationship Id="rId1" Type="http://schemas.openxmlformats.org/officeDocument/2006/relationships/tags" Target="../tags/tag62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6.xml"/><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4.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7.xml"/><Relationship Id="rId6" Type="http://schemas.openxmlformats.org/officeDocument/2006/relationships/slideLayout" Target="../slideLayouts/slideLayout4.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8.xml"/><Relationship Id="rId7" Type="http://schemas.openxmlformats.org/officeDocument/2006/relationships/slideLayout" Target="../slideLayouts/slideLayout5.xml"/><Relationship Id="rId6" Type="http://schemas.openxmlformats.org/officeDocument/2006/relationships/image" Target="../media/image8.png"/><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0.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0.xml"/><Relationship Id="rId7" Type="http://schemas.openxmlformats.org/officeDocument/2006/relationships/slideLayout" Target="../slideLayouts/slideLayout5.xml"/><Relationship Id="rId6" Type="http://schemas.openxmlformats.org/officeDocument/2006/relationships/image" Target="../media/image9.png"/><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s>
</file>

<file path=ppt/slides/_rels/slide22.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image" Target="../media/image11.png"/><Relationship Id="rId7" Type="http://schemas.openxmlformats.org/officeDocument/2006/relationships/tags" Target="../tags/tag55.xml"/><Relationship Id="rId6" Type="http://schemas.openxmlformats.org/officeDocument/2006/relationships/image" Target="../media/image10.png"/><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0" Type="http://schemas.openxmlformats.org/officeDocument/2006/relationships/notesSlide" Target="../notesSlides/notesSlide21.xml"/><Relationship Id="rId1" Type="http://schemas.openxmlformats.org/officeDocument/2006/relationships/tags" Target="../tags/tag50.xml"/></Relationships>
</file>

<file path=ppt/slides/_rels/slide23.xml.rels><?xml version="1.0" encoding="UTF-8" standalone="yes"?>
<Relationships xmlns="http://schemas.openxmlformats.org/package/2006/relationships"><Relationship Id="rId9" Type="http://schemas.openxmlformats.org/officeDocument/2006/relationships/notesSlide" Target="../notesSlides/notesSlide22.xml"/><Relationship Id="rId8" Type="http://schemas.openxmlformats.org/officeDocument/2006/relationships/slideLayout" Target="../slideLayouts/slideLayout5.xml"/><Relationship Id="rId7" Type="http://schemas.openxmlformats.org/officeDocument/2006/relationships/tags" Target="../tags/tag61.xml"/><Relationship Id="rId6" Type="http://schemas.openxmlformats.org/officeDocument/2006/relationships/image" Target="../media/image12.png"/><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tags" Target="../tags/tag56.xml"/></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image" Target="../media/image14.png"/><Relationship Id="rId7" Type="http://schemas.openxmlformats.org/officeDocument/2006/relationships/tags" Target="../tags/tag67.xml"/><Relationship Id="rId6" Type="http://schemas.openxmlformats.org/officeDocument/2006/relationships/image" Target="../media/image13.png"/><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0" Type="http://schemas.openxmlformats.org/officeDocument/2006/relationships/notesSlide" Target="../notesSlides/notesSlide23.xml"/><Relationship Id="rId1" Type="http://schemas.openxmlformats.org/officeDocument/2006/relationships/tags" Target="../tags/tag62.xml"/></Relationships>
</file>

<file path=ppt/slides/_rels/slide25.xml.rels><?xml version="1.0" encoding="UTF-8" standalone="yes"?>
<Relationships xmlns="http://schemas.openxmlformats.org/package/2006/relationships"><Relationship Id="rId8" Type="http://schemas.openxmlformats.org/officeDocument/2006/relationships/notesSlide" Target="../notesSlides/notesSlide24.xml"/><Relationship Id="rId7" Type="http://schemas.openxmlformats.org/officeDocument/2006/relationships/slideLayout" Target="../slideLayouts/slideLayout5.xml"/><Relationship Id="rId6" Type="http://schemas.openxmlformats.org/officeDocument/2006/relationships/image" Target="../media/image15.png"/><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s>
</file>

<file path=ppt/slides/_rels/slide26.xml.rels><?xml version="1.0" encoding="UTF-8" standalone="yes"?>
<Relationships xmlns="http://schemas.openxmlformats.org/package/2006/relationships"><Relationship Id="rId8" Type="http://schemas.openxmlformats.org/officeDocument/2006/relationships/notesSlide" Target="../notesSlides/notesSlide25.xml"/><Relationship Id="rId7" Type="http://schemas.openxmlformats.org/officeDocument/2006/relationships/slideLayout" Target="../slideLayouts/slideLayout5.xml"/><Relationship Id="rId6" Type="http://schemas.openxmlformats.org/officeDocument/2006/relationships/image" Target="../media/image16.png"/><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image" Target="../media/image18.png"/><Relationship Id="rId7" Type="http://schemas.openxmlformats.org/officeDocument/2006/relationships/tags" Target="../tags/tag83.xml"/><Relationship Id="rId6" Type="http://schemas.openxmlformats.org/officeDocument/2006/relationships/image" Target="../media/image17.png"/><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0" Type="http://schemas.openxmlformats.org/officeDocument/2006/relationships/notesSlide" Target="../notesSlides/notesSlide26.xml"/><Relationship Id="rId1" Type="http://schemas.openxmlformats.org/officeDocument/2006/relationships/tags" Target="../tags/tag78.xml"/></Relationships>
</file>

<file path=ppt/slides/_rels/slide28.xml.rels><?xml version="1.0" encoding="UTF-8" standalone="yes"?>
<Relationships xmlns="http://schemas.openxmlformats.org/package/2006/relationships"><Relationship Id="rId7" Type="http://schemas.openxmlformats.org/officeDocument/2006/relationships/notesSlide" Target="../notesSlides/notesSlide27.xml"/><Relationship Id="rId6" Type="http://schemas.openxmlformats.org/officeDocument/2006/relationships/slideLayout" Target="../slideLayouts/slideLayout5.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tags" Target="../tags/tag84.xml"/></Relationships>
</file>

<file path=ppt/slides/_rels/slide29.xml.rels><?xml version="1.0" encoding="UTF-8" standalone="yes"?>
<Relationships xmlns="http://schemas.openxmlformats.org/package/2006/relationships"><Relationship Id="rId8" Type="http://schemas.openxmlformats.org/officeDocument/2006/relationships/notesSlide" Target="../notesSlides/notesSlide28.xml"/><Relationship Id="rId7" Type="http://schemas.openxmlformats.org/officeDocument/2006/relationships/slideLayout" Target="../slideLayouts/slideLayout5.xml"/><Relationship Id="rId6" Type="http://schemas.openxmlformats.org/officeDocument/2006/relationships/image" Target="../media/image19.png"/><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tags" Target="../tags/tag90.xml"/><Relationship Id="rId1" Type="http://schemas.openxmlformats.org/officeDocument/2006/relationships/tags" Target="../tags/tag89.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0.xml"/><Relationship Id="rId2" Type="http://schemas.openxmlformats.org/officeDocument/2006/relationships/image" Target="../media/image3.png"/><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29.xml"/><Relationship Id="rId7" Type="http://schemas.openxmlformats.org/officeDocument/2006/relationships/slideLayout" Target="../slideLayouts/slideLayout5.xml"/><Relationship Id="rId6" Type="http://schemas.openxmlformats.org/officeDocument/2006/relationships/image" Target="../media/image20.png"/><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s>
</file>

<file path=ppt/slides/_rels/slide31.xml.rels><?xml version="1.0" encoding="UTF-8" standalone="yes"?>
<Relationships xmlns="http://schemas.openxmlformats.org/package/2006/relationships"><Relationship Id="rId6" Type="http://schemas.openxmlformats.org/officeDocument/2006/relationships/notesSlide" Target="../notesSlides/notesSlide30.xml"/><Relationship Id="rId5" Type="http://schemas.openxmlformats.org/officeDocument/2006/relationships/slideLayout" Target="../slideLayouts/slideLayout6.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s>
</file>

<file path=ppt/slides/_rels/slide32.xml.rels><?xml version="1.0" encoding="UTF-8" standalone="yes"?>
<Relationships xmlns="http://schemas.openxmlformats.org/package/2006/relationships"><Relationship Id="rId9" Type="http://schemas.openxmlformats.org/officeDocument/2006/relationships/tags" Target="../tags/tag111.xml"/><Relationship Id="rId8" Type="http://schemas.openxmlformats.org/officeDocument/2006/relationships/tags" Target="../tags/tag110.xml"/><Relationship Id="rId7" Type="http://schemas.openxmlformats.org/officeDocument/2006/relationships/tags" Target="../tags/tag109.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tags" Target="../tags/tag104.xml"/><Relationship Id="rId17" Type="http://schemas.openxmlformats.org/officeDocument/2006/relationships/notesSlide" Target="../notesSlides/notesSlide31.xml"/><Relationship Id="rId16" Type="http://schemas.openxmlformats.org/officeDocument/2006/relationships/slideLayout" Target="../slideLayouts/slideLayout10.xml"/><Relationship Id="rId15" Type="http://schemas.openxmlformats.org/officeDocument/2006/relationships/tags" Target="../tags/tag117.xml"/><Relationship Id="rId14" Type="http://schemas.openxmlformats.org/officeDocument/2006/relationships/tags" Target="../tags/tag116.xml"/><Relationship Id="rId13" Type="http://schemas.openxmlformats.org/officeDocument/2006/relationships/tags" Target="../tags/tag115.xml"/><Relationship Id="rId12" Type="http://schemas.openxmlformats.org/officeDocument/2006/relationships/tags" Target="../tags/tag114.xml"/><Relationship Id="rId11" Type="http://schemas.openxmlformats.org/officeDocument/2006/relationships/tags" Target="../tags/tag113.xml"/><Relationship Id="rId10" Type="http://schemas.openxmlformats.org/officeDocument/2006/relationships/tags" Target="../tags/tag112.xml"/><Relationship Id="rId1" Type="http://schemas.openxmlformats.org/officeDocument/2006/relationships/tags" Target="../tags/tag103.xml"/></Relationships>
</file>

<file path=ppt/slides/_rels/slide33.xml.rels><?xml version="1.0" encoding="UTF-8" standalone="yes"?>
<Relationships xmlns="http://schemas.openxmlformats.org/package/2006/relationships"><Relationship Id="rId6" Type="http://schemas.openxmlformats.org/officeDocument/2006/relationships/notesSlide" Target="../notesSlides/notesSlide32.xml"/><Relationship Id="rId5" Type="http://schemas.openxmlformats.org/officeDocument/2006/relationships/slideLayout" Target="../slideLayouts/slideLayout4.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s>
</file>

<file path=ppt/slides/_rels/slide34.xml.rels><?xml version="1.0" encoding="UTF-8" standalone="yes"?>
<Relationships xmlns="http://schemas.openxmlformats.org/package/2006/relationships"><Relationship Id="rId6" Type="http://schemas.openxmlformats.org/officeDocument/2006/relationships/notesSlide" Target="../notesSlides/notesSlide33.xml"/><Relationship Id="rId5" Type="http://schemas.openxmlformats.org/officeDocument/2006/relationships/slideLayout" Target="../slideLayouts/slideLayout4.xml"/><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tags" Target="../tags/tag122.xml"/></Relationships>
</file>

<file path=ppt/slides/_rels/slide35.xml.rels><?xml version="1.0" encoding="UTF-8" standalone="yes"?>
<Relationships xmlns="http://schemas.openxmlformats.org/package/2006/relationships"><Relationship Id="rId9" Type="http://schemas.openxmlformats.org/officeDocument/2006/relationships/tags" Target="../tags/tag134.xml"/><Relationship Id="rId8" Type="http://schemas.openxmlformats.org/officeDocument/2006/relationships/tags" Target="../tags/tag133.xml"/><Relationship Id="rId7" Type="http://schemas.openxmlformats.org/officeDocument/2006/relationships/tags" Target="../tags/tag132.xml"/><Relationship Id="rId6" Type="http://schemas.openxmlformats.org/officeDocument/2006/relationships/tags" Target="../tags/tag131.xml"/><Relationship Id="rId5" Type="http://schemas.openxmlformats.org/officeDocument/2006/relationships/tags" Target="../tags/tag130.xml"/><Relationship Id="rId4" Type="http://schemas.openxmlformats.org/officeDocument/2006/relationships/tags" Target="../tags/tag129.xml"/><Relationship Id="rId3" Type="http://schemas.openxmlformats.org/officeDocument/2006/relationships/tags" Target="../tags/tag128.xml"/><Relationship Id="rId22" Type="http://schemas.openxmlformats.org/officeDocument/2006/relationships/notesSlide" Target="../notesSlides/notesSlide34.xml"/><Relationship Id="rId21" Type="http://schemas.openxmlformats.org/officeDocument/2006/relationships/slideLayout" Target="../slideLayouts/slideLayout4.xml"/><Relationship Id="rId20" Type="http://schemas.openxmlformats.org/officeDocument/2006/relationships/tags" Target="../tags/tag144.xml"/><Relationship Id="rId2" Type="http://schemas.openxmlformats.org/officeDocument/2006/relationships/tags" Target="../tags/tag127.xml"/><Relationship Id="rId19" Type="http://schemas.openxmlformats.org/officeDocument/2006/relationships/tags" Target="../tags/tag143.xml"/><Relationship Id="rId18" Type="http://schemas.openxmlformats.org/officeDocument/2006/relationships/tags" Target="../tags/tag142.xml"/><Relationship Id="rId17" Type="http://schemas.openxmlformats.org/officeDocument/2006/relationships/tags" Target="../tags/tag141.xml"/><Relationship Id="rId16" Type="http://schemas.openxmlformats.org/officeDocument/2006/relationships/tags" Target="../tags/tag140.xml"/><Relationship Id="rId15" Type="http://schemas.openxmlformats.org/officeDocument/2006/relationships/tags" Target="../tags/tag139.xml"/><Relationship Id="rId14" Type="http://schemas.openxmlformats.org/officeDocument/2006/relationships/tags" Target="../tags/tag138.xml"/><Relationship Id="rId13" Type="http://schemas.openxmlformats.org/officeDocument/2006/relationships/tags" Target="../tags/tag137.xml"/><Relationship Id="rId12" Type="http://schemas.openxmlformats.org/officeDocument/2006/relationships/tags" Target="../tags/tag136.xml"/><Relationship Id="rId11" Type="http://schemas.openxmlformats.org/officeDocument/2006/relationships/tags" Target="../tags/tag135.xml"/><Relationship Id="rId10" Type="http://schemas.openxmlformats.org/officeDocument/2006/relationships/image" Target="../media/image21.png"/><Relationship Id="rId1" Type="http://schemas.openxmlformats.org/officeDocument/2006/relationships/tags" Target="../tags/tag126.xml"/></Relationships>
</file>

<file path=ppt/slides/_rels/slide36.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tags" Target="../tags/tag150.xml"/><Relationship Id="rId6" Type="http://schemas.openxmlformats.org/officeDocument/2006/relationships/tags" Target="../tags/tag149.xml"/><Relationship Id="rId5" Type="http://schemas.openxmlformats.org/officeDocument/2006/relationships/image" Target="../media/image22.png"/><Relationship Id="rId4" Type="http://schemas.openxmlformats.org/officeDocument/2006/relationships/tags" Target="../tags/tag148.xml"/><Relationship Id="rId3" Type="http://schemas.openxmlformats.org/officeDocument/2006/relationships/tags" Target="../tags/tag147.xml"/><Relationship Id="rId2" Type="http://schemas.openxmlformats.org/officeDocument/2006/relationships/tags" Target="../tags/tag146.xml"/><Relationship Id="rId15" Type="http://schemas.openxmlformats.org/officeDocument/2006/relationships/notesSlide" Target="../notesSlides/notesSlide35.xml"/><Relationship Id="rId14" Type="http://schemas.openxmlformats.org/officeDocument/2006/relationships/slideLayout" Target="../slideLayouts/slideLayout4.xml"/><Relationship Id="rId13" Type="http://schemas.openxmlformats.org/officeDocument/2006/relationships/tags" Target="../tags/tag156.xml"/><Relationship Id="rId12" Type="http://schemas.openxmlformats.org/officeDocument/2006/relationships/tags" Target="../tags/tag155.xml"/><Relationship Id="rId11" Type="http://schemas.openxmlformats.org/officeDocument/2006/relationships/tags" Target="../tags/tag154.xml"/><Relationship Id="rId10" Type="http://schemas.openxmlformats.org/officeDocument/2006/relationships/tags" Target="../tags/tag153.xml"/><Relationship Id="rId1" Type="http://schemas.openxmlformats.org/officeDocument/2006/relationships/tags" Target="../tags/tag145.xml"/></Relationships>
</file>

<file path=ppt/slides/_rels/slide37.xml.rels><?xml version="1.0" encoding="UTF-8" standalone="yes"?>
<Relationships xmlns="http://schemas.openxmlformats.org/package/2006/relationships"><Relationship Id="rId6" Type="http://schemas.openxmlformats.org/officeDocument/2006/relationships/notesSlide" Target="../notesSlides/notesSlide36.xml"/><Relationship Id="rId5" Type="http://schemas.openxmlformats.org/officeDocument/2006/relationships/slideLayout" Target="../slideLayouts/slideLayout6.xml"/><Relationship Id="rId4" Type="http://schemas.openxmlformats.org/officeDocument/2006/relationships/tags" Target="../tags/tag160.xml"/><Relationship Id="rId3" Type="http://schemas.openxmlformats.org/officeDocument/2006/relationships/tags" Target="../tags/tag159.xml"/><Relationship Id="rId2" Type="http://schemas.openxmlformats.org/officeDocument/2006/relationships/tags" Target="../tags/tag158.xml"/><Relationship Id="rId1" Type="http://schemas.openxmlformats.org/officeDocument/2006/relationships/tags" Target="../tags/tag157.xml"/></Relationships>
</file>

<file path=ppt/slides/_rels/slide38.xml.rels><?xml version="1.0" encoding="UTF-8" standalone="yes"?>
<Relationships xmlns="http://schemas.openxmlformats.org/package/2006/relationships"><Relationship Id="rId9" Type="http://schemas.openxmlformats.org/officeDocument/2006/relationships/tags" Target="../tags/tag169.xml"/><Relationship Id="rId8" Type="http://schemas.openxmlformats.org/officeDocument/2006/relationships/tags" Target="../tags/tag168.xml"/><Relationship Id="rId7" Type="http://schemas.openxmlformats.org/officeDocument/2006/relationships/tags" Target="../tags/tag167.xml"/><Relationship Id="rId6" Type="http://schemas.openxmlformats.org/officeDocument/2006/relationships/tags" Target="../tags/tag166.xml"/><Relationship Id="rId5" Type="http://schemas.openxmlformats.org/officeDocument/2006/relationships/tags" Target="../tags/tag165.xml"/><Relationship Id="rId4" Type="http://schemas.openxmlformats.org/officeDocument/2006/relationships/tags" Target="../tags/tag164.xml"/><Relationship Id="rId3" Type="http://schemas.openxmlformats.org/officeDocument/2006/relationships/tags" Target="../tags/tag163.xml"/><Relationship Id="rId21" Type="http://schemas.openxmlformats.org/officeDocument/2006/relationships/notesSlide" Target="../notesSlides/notesSlide37.xml"/><Relationship Id="rId20" Type="http://schemas.openxmlformats.org/officeDocument/2006/relationships/slideLayout" Target="../slideLayouts/slideLayout4.xml"/><Relationship Id="rId2" Type="http://schemas.openxmlformats.org/officeDocument/2006/relationships/tags" Target="../tags/tag162.xml"/><Relationship Id="rId19" Type="http://schemas.openxmlformats.org/officeDocument/2006/relationships/tags" Target="../tags/tag179.xml"/><Relationship Id="rId18" Type="http://schemas.openxmlformats.org/officeDocument/2006/relationships/tags" Target="../tags/tag178.xml"/><Relationship Id="rId17" Type="http://schemas.openxmlformats.org/officeDocument/2006/relationships/tags" Target="../tags/tag177.xml"/><Relationship Id="rId16" Type="http://schemas.openxmlformats.org/officeDocument/2006/relationships/tags" Target="../tags/tag176.xml"/><Relationship Id="rId15" Type="http://schemas.openxmlformats.org/officeDocument/2006/relationships/tags" Target="../tags/tag175.xml"/><Relationship Id="rId14" Type="http://schemas.openxmlformats.org/officeDocument/2006/relationships/tags" Target="../tags/tag174.xml"/><Relationship Id="rId13" Type="http://schemas.openxmlformats.org/officeDocument/2006/relationships/tags" Target="../tags/tag173.xml"/><Relationship Id="rId12" Type="http://schemas.openxmlformats.org/officeDocument/2006/relationships/tags" Target="../tags/tag172.xml"/><Relationship Id="rId11" Type="http://schemas.openxmlformats.org/officeDocument/2006/relationships/tags" Target="../tags/tag171.xml"/><Relationship Id="rId10" Type="http://schemas.openxmlformats.org/officeDocument/2006/relationships/tags" Target="../tags/tag170.xml"/><Relationship Id="rId1" Type="http://schemas.openxmlformats.org/officeDocument/2006/relationships/tags" Target="../tags/tag161.xml"/></Relationships>
</file>

<file path=ppt/slides/_rels/slide39.xml.rels><?xml version="1.0" encoding="UTF-8" standalone="yes"?>
<Relationships xmlns="http://schemas.openxmlformats.org/package/2006/relationships"><Relationship Id="rId9" Type="http://schemas.openxmlformats.org/officeDocument/2006/relationships/tags" Target="../tags/tag186.xml"/><Relationship Id="rId8" Type="http://schemas.openxmlformats.org/officeDocument/2006/relationships/image" Target="../media/image24.png"/><Relationship Id="rId7" Type="http://schemas.openxmlformats.org/officeDocument/2006/relationships/tags" Target="../tags/tag185.xml"/><Relationship Id="rId65" Type="http://schemas.openxmlformats.org/officeDocument/2006/relationships/notesSlide" Target="../notesSlides/notesSlide38.xml"/><Relationship Id="rId64" Type="http://schemas.openxmlformats.org/officeDocument/2006/relationships/slideLayout" Target="../slideLayouts/slideLayout4.xml"/><Relationship Id="rId63" Type="http://schemas.openxmlformats.org/officeDocument/2006/relationships/tags" Target="../tags/tag238.xml"/><Relationship Id="rId62" Type="http://schemas.openxmlformats.org/officeDocument/2006/relationships/tags" Target="../tags/tag237.xml"/><Relationship Id="rId61" Type="http://schemas.openxmlformats.org/officeDocument/2006/relationships/tags" Target="../tags/tag236.xml"/><Relationship Id="rId60" Type="http://schemas.openxmlformats.org/officeDocument/2006/relationships/tags" Target="../tags/tag235.xml"/><Relationship Id="rId6" Type="http://schemas.openxmlformats.org/officeDocument/2006/relationships/image" Target="../media/image23.png"/><Relationship Id="rId59" Type="http://schemas.openxmlformats.org/officeDocument/2006/relationships/tags" Target="../tags/tag234.xml"/><Relationship Id="rId58" Type="http://schemas.openxmlformats.org/officeDocument/2006/relationships/tags" Target="../tags/tag233.xml"/><Relationship Id="rId57" Type="http://schemas.openxmlformats.org/officeDocument/2006/relationships/tags" Target="../tags/tag232.xml"/><Relationship Id="rId56" Type="http://schemas.openxmlformats.org/officeDocument/2006/relationships/tags" Target="../tags/tag231.xml"/><Relationship Id="rId55" Type="http://schemas.openxmlformats.org/officeDocument/2006/relationships/tags" Target="../tags/tag230.xml"/><Relationship Id="rId54" Type="http://schemas.openxmlformats.org/officeDocument/2006/relationships/tags" Target="../tags/tag229.xml"/><Relationship Id="rId53" Type="http://schemas.openxmlformats.org/officeDocument/2006/relationships/tags" Target="../tags/tag228.xml"/><Relationship Id="rId52" Type="http://schemas.openxmlformats.org/officeDocument/2006/relationships/tags" Target="../tags/tag227.xml"/><Relationship Id="rId51" Type="http://schemas.openxmlformats.org/officeDocument/2006/relationships/tags" Target="../tags/tag226.xml"/><Relationship Id="rId50" Type="http://schemas.openxmlformats.org/officeDocument/2006/relationships/tags" Target="../tags/tag225.xml"/><Relationship Id="rId5" Type="http://schemas.openxmlformats.org/officeDocument/2006/relationships/tags" Target="../tags/tag184.xml"/><Relationship Id="rId49" Type="http://schemas.openxmlformats.org/officeDocument/2006/relationships/tags" Target="../tags/tag224.xml"/><Relationship Id="rId48" Type="http://schemas.openxmlformats.org/officeDocument/2006/relationships/tags" Target="../tags/tag223.xml"/><Relationship Id="rId47" Type="http://schemas.openxmlformats.org/officeDocument/2006/relationships/tags" Target="../tags/tag222.xml"/><Relationship Id="rId46" Type="http://schemas.openxmlformats.org/officeDocument/2006/relationships/tags" Target="../tags/tag221.xml"/><Relationship Id="rId45" Type="http://schemas.openxmlformats.org/officeDocument/2006/relationships/tags" Target="../tags/tag220.xml"/><Relationship Id="rId44" Type="http://schemas.openxmlformats.org/officeDocument/2006/relationships/tags" Target="../tags/tag219.xml"/><Relationship Id="rId43" Type="http://schemas.openxmlformats.org/officeDocument/2006/relationships/tags" Target="../tags/tag218.xml"/><Relationship Id="rId42" Type="http://schemas.openxmlformats.org/officeDocument/2006/relationships/tags" Target="../tags/tag217.xml"/><Relationship Id="rId41" Type="http://schemas.openxmlformats.org/officeDocument/2006/relationships/tags" Target="../tags/tag216.xml"/><Relationship Id="rId40" Type="http://schemas.openxmlformats.org/officeDocument/2006/relationships/tags" Target="../tags/tag215.xml"/><Relationship Id="rId4" Type="http://schemas.openxmlformats.org/officeDocument/2006/relationships/tags" Target="../tags/tag183.xml"/><Relationship Id="rId39" Type="http://schemas.openxmlformats.org/officeDocument/2006/relationships/tags" Target="../tags/tag214.xml"/><Relationship Id="rId38" Type="http://schemas.openxmlformats.org/officeDocument/2006/relationships/tags" Target="../tags/tag213.xml"/><Relationship Id="rId37" Type="http://schemas.openxmlformats.org/officeDocument/2006/relationships/tags" Target="../tags/tag212.xml"/><Relationship Id="rId36" Type="http://schemas.openxmlformats.org/officeDocument/2006/relationships/image" Target="../media/image26.png"/><Relationship Id="rId35" Type="http://schemas.openxmlformats.org/officeDocument/2006/relationships/tags" Target="../tags/tag211.xml"/><Relationship Id="rId34" Type="http://schemas.openxmlformats.org/officeDocument/2006/relationships/tags" Target="../tags/tag210.xml"/><Relationship Id="rId33" Type="http://schemas.openxmlformats.org/officeDocument/2006/relationships/tags" Target="../tags/tag209.xml"/><Relationship Id="rId32" Type="http://schemas.openxmlformats.org/officeDocument/2006/relationships/tags" Target="../tags/tag208.xml"/><Relationship Id="rId31" Type="http://schemas.openxmlformats.org/officeDocument/2006/relationships/tags" Target="../tags/tag207.xml"/><Relationship Id="rId30" Type="http://schemas.openxmlformats.org/officeDocument/2006/relationships/tags" Target="../tags/tag206.xml"/><Relationship Id="rId3" Type="http://schemas.openxmlformats.org/officeDocument/2006/relationships/tags" Target="../tags/tag182.xml"/><Relationship Id="rId29" Type="http://schemas.openxmlformats.org/officeDocument/2006/relationships/tags" Target="../tags/tag205.xml"/><Relationship Id="rId28" Type="http://schemas.openxmlformats.org/officeDocument/2006/relationships/tags" Target="../tags/tag204.xml"/><Relationship Id="rId27" Type="http://schemas.openxmlformats.org/officeDocument/2006/relationships/tags" Target="../tags/tag203.xml"/><Relationship Id="rId26" Type="http://schemas.openxmlformats.org/officeDocument/2006/relationships/tags" Target="../tags/tag202.xml"/><Relationship Id="rId25" Type="http://schemas.openxmlformats.org/officeDocument/2006/relationships/tags" Target="../tags/tag201.xml"/><Relationship Id="rId24" Type="http://schemas.openxmlformats.org/officeDocument/2006/relationships/tags" Target="../tags/tag200.xml"/><Relationship Id="rId23" Type="http://schemas.openxmlformats.org/officeDocument/2006/relationships/tags" Target="../tags/tag199.xml"/><Relationship Id="rId22" Type="http://schemas.openxmlformats.org/officeDocument/2006/relationships/tags" Target="../tags/tag198.xml"/><Relationship Id="rId21" Type="http://schemas.openxmlformats.org/officeDocument/2006/relationships/tags" Target="../tags/tag197.xml"/><Relationship Id="rId20" Type="http://schemas.openxmlformats.org/officeDocument/2006/relationships/tags" Target="../tags/tag196.xml"/><Relationship Id="rId2" Type="http://schemas.openxmlformats.org/officeDocument/2006/relationships/tags" Target="../tags/tag181.xml"/><Relationship Id="rId19" Type="http://schemas.openxmlformats.org/officeDocument/2006/relationships/tags" Target="../tags/tag195.xml"/><Relationship Id="rId18" Type="http://schemas.openxmlformats.org/officeDocument/2006/relationships/tags" Target="../tags/tag194.xml"/><Relationship Id="rId17" Type="http://schemas.openxmlformats.org/officeDocument/2006/relationships/tags" Target="../tags/tag193.xml"/><Relationship Id="rId16" Type="http://schemas.openxmlformats.org/officeDocument/2006/relationships/tags" Target="../tags/tag192.xml"/><Relationship Id="rId15" Type="http://schemas.openxmlformats.org/officeDocument/2006/relationships/tags" Target="../tags/tag191.xml"/><Relationship Id="rId14" Type="http://schemas.openxmlformats.org/officeDocument/2006/relationships/image" Target="../media/image25.png"/><Relationship Id="rId13" Type="http://schemas.openxmlformats.org/officeDocument/2006/relationships/tags" Target="../tags/tag190.xml"/><Relationship Id="rId12" Type="http://schemas.openxmlformats.org/officeDocument/2006/relationships/tags" Target="../tags/tag189.xml"/><Relationship Id="rId11" Type="http://schemas.openxmlformats.org/officeDocument/2006/relationships/tags" Target="../tags/tag188.xml"/><Relationship Id="rId10" Type="http://schemas.openxmlformats.org/officeDocument/2006/relationships/tags" Target="../tags/tag187.xml"/><Relationship Id="rId1" Type="http://schemas.openxmlformats.org/officeDocument/2006/relationships/tags" Target="../tags/tag180.xml"/></Relationships>
</file>

<file path=ppt/slides/_rels/slide4.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7" Type="http://schemas.openxmlformats.org/officeDocument/2006/relationships/notesSlide" Target="../notesSlides/notesSlide3.xml"/><Relationship Id="rId16" Type="http://schemas.openxmlformats.org/officeDocument/2006/relationships/slideLayout" Target="../slideLayouts/slideLayout10.xml"/><Relationship Id="rId15" Type="http://schemas.openxmlformats.org/officeDocument/2006/relationships/tags" Target="../tags/tag18.xml"/><Relationship Id="rId14" Type="http://schemas.openxmlformats.org/officeDocument/2006/relationships/tags" Target="../tags/tag17.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tags" Target="../tags/tag4.xml"/></Relationships>
</file>

<file path=ppt/slides/_rels/slide40.xml.rels><?xml version="1.0" encoding="UTF-8" standalone="yes"?>
<Relationships xmlns="http://schemas.openxmlformats.org/package/2006/relationships"><Relationship Id="rId9" Type="http://schemas.openxmlformats.org/officeDocument/2006/relationships/image" Target="../media/image28.png"/><Relationship Id="rId8" Type="http://schemas.openxmlformats.org/officeDocument/2006/relationships/tags" Target="../tags/tag245.xml"/><Relationship Id="rId7" Type="http://schemas.openxmlformats.org/officeDocument/2006/relationships/tags" Target="../tags/tag244.xml"/><Relationship Id="rId6" Type="http://schemas.openxmlformats.org/officeDocument/2006/relationships/image" Target="../media/image27.png"/><Relationship Id="rId5" Type="http://schemas.openxmlformats.org/officeDocument/2006/relationships/tags" Target="../tags/tag243.xml"/><Relationship Id="rId4" Type="http://schemas.openxmlformats.org/officeDocument/2006/relationships/tags" Target="../tags/tag242.xml"/><Relationship Id="rId3" Type="http://schemas.openxmlformats.org/officeDocument/2006/relationships/tags" Target="../tags/tag241.xml"/><Relationship Id="rId2" Type="http://schemas.openxmlformats.org/officeDocument/2006/relationships/tags" Target="../tags/tag240.xml"/><Relationship Id="rId11" Type="http://schemas.openxmlformats.org/officeDocument/2006/relationships/notesSlide" Target="../notesSlides/notesSlide39.xml"/><Relationship Id="rId10" Type="http://schemas.openxmlformats.org/officeDocument/2006/relationships/slideLayout" Target="../slideLayouts/slideLayout5.xml"/><Relationship Id="rId1" Type="http://schemas.openxmlformats.org/officeDocument/2006/relationships/tags" Target="../tags/tag239.xml"/></Relationships>
</file>

<file path=ppt/slides/_rels/slide41.xml.rels><?xml version="1.0" encoding="UTF-8" standalone="yes"?>
<Relationships xmlns="http://schemas.openxmlformats.org/package/2006/relationships"><Relationship Id="rId8" Type="http://schemas.openxmlformats.org/officeDocument/2006/relationships/notesSlide" Target="../notesSlides/notesSlide40.xml"/><Relationship Id="rId7" Type="http://schemas.openxmlformats.org/officeDocument/2006/relationships/slideLayout" Target="../slideLayouts/slideLayout5.xml"/><Relationship Id="rId6" Type="http://schemas.openxmlformats.org/officeDocument/2006/relationships/image" Target="../media/image29.png"/><Relationship Id="rId5" Type="http://schemas.openxmlformats.org/officeDocument/2006/relationships/tags" Target="../tags/tag250.xml"/><Relationship Id="rId4" Type="http://schemas.openxmlformats.org/officeDocument/2006/relationships/tags" Target="../tags/tag249.xml"/><Relationship Id="rId3" Type="http://schemas.openxmlformats.org/officeDocument/2006/relationships/tags" Target="../tags/tag248.xml"/><Relationship Id="rId2" Type="http://schemas.openxmlformats.org/officeDocument/2006/relationships/tags" Target="../tags/tag247.xml"/><Relationship Id="rId1" Type="http://schemas.openxmlformats.org/officeDocument/2006/relationships/tags" Target="../tags/tag246.xml"/></Relationships>
</file>

<file path=ppt/slides/_rels/slide42.xml.rels><?xml version="1.0" encoding="UTF-8" standalone="yes"?>
<Relationships xmlns="http://schemas.openxmlformats.org/package/2006/relationships"><Relationship Id="rId8" Type="http://schemas.openxmlformats.org/officeDocument/2006/relationships/notesSlide" Target="../notesSlides/notesSlide41.xml"/><Relationship Id="rId7" Type="http://schemas.openxmlformats.org/officeDocument/2006/relationships/slideLayout" Target="../slideLayouts/slideLayout5.xml"/><Relationship Id="rId6" Type="http://schemas.openxmlformats.org/officeDocument/2006/relationships/image" Target="../media/image30.png"/><Relationship Id="rId5" Type="http://schemas.openxmlformats.org/officeDocument/2006/relationships/tags" Target="../tags/tag255.xml"/><Relationship Id="rId4" Type="http://schemas.openxmlformats.org/officeDocument/2006/relationships/tags" Target="../tags/tag254.xml"/><Relationship Id="rId3" Type="http://schemas.openxmlformats.org/officeDocument/2006/relationships/tags" Target="../tags/tag253.xml"/><Relationship Id="rId2" Type="http://schemas.openxmlformats.org/officeDocument/2006/relationships/tags" Target="../tags/tag252.xml"/><Relationship Id="rId1" Type="http://schemas.openxmlformats.org/officeDocument/2006/relationships/tags" Target="../tags/tag251.xml"/></Relationships>
</file>

<file path=ppt/slides/_rels/slide43.xml.rels><?xml version="1.0" encoding="UTF-8" standalone="yes"?>
<Relationships xmlns="http://schemas.openxmlformats.org/package/2006/relationships"><Relationship Id="rId8" Type="http://schemas.openxmlformats.org/officeDocument/2006/relationships/notesSlide" Target="../notesSlides/notesSlide42.xml"/><Relationship Id="rId7" Type="http://schemas.openxmlformats.org/officeDocument/2006/relationships/slideLayout" Target="../slideLayouts/slideLayout5.xml"/><Relationship Id="rId6" Type="http://schemas.openxmlformats.org/officeDocument/2006/relationships/image" Target="../media/image31.png"/><Relationship Id="rId5" Type="http://schemas.openxmlformats.org/officeDocument/2006/relationships/tags" Target="../tags/tag260.xml"/><Relationship Id="rId4" Type="http://schemas.openxmlformats.org/officeDocument/2006/relationships/tags" Target="../tags/tag259.xml"/><Relationship Id="rId3" Type="http://schemas.openxmlformats.org/officeDocument/2006/relationships/tags" Target="../tags/tag258.xml"/><Relationship Id="rId2" Type="http://schemas.openxmlformats.org/officeDocument/2006/relationships/tags" Target="../tags/tag257.xml"/><Relationship Id="rId1" Type="http://schemas.openxmlformats.org/officeDocument/2006/relationships/tags" Target="../tags/tag256.xml"/></Relationships>
</file>

<file path=ppt/slides/_rels/slide44.xml.rels><?xml version="1.0" encoding="UTF-8" standalone="yes"?>
<Relationships xmlns="http://schemas.openxmlformats.org/package/2006/relationships"><Relationship Id="rId6" Type="http://schemas.openxmlformats.org/officeDocument/2006/relationships/notesSlide" Target="../notesSlides/notesSlide43.xml"/><Relationship Id="rId5" Type="http://schemas.openxmlformats.org/officeDocument/2006/relationships/slideLayout" Target="../slideLayouts/slideLayout6.xml"/><Relationship Id="rId4" Type="http://schemas.openxmlformats.org/officeDocument/2006/relationships/tags" Target="../tags/tag264.xml"/><Relationship Id="rId3" Type="http://schemas.openxmlformats.org/officeDocument/2006/relationships/tags" Target="../tags/tag263.xml"/><Relationship Id="rId2" Type="http://schemas.openxmlformats.org/officeDocument/2006/relationships/tags" Target="../tags/tag262.xml"/><Relationship Id="rId1" Type="http://schemas.openxmlformats.org/officeDocument/2006/relationships/tags" Target="../tags/tag261.xml"/></Relationships>
</file>

<file path=ppt/slides/_rels/slide45.xml.rels><?xml version="1.0" encoding="UTF-8" standalone="yes"?>
<Relationships xmlns="http://schemas.openxmlformats.org/package/2006/relationships"><Relationship Id="rId6" Type="http://schemas.openxmlformats.org/officeDocument/2006/relationships/notesSlide" Target="../notesSlides/notesSlide44.xml"/><Relationship Id="rId5" Type="http://schemas.openxmlformats.org/officeDocument/2006/relationships/slideLayout" Target="../slideLayouts/slideLayout5.xml"/><Relationship Id="rId4" Type="http://schemas.openxmlformats.org/officeDocument/2006/relationships/tags" Target="../tags/tag268.xml"/><Relationship Id="rId3" Type="http://schemas.openxmlformats.org/officeDocument/2006/relationships/tags" Target="../tags/tag267.xml"/><Relationship Id="rId2" Type="http://schemas.openxmlformats.org/officeDocument/2006/relationships/tags" Target="../tags/tag266.xml"/><Relationship Id="rId1" Type="http://schemas.openxmlformats.org/officeDocument/2006/relationships/tags" Target="../tags/tag265.xml"/></Relationships>
</file>

<file path=ppt/slides/_rels/slide46.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image" Target="../media/image33.png"/><Relationship Id="rId7" Type="http://schemas.openxmlformats.org/officeDocument/2006/relationships/tags" Target="../tags/tag274.xml"/><Relationship Id="rId6" Type="http://schemas.openxmlformats.org/officeDocument/2006/relationships/image" Target="../media/image32.png"/><Relationship Id="rId5" Type="http://schemas.openxmlformats.org/officeDocument/2006/relationships/tags" Target="../tags/tag273.xml"/><Relationship Id="rId4" Type="http://schemas.openxmlformats.org/officeDocument/2006/relationships/tags" Target="../tags/tag272.xml"/><Relationship Id="rId3" Type="http://schemas.openxmlformats.org/officeDocument/2006/relationships/tags" Target="../tags/tag271.xml"/><Relationship Id="rId2" Type="http://schemas.openxmlformats.org/officeDocument/2006/relationships/tags" Target="../tags/tag270.xml"/><Relationship Id="rId10" Type="http://schemas.openxmlformats.org/officeDocument/2006/relationships/notesSlide" Target="../notesSlides/notesSlide45.xml"/><Relationship Id="rId1" Type="http://schemas.openxmlformats.org/officeDocument/2006/relationships/tags" Target="../tags/tag269.xml"/></Relationships>
</file>

<file path=ppt/slides/_rels/slide47.xml.rels><?xml version="1.0" encoding="UTF-8" standalone="yes"?>
<Relationships xmlns="http://schemas.openxmlformats.org/package/2006/relationships"><Relationship Id="rId9" Type="http://schemas.openxmlformats.org/officeDocument/2006/relationships/tags" Target="../tags/tag281.xml"/><Relationship Id="rId8" Type="http://schemas.openxmlformats.org/officeDocument/2006/relationships/image" Target="../media/image35.png"/><Relationship Id="rId7" Type="http://schemas.openxmlformats.org/officeDocument/2006/relationships/tags" Target="../tags/tag280.xml"/><Relationship Id="rId6" Type="http://schemas.openxmlformats.org/officeDocument/2006/relationships/image" Target="../media/image34.png"/><Relationship Id="rId5" Type="http://schemas.openxmlformats.org/officeDocument/2006/relationships/tags" Target="../tags/tag279.xml"/><Relationship Id="rId4" Type="http://schemas.openxmlformats.org/officeDocument/2006/relationships/tags" Target="../tags/tag278.xml"/><Relationship Id="rId3" Type="http://schemas.openxmlformats.org/officeDocument/2006/relationships/tags" Target="../tags/tag277.xml"/><Relationship Id="rId2" Type="http://schemas.openxmlformats.org/officeDocument/2006/relationships/tags" Target="../tags/tag276.xml"/><Relationship Id="rId11" Type="http://schemas.openxmlformats.org/officeDocument/2006/relationships/notesSlide" Target="../notesSlides/notesSlide46.xml"/><Relationship Id="rId10" Type="http://schemas.openxmlformats.org/officeDocument/2006/relationships/slideLayout" Target="../slideLayouts/slideLayout5.xml"/><Relationship Id="rId1" Type="http://schemas.openxmlformats.org/officeDocument/2006/relationships/tags" Target="../tags/tag275.xml"/></Relationships>
</file>

<file path=ppt/slides/_rels/slide48.xml.rels><?xml version="1.0" encoding="UTF-8" standalone="yes"?>
<Relationships xmlns="http://schemas.openxmlformats.org/package/2006/relationships"><Relationship Id="rId8" Type="http://schemas.openxmlformats.org/officeDocument/2006/relationships/notesSlide" Target="../notesSlides/notesSlide47.xml"/><Relationship Id="rId7" Type="http://schemas.openxmlformats.org/officeDocument/2006/relationships/slideLayout" Target="../slideLayouts/slideLayout5.xml"/><Relationship Id="rId6" Type="http://schemas.openxmlformats.org/officeDocument/2006/relationships/image" Target="../media/image36.png"/><Relationship Id="rId5" Type="http://schemas.openxmlformats.org/officeDocument/2006/relationships/tags" Target="../tags/tag286.xml"/><Relationship Id="rId4" Type="http://schemas.openxmlformats.org/officeDocument/2006/relationships/tags" Target="../tags/tag285.xml"/><Relationship Id="rId3" Type="http://schemas.openxmlformats.org/officeDocument/2006/relationships/tags" Target="../tags/tag284.xml"/><Relationship Id="rId2" Type="http://schemas.openxmlformats.org/officeDocument/2006/relationships/tags" Target="../tags/tag283.xml"/><Relationship Id="rId1" Type="http://schemas.openxmlformats.org/officeDocument/2006/relationships/tags" Target="../tags/tag282.xml"/></Relationships>
</file>

<file path=ppt/slides/_rels/slide49.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image" Target="../media/image38.png"/><Relationship Id="rId7" Type="http://schemas.openxmlformats.org/officeDocument/2006/relationships/tags" Target="../tags/tag292.xml"/><Relationship Id="rId6" Type="http://schemas.openxmlformats.org/officeDocument/2006/relationships/image" Target="../media/image37.png"/><Relationship Id="rId5" Type="http://schemas.openxmlformats.org/officeDocument/2006/relationships/tags" Target="../tags/tag291.xml"/><Relationship Id="rId4" Type="http://schemas.openxmlformats.org/officeDocument/2006/relationships/tags" Target="../tags/tag290.xml"/><Relationship Id="rId3" Type="http://schemas.openxmlformats.org/officeDocument/2006/relationships/tags" Target="../tags/tag289.xml"/><Relationship Id="rId2" Type="http://schemas.openxmlformats.org/officeDocument/2006/relationships/tags" Target="../tags/tag288.xml"/><Relationship Id="rId10" Type="http://schemas.openxmlformats.org/officeDocument/2006/relationships/notesSlide" Target="../notesSlides/notesSlide48.xml"/><Relationship Id="rId1" Type="http://schemas.openxmlformats.org/officeDocument/2006/relationships/tags" Target="../tags/tag287.xml"/></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4.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s>
</file>

<file path=ppt/slides/_rels/slide50.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image" Target="../media/image40.png"/><Relationship Id="rId7" Type="http://schemas.openxmlformats.org/officeDocument/2006/relationships/tags" Target="../tags/tag298.xml"/><Relationship Id="rId6" Type="http://schemas.openxmlformats.org/officeDocument/2006/relationships/image" Target="../media/image39.png"/><Relationship Id="rId5" Type="http://schemas.openxmlformats.org/officeDocument/2006/relationships/tags" Target="../tags/tag297.xml"/><Relationship Id="rId4" Type="http://schemas.openxmlformats.org/officeDocument/2006/relationships/tags" Target="../tags/tag296.xml"/><Relationship Id="rId3" Type="http://schemas.openxmlformats.org/officeDocument/2006/relationships/tags" Target="../tags/tag295.xml"/><Relationship Id="rId2" Type="http://schemas.openxmlformats.org/officeDocument/2006/relationships/tags" Target="../tags/tag294.xml"/><Relationship Id="rId10" Type="http://schemas.openxmlformats.org/officeDocument/2006/relationships/notesSlide" Target="../notesSlides/notesSlide49.xml"/><Relationship Id="rId1" Type="http://schemas.openxmlformats.org/officeDocument/2006/relationships/tags" Target="../tags/tag293.xml"/></Relationships>
</file>

<file path=ppt/slides/_rels/slide51.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image" Target="../media/image42.png"/><Relationship Id="rId7" Type="http://schemas.openxmlformats.org/officeDocument/2006/relationships/tags" Target="../tags/tag304.xml"/><Relationship Id="rId6" Type="http://schemas.openxmlformats.org/officeDocument/2006/relationships/image" Target="../media/image41.png"/><Relationship Id="rId5" Type="http://schemas.openxmlformats.org/officeDocument/2006/relationships/tags" Target="../tags/tag303.xml"/><Relationship Id="rId4" Type="http://schemas.openxmlformats.org/officeDocument/2006/relationships/tags" Target="../tags/tag302.xml"/><Relationship Id="rId3" Type="http://schemas.openxmlformats.org/officeDocument/2006/relationships/tags" Target="../tags/tag301.xml"/><Relationship Id="rId2" Type="http://schemas.openxmlformats.org/officeDocument/2006/relationships/tags" Target="../tags/tag300.xml"/><Relationship Id="rId10" Type="http://schemas.openxmlformats.org/officeDocument/2006/relationships/notesSlide" Target="../notesSlides/notesSlide50.xml"/><Relationship Id="rId1" Type="http://schemas.openxmlformats.org/officeDocument/2006/relationships/tags" Target="../tags/tag299.xml"/></Relationships>
</file>

<file path=ppt/slides/_rels/slide52.xml.rels><?xml version="1.0" encoding="UTF-8" standalone="yes"?>
<Relationships xmlns="http://schemas.openxmlformats.org/package/2006/relationships"><Relationship Id="rId6" Type="http://schemas.openxmlformats.org/officeDocument/2006/relationships/notesSlide" Target="../notesSlides/notesSlide51.xml"/><Relationship Id="rId5" Type="http://schemas.openxmlformats.org/officeDocument/2006/relationships/slideLayout" Target="../slideLayouts/slideLayout5.xml"/><Relationship Id="rId4" Type="http://schemas.openxmlformats.org/officeDocument/2006/relationships/tags" Target="../tags/tag308.xml"/><Relationship Id="rId3" Type="http://schemas.openxmlformats.org/officeDocument/2006/relationships/tags" Target="../tags/tag307.xml"/><Relationship Id="rId2" Type="http://schemas.openxmlformats.org/officeDocument/2006/relationships/tags" Target="../tags/tag306.xml"/><Relationship Id="rId1" Type="http://schemas.openxmlformats.org/officeDocument/2006/relationships/tags" Target="../tags/tag305.xml"/></Relationships>
</file>

<file path=ppt/slides/_rels/slide53.xml.rels><?xml version="1.0" encoding="UTF-8" standalone="yes"?>
<Relationships xmlns="http://schemas.openxmlformats.org/package/2006/relationships"><Relationship Id="rId8" Type="http://schemas.openxmlformats.org/officeDocument/2006/relationships/notesSlide" Target="../notesSlides/notesSlide52.xml"/><Relationship Id="rId7" Type="http://schemas.openxmlformats.org/officeDocument/2006/relationships/slideLayout" Target="../slideLayouts/slideLayout5.xml"/><Relationship Id="rId6" Type="http://schemas.openxmlformats.org/officeDocument/2006/relationships/image" Target="../media/image43.png"/><Relationship Id="rId5" Type="http://schemas.openxmlformats.org/officeDocument/2006/relationships/tags" Target="../tags/tag313.xml"/><Relationship Id="rId4" Type="http://schemas.openxmlformats.org/officeDocument/2006/relationships/tags" Target="../tags/tag312.xml"/><Relationship Id="rId3" Type="http://schemas.openxmlformats.org/officeDocument/2006/relationships/tags" Target="../tags/tag311.xml"/><Relationship Id="rId2" Type="http://schemas.openxmlformats.org/officeDocument/2006/relationships/tags" Target="../tags/tag310.xml"/><Relationship Id="rId1" Type="http://schemas.openxmlformats.org/officeDocument/2006/relationships/tags" Target="../tags/tag309.xml"/></Relationships>
</file>

<file path=ppt/slides/_rels/slide54.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image" Target="../media/image45.png"/><Relationship Id="rId7" Type="http://schemas.openxmlformats.org/officeDocument/2006/relationships/tags" Target="../tags/tag319.xml"/><Relationship Id="rId6" Type="http://schemas.openxmlformats.org/officeDocument/2006/relationships/image" Target="../media/image44.png"/><Relationship Id="rId5" Type="http://schemas.openxmlformats.org/officeDocument/2006/relationships/tags" Target="../tags/tag318.xml"/><Relationship Id="rId4" Type="http://schemas.openxmlformats.org/officeDocument/2006/relationships/tags" Target="../tags/tag317.xml"/><Relationship Id="rId3" Type="http://schemas.openxmlformats.org/officeDocument/2006/relationships/tags" Target="../tags/tag316.xml"/><Relationship Id="rId2" Type="http://schemas.openxmlformats.org/officeDocument/2006/relationships/tags" Target="../tags/tag315.xml"/><Relationship Id="rId10" Type="http://schemas.openxmlformats.org/officeDocument/2006/relationships/notesSlide" Target="../notesSlides/notesSlide53.xml"/><Relationship Id="rId1" Type="http://schemas.openxmlformats.org/officeDocument/2006/relationships/tags" Target="../tags/tag314.xml"/></Relationships>
</file>

<file path=ppt/slides/_rels/slide55.xml.rels><?xml version="1.0" encoding="UTF-8" standalone="yes"?>
<Relationships xmlns="http://schemas.openxmlformats.org/package/2006/relationships"><Relationship Id="rId8" Type="http://schemas.openxmlformats.org/officeDocument/2006/relationships/notesSlide" Target="../notesSlides/notesSlide54.xml"/><Relationship Id="rId7" Type="http://schemas.openxmlformats.org/officeDocument/2006/relationships/slideLayout" Target="../slideLayouts/slideLayout5.xml"/><Relationship Id="rId6" Type="http://schemas.openxmlformats.org/officeDocument/2006/relationships/image" Target="../media/image46.png"/><Relationship Id="rId5" Type="http://schemas.openxmlformats.org/officeDocument/2006/relationships/tags" Target="../tags/tag324.xml"/><Relationship Id="rId4" Type="http://schemas.openxmlformats.org/officeDocument/2006/relationships/tags" Target="../tags/tag323.xml"/><Relationship Id="rId3" Type="http://schemas.openxmlformats.org/officeDocument/2006/relationships/tags" Target="../tags/tag322.xml"/><Relationship Id="rId2" Type="http://schemas.openxmlformats.org/officeDocument/2006/relationships/tags" Target="../tags/tag321.xml"/><Relationship Id="rId1" Type="http://schemas.openxmlformats.org/officeDocument/2006/relationships/tags" Target="../tags/tag320.xml"/></Relationships>
</file>

<file path=ppt/slides/_rels/slide56.xml.rels><?xml version="1.0" encoding="UTF-8" standalone="yes"?>
<Relationships xmlns="http://schemas.openxmlformats.org/package/2006/relationships"><Relationship Id="rId8" Type="http://schemas.openxmlformats.org/officeDocument/2006/relationships/notesSlide" Target="../notesSlides/notesSlide55.xml"/><Relationship Id="rId7" Type="http://schemas.openxmlformats.org/officeDocument/2006/relationships/slideLayout" Target="../slideLayouts/slideLayout5.xml"/><Relationship Id="rId6" Type="http://schemas.openxmlformats.org/officeDocument/2006/relationships/image" Target="../media/image47.png"/><Relationship Id="rId5" Type="http://schemas.openxmlformats.org/officeDocument/2006/relationships/tags" Target="../tags/tag329.xml"/><Relationship Id="rId4" Type="http://schemas.openxmlformats.org/officeDocument/2006/relationships/tags" Target="../tags/tag328.xml"/><Relationship Id="rId3" Type="http://schemas.openxmlformats.org/officeDocument/2006/relationships/tags" Target="../tags/tag327.xml"/><Relationship Id="rId2" Type="http://schemas.openxmlformats.org/officeDocument/2006/relationships/tags" Target="../tags/tag326.xml"/><Relationship Id="rId1" Type="http://schemas.openxmlformats.org/officeDocument/2006/relationships/tags" Target="../tags/tag325.xml"/></Relationships>
</file>

<file path=ppt/slides/_rels/slide57.xml.rels><?xml version="1.0" encoding="UTF-8" standalone="yes"?>
<Relationships xmlns="http://schemas.openxmlformats.org/package/2006/relationships"><Relationship Id="rId9" Type="http://schemas.openxmlformats.org/officeDocument/2006/relationships/notesSlide" Target="../notesSlides/notesSlide56.xml"/><Relationship Id="rId8" Type="http://schemas.openxmlformats.org/officeDocument/2006/relationships/slideLayout" Target="../slideLayouts/slideLayout5.xml"/><Relationship Id="rId7" Type="http://schemas.openxmlformats.org/officeDocument/2006/relationships/tags" Target="../tags/tag335.xml"/><Relationship Id="rId6" Type="http://schemas.openxmlformats.org/officeDocument/2006/relationships/image" Target="../media/image48.png"/><Relationship Id="rId5" Type="http://schemas.openxmlformats.org/officeDocument/2006/relationships/tags" Target="../tags/tag334.xml"/><Relationship Id="rId4" Type="http://schemas.openxmlformats.org/officeDocument/2006/relationships/tags" Target="../tags/tag333.xml"/><Relationship Id="rId3" Type="http://schemas.openxmlformats.org/officeDocument/2006/relationships/tags" Target="../tags/tag332.xml"/><Relationship Id="rId2" Type="http://schemas.openxmlformats.org/officeDocument/2006/relationships/tags" Target="../tags/tag331.xml"/><Relationship Id="rId1" Type="http://schemas.openxmlformats.org/officeDocument/2006/relationships/tags" Target="../tags/tag330.xml"/></Relationships>
</file>

<file path=ppt/slides/_rels/slide58.xml.rels><?xml version="1.0" encoding="UTF-8" standalone="yes"?>
<Relationships xmlns="http://schemas.openxmlformats.org/package/2006/relationships"><Relationship Id="rId8" Type="http://schemas.openxmlformats.org/officeDocument/2006/relationships/notesSlide" Target="../notesSlides/notesSlide57.xml"/><Relationship Id="rId7" Type="http://schemas.openxmlformats.org/officeDocument/2006/relationships/slideLayout" Target="../slideLayouts/slideLayout5.xml"/><Relationship Id="rId6" Type="http://schemas.openxmlformats.org/officeDocument/2006/relationships/image" Target="../media/image49.png"/><Relationship Id="rId5" Type="http://schemas.openxmlformats.org/officeDocument/2006/relationships/tags" Target="../tags/tag340.xml"/><Relationship Id="rId4" Type="http://schemas.openxmlformats.org/officeDocument/2006/relationships/tags" Target="../tags/tag339.xml"/><Relationship Id="rId3" Type="http://schemas.openxmlformats.org/officeDocument/2006/relationships/tags" Target="../tags/tag338.xml"/><Relationship Id="rId2" Type="http://schemas.openxmlformats.org/officeDocument/2006/relationships/tags" Target="../tags/tag337.xml"/><Relationship Id="rId1" Type="http://schemas.openxmlformats.org/officeDocument/2006/relationships/tags" Target="../tags/tag336.xml"/></Relationships>
</file>

<file path=ppt/slides/_rels/slide59.xml.rels><?xml version="1.0" encoding="UTF-8" standalone="yes"?>
<Relationships xmlns="http://schemas.openxmlformats.org/package/2006/relationships"><Relationship Id="rId9" Type="http://schemas.openxmlformats.org/officeDocument/2006/relationships/notesSlide" Target="../notesSlides/notesSlide58.xml"/><Relationship Id="rId8" Type="http://schemas.openxmlformats.org/officeDocument/2006/relationships/slideLayout" Target="../slideLayouts/slideLayout5.xml"/><Relationship Id="rId7" Type="http://schemas.openxmlformats.org/officeDocument/2006/relationships/tags" Target="../tags/tag346.xml"/><Relationship Id="rId6" Type="http://schemas.openxmlformats.org/officeDocument/2006/relationships/image" Target="../media/image50.png"/><Relationship Id="rId5" Type="http://schemas.openxmlformats.org/officeDocument/2006/relationships/tags" Target="../tags/tag345.xml"/><Relationship Id="rId4" Type="http://schemas.openxmlformats.org/officeDocument/2006/relationships/tags" Target="../tags/tag344.xml"/><Relationship Id="rId3" Type="http://schemas.openxmlformats.org/officeDocument/2006/relationships/tags" Target="../tags/tag343.xml"/><Relationship Id="rId2" Type="http://schemas.openxmlformats.org/officeDocument/2006/relationships/tags" Target="../tags/tag342.xml"/><Relationship Id="rId1" Type="http://schemas.openxmlformats.org/officeDocument/2006/relationships/tags" Target="../tags/tag341.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4.xml"/><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60.xml.rels><?xml version="1.0" encoding="UTF-8" standalone="yes"?>
<Relationships xmlns="http://schemas.openxmlformats.org/package/2006/relationships"><Relationship Id="rId6" Type="http://schemas.openxmlformats.org/officeDocument/2006/relationships/notesSlide" Target="../notesSlides/notesSlide59.xml"/><Relationship Id="rId5" Type="http://schemas.openxmlformats.org/officeDocument/2006/relationships/slideLayout" Target="../slideLayouts/slideLayout6.xml"/><Relationship Id="rId4" Type="http://schemas.openxmlformats.org/officeDocument/2006/relationships/tags" Target="../tags/tag350.xml"/><Relationship Id="rId3" Type="http://schemas.openxmlformats.org/officeDocument/2006/relationships/tags" Target="../tags/tag349.xml"/><Relationship Id="rId2" Type="http://schemas.openxmlformats.org/officeDocument/2006/relationships/tags" Target="../tags/tag348.xml"/><Relationship Id="rId1" Type="http://schemas.openxmlformats.org/officeDocument/2006/relationships/tags" Target="../tags/tag347.xml"/></Relationships>
</file>

<file path=ppt/slides/_rels/slide61.xml.rels><?xml version="1.0" encoding="UTF-8" standalone="yes"?>
<Relationships xmlns="http://schemas.openxmlformats.org/package/2006/relationships"><Relationship Id="rId6" Type="http://schemas.openxmlformats.org/officeDocument/2006/relationships/notesSlide" Target="../notesSlides/notesSlide60.xml"/><Relationship Id="rId5" Type="http://schemas.openxmlformats.org/officeDocument/2006/relationships/slideLayout" Target="../slideLayouts/slideLayout5.xml"/><Relationship Id="rId4" Type="http://schemas.openxmlformats.org/officeDocument/2006/relationships/tags" Target="../tags/tag354.xml"/><Relationship Id="rId3" Type="http://schemas.openxmlformats.org/officeDocument/2006/relationships/tags" Target="../tags/tag353.xml"/><Relationship Id="rId2" Type="http://schemas.openxmlformats.org/officeDocument/2006/relationships/tags" Target="../tags/tag352.xml"/><Relationship Id="rId1" Type="http://schemas.openxmlformats.org/officeDocument/2006/relationships/tags" Target="../tags/tag351.xml"/></Relationships>
</file>

<file path=ppt/slides/_rels/slide62.xml.rels><?xml version="1.0" encoding="UTF-8" standalone="yes"?>
<Relationships xmlns="http://schemas.openxmlformats.org/package/2006/relationships"><Relationship Id="rId9" Type="http://schemas.openxmlformats.org/officeDocument/2006/relationships/tags" Target="../tags/tag363.xml"/><Relationship Id="rId8" Type="http://schemas.openxmlformats.org/officeDocument/2006/relationships/tags" Target="../tags/tag362.xml"/><Relationship Id="rId7" Type="http://schemas.openxmlformats.org/officeDocument/2006/relationships/tags" Target="../tags/tag361.xml"/><Relationship Id="rId6" Type="http://schemas.openxmlformats.org/officeDocument/2006/relationships/tags" Target="../tags/tag360.xml"/><Relationship Id="rId5" Type="http://schemas.openxmlformats.org/officeDocument/2006/relationships/tags" Target="../tags/tag359.xml"/><Relationship Id="rId4" Type="http://schemas.openxmlformats.org/officeDocument/2006/relationships/tags" Target="../tags/tag358.xml"/><Relationship Id="rId3" Type="http://schemas.openxmlformats.org/officeDocument/2006/relationships/tags" Target="../tags/tag357.xml"/><Relationship Id="rId2" Type="http://schemas.openxmlformats.org/officeDocument/2006/relationships/tags" Target="../tags/tag356.xml"/><Relationship Id="rId19" Type="http://schemas.openxmlformats.org/officeDocument/2006/relationships/notesSlide" Target="../notesSlides/notesSlide61.xml"/><Relationship Id="rId18" Type="http://schemas.openxmlformats.org/officeDocument/2006/relationships/slideLayout" Target="../slideLayouts/slideLayout10.xml"/><Relationship Id="rId17" Type="http://schemas.openxmlformats.org/officeDocument/2006/relationships/tags" Target="../tags/tag371.xml"/><Relationship Id="rId16" Type="http://schemas.openxmlformats.org/officeDocument/2006/relationships/tags" Target="../tags/tag370.xml"/><Relationship Id="rId15" Type="http://schemas.openxmlformats.org/officeDocument/2006/relationships/tags" Target="../tags/tag369.xml"/><Relationship Id="rId14" Type="http://schemas.openxmlformats.org/officeDocument/2006/relationships/tags" Target="../tags/tag368.xml"/><Relationship Id="rId13" Type="http://schemas.openxmlformats.org/officeDocument/2006/relationships/tags" Target="../tags/tag367.xml"/><Relationship Id="rId12" Type="http://schemas.openxmlformats.org/officeDocument/2006/relationships/tags" Target="../tags/tag366.xml"/><Relationship Id="rId11" Type="http://schemas.openxmlformats.org/officeDocument/2006/relationships/tags" Target="../tags/tag365.xml"/><Relationship Id="rId10" Type="http://schemas.openxmlformats.org/officeDocument/2006/relationships/tags" Target="../tags/tag364.xml"/><Relationship Id="rId1" Type="http://schemas.openxmlformats.org/officeDocument/2006/relationships/tags" Target="../tags/tag355.xml"/></Relationships>
</file>

<file path=ppt/slides/_rels/slide63.xml.rels><?xml version="1.0" encoding="UTF-8" standalone="yes"?>
<Relationships xmlns="http://schemas.openxmlformats.org/package/2006/relationships"><Relationship Id="rId6" Type="http://schemas.openxmlformats.org/officeDocument/2006/relationships/notesSlide" Target="../notesSlides/notesSlide62.xml"/><Relationship Id="rId5" Type="http://schemas.openxmlformats.org/officeDocument/2006/relationships/slideLayout" Target="../slideLayouts/slideLayout4.xml"/><Relationship Id="rId4" Type="http://schemas.openxmlformats.org/officeDocument/2006/relationships/tags" Target="../tags/tag375.xml"/><Relationship Id="rId3" Type="http://schemas.openxmlformats.org/officeDocument/2006/relationships/tags" Target="../tags/tag374.xml"/><Relationship Id="rId2" Type="http://schemas.openxmlformats.org/officeDocument/2006/relationships/tags" Target="../tags/tag373.xml"/><Relationship Id="rId1" Type="http://schemas.openxmlformats.org/officeDocument/2006/relationships/tags" Target="../tags/tag372.xml"/></Relationships>
</file>

<file path=ppt/slides/_rels/slide64.xml.rels><?xml version="1.0" encoding="UTF-8" standalone="yes"?>
<Relationships xmlns="http://schemas.openxmlformats.org/package/2006/relationships"><Relationship Id="rId9" Type="http://schemas.openxmlformats.org/officeDocument/2006/relationships/notesSlide" Target="../notesSlides/notesSlide63.xml"/><Relationship Id="rId8" Type="http://schemas.openxmlformats.org/officeDocument/2006/relationships/slideLayout" Target="../slideLayouts/slideLayout5.xml"/><Relationship Id="rId7" Type="http://schemas.openxmlformats.org/officeDocument/2006/relationships/image" Target="../media/image54.png"/><Relationship Id="rId6" Type="http://schemas.openxmlformats.org/officeDocument/2006/relationships/image" Target="../media/image53.jpeg"/><Relationship Id="rId5" Type="http://schemas.openxmlformats.org/officeDocument/2006/relationships/image" Target="../media/image52.png"/><Relationship Id="rId4" Type="http://schemas.openxmlformats.org/officeDocument/2006/relationships/image" Target="../media/image51.jpeg"/><Relationship Id="rId3" Type="http://schemas.openxmlformats.org/officeDocument/2006/relationships/tags" Target="../tags/tag378.xml"/><Relationship Id="rId2" Type="http://schemas.openxmlformats.org/officeDocument/2006/relationships/tags" Target="../tags/tag377.xml"/><Relationship Id="rId1" Type="http://schemas.openxmlformats.org/officeDocument/2006/relationships/tags" Target="../tags/tag376.xml"/></Relationships>
</file>

<file path=ppt/slides/_rels/slide65.xml.rels><?xml version="1.0" encoding="UTF-8" standalone="yes"?>
<Relationships xmlns="http://schemas.openxmlformats.org/package/2006/relationships"><Relationship Id="rId5" Type="http://schemas.openxmlformats.org/officeDocument/2006/relationships/notesSlide" Target="../notesSlides/notesSlide64.xml"/><Relationship Id="rId4" Type="http://schemas.openxmlformats.org/officeDocument/2006/relationships/slideLayout" Target="../slideLayouts/slideLayout5.xml"/><Relationship Id="rId3" Type="http://schemas.openxmlformats.org/officeDocument/2006/relationships/tags" Target="../tags/tag381.xml"/><Relationship Id="rId2" Type="http://schemas.openxmlformats.org/officeDocument/2006/relationships/tags" Target="../tags/tag380.xml"/><Relationship Id="rId1" Type="http://schemas.openxmlformats.org/officeDocument/2006/relationships/tags" Target="../tags/tag379.xml"/></Relationships>
</file>

<file path=ppt/slides/_rels/slide66.xml.rels><?xml version="1.0" encoding="UTF-8" standalone="yes"?>
<Relationships xmlns="http://schemas.openxmlformats.org/package/2006/relationships"><Relationship Id="rId7" Type="http://schemas.openxmlformats.org/officeDocument/2006/relationships/notesSlide" Target="../notesSlides/notesSlide65.xml"/><Relationship Id="rId6" Type="http://schemas.openxmlformats.org/officeDocument/2006/relationships/slideLayout" Target="../slideLayouts/slideLayout5.xml"/><Relationship Id="rId5" Type="http://schemas.openxmlformats.org/officeDocument/2006/relationships/image" Target="../media/image56.svg"/><Relationship Id="rId4" Type="http://schemas.openxmlformats.org/officeDocument/2006/relationships/image" Target="../media/image55.png"/><Relationship Id="rId3" Type="http://schemas.openxmlformats.org/officeDocument/2006/relationships/tags" Target="../tags/tag384.xml"/><Relationship Id="rId2" Type="http://schemas.openxmlformats.org/officeDocument/2006/relationships/tags" Target="../tags/tag383.xml"/><Relationship Id="rId1" Type="http://schemas.openxmlformats.org/officeDocument/2006/relationships/tags" Target="../tags/tag382.xml"/></Relationships>
</file>

<file path=ppt/slides/_rels/slide67.xml.rels><?xml version="1.0" encoding="UTF-8" standalone="yes"?>
<Relationships xmlns="http://schemas.openxmlformats.org/package/2006/relationships"><Relationship Id="rId7" Type="http://schemas.openxmlformats.org/officeDocument/2006/relationships/notesSlide" Target="../notesSlides/notesSlide66.xml"/><Relationship Id="rId6" Type="http://schemas.openxmlformats.org/officeDocument/2006/relationships/slideLayout" Target="../slideLayouts/slideLayout5.xml"/><Relationship Id="rId5" Type="http://schemas.openxmlformats.org/officeDocument/2006/relationships/image" Target="../media/image57.jpeg"/><Relationship Id="rId4" Type="http://schemas.openxmlformats.org/officeDocument/2006/relationships/tags" Target="../tags/tag388.xml"/><Relationship Id="rId3" Type="http://schemas.openxmlformats.org/officeDocument/2006/relationships/tags" Target="../tags/tag387.xml"/><Relationship Id="rId2" Type="http://schemas.openxmlformats.org/officeDocument/2006/relationships/tags" Target="../tags/tag386.xml"/><Relationship Id="rId1" Type="http://schemas.openxmlformats.org/officeDocument/2006/relationships/tags" Target="../tags/tag385.xml"/></Relationships>
</file>

<file path=ppt/slides/_rels/slide68.xml.rels><?xml version="1.0" encoding="UTF-8" standalone="yes"?>
<Relationships xmlns="http://schemas.openxmlformats.org/package/2006/relationships"><Relationship Id="rId6" Type="http://schemas.openxmlformats.org/officeDocument/2006/relationships/notesSlide" Target="../notesSlides/notesSlide67.xml"/><Relationship Id="rId5" Type="http://schemas.openxmlformats.org/officeDocument/2006/relationships/slideLayout" Target="../slideLayouts/slideLayout5.xml"/><Relationship Id="rId4" Type="http://schemas.openxmlformats.org/officeDocument/2006/relationships/image" Target="../media/image58.png"/><Relationship Id="rId3" Type="http://schemas.openxmlformats.org/officeDocument/2006/relationships/tags" Target="../tags/tag391.xml"/><Relationship Id="rId2" Type="http://schemas.openxmlformats.org/officeDocument/2006/relationships/tags" Target="../tags/tag390.xml"/><Relationship Id="rId1" Type="http://schemas.openxmlformats.org/officeDocument/2006/relationships/tags" Target="../tags/tag389.xml"/></Relationships>
</file>

<file path=ppt/slides/_rels/slide69.xml.rels><?xml version="1.0" encoding="UTF-8" standalone="yes"?>
<Relationships xmlns="http://schemas.openxmlformats.org/package/2006/relationships"><Relationship Id="rId8" Type="http://schemas.openxmlformats.org/officeDocument/2006/relationships/notesSlide" Target="../notesSlides/notesSlide68.xml"/><Relationship Id="rId7" Type="http://schemas.openxmlformats.org/officeDocument/2006/relationships/slideLayout" Target="../slideLayouts/slideLayout5.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 Id="rId3" Type="http://schemas.openxmlformats.org/officeDocument/2006/relationships/tags" Target="../tags/tag394.xml"/><Relationship Id="rId2" Type="http://schemas.openxmlformats.org/officeDocument/2006/relationships/tags" Target="../tags/tag393.xml"/><Relationship Id="rId1" Type="http://schemas.openxmlformats.org/officeDocument/2006/relationships/tags" Target="../tags/tag39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6" Type="http://schemas.openxmlformats.org/officeDocument/2006/relationships/notesSlide" Target="../notesSlides/notesSlide69.xml"/><Relationship Id="rId5" Type="http://schemas.openxmlformats.org/officeDocument/2006/relationships/slideLayout" Target="../slideLayouts/slideLayout5.xml"/><Relationship Id="rId4" Type="http://schemas.openxmlformats.org/officeDocument/2006/relationships/tags" Target="../tags/tag398.xml"/><Relationship Id="rId3" Type="http://schemas.openxmlformats.org/officeDocument/2006/relationships/tags" Target="../tags/tag397.xml"/><Relationship Id="rId2" Type="http://schemas.openxmlformats.org/officeDocument/2006/relationships/tags" Target="../tags/tag396.xml"/><Relationship Id="rId1" Type="http://schemas.openxmlformats.org/officeDocument/2006/relationships/tags" Target="../tags/tag395.xml"/></Relationships>
</file>

<file path=ppt/slides/_rels/slide71.xml.rels><?xml version="1.0" encoding="UTF-8" standalone="yes"?>
<Relationships xmlns="http://schemas.openxmlformats.org/package/2006/relationships"><Relationship Id="rId8" Type="http://schemas.openxmlformats.org/officeDocument/2006/relationships/notesSlide" Target="../notesSlides/notesSlide70.xml"/><Relationship Id="rId7" Type="http://schemas.openxmlformats.org/officeDocument/2006/relationships/slideLayout" Target="../slideLayouts/slideLayout5.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tags" Target="../tags/tag402.xml"/><Relationship Id="rId3" Type="http://schemas.openxmlformats.org/officeDocument/2006/relationships/tags" Target="../tags/tag401.xml"/><Relationship Id="rId2" Type="http://schemas.openxmlformats.org/officeDocument/2006/relationships/tags" Target="../tags/tag400.xml"/><Relationship Id="rId1" Type="http://schemas.openxmlformats.org/officeDocument/2006/relationships/tags" Target="../tags/tag399.xml"/></Relationships>
</file>

<file path=ppt/slides/_rels/slide72.xml.rels><?xml version="1.0" encoding="UTF-8" standalone="yes"?>
<Relationships xmlns="http://schemas.openxmlformats.org/package/2006/relationships"><Relationship Id="rId7" Type="http://schemas.openxmlformats.org/officeDocument/2006/relationships/notesSlide" Target="../notesSlides/notesSlide71.xml"/><Relationship Id="rId6" Type="http://schemas.openxmlformats.org/officeDocument/2006/relationships/slideLayout" Target="../slideLayouts/slideLayout5.xml"/><Relationship Id="rId5" Type="http://schemas.openxmlformats.org/officeDocument/2006/relationships/image" Target="../media/image64.png"/><Relationship Id="rId4" Type="http://schemas.openxmlformats.org/officeDocument/2006/relationships/tags" Target="../tags/tag406.xml"/><Relationship Id="rId3" Type="http://schemas.openxmlformats.org/officeDocument/2006/relationships/tags" Target="../tags/tag405.xml"/><Relationship Id="rId2" Type="http://schemas.openxmlformats.org/officeDocument/2006/relationships/tags" Target="../tags/tag404.xml"/><Relationship Id="rId1" Type="http://schemas.openxmlformats.org/officeDocument/2006/relationships/tags" Target="../tags/tag403.xml"/></Relationships>
</file>

<file path=ppt/slides/_rels/slide73.xml.rels><?xml version="1.0" encoding="UTF-8" standalone="yes"?>
<Relationships xmlns="http://schemas.openxmlformats.org/package/2006/relationships"><Relationship Id="rId7" Type="http://schemas.openxmlformats.org/officeDocument/2006/relationships/notesSlide" Target="../notesSlides/notesSlide72.xml"/><Relationship Id="rId6" Type="http://schemas.openxmlformats.org/officeDocument/2006/relationships/slideLayout" Target="../slideLayouts/slideLayout5.xml"/><Relationship Id="rId5" Type="http://schemas.openxmlformats.org/officeDocument/2006/relationships/image" Target="../media/image65.png"/><Relationship Id="rId4" Type="http://schemas.openxmlformats.org/officeDocument/2006/relationships/tags" Target="../tags/tag410.xml"/><Relationship Id="rId3" Type="http://schemas.openxmlformats.org/officeDocument/2006/relationships/tags" Target="../tags/tag409.xml"/><Relationship Id="rId2" Type="http://schemas.openxmlformats.org/officeDocument/2006/relationships/tags" Target="../tags/tag408.xml"/><Relationship Id="rId1" Type="http://schemas.openxmlformats.org/officeDocument/2006/relationships/tags" Target="../tags/tag407.xml"/></Relationships>
</file>

<file path=ppt/slides/_rels/slide74.xml.rels><?xml version="1.0" encoding="UTF-8" standalone="yes"?>
<Relationships xmlns="http://schemas.openxmlformats.org/package/2006/relationships"><Relationship Id="rId9" Type="http://schemas.openxmlformats.org/officeDocument/2006/relationships/notesSlide" Target="../notesSlides/notesSlide73.xml"/><Relationship Id="rId8" Type="http://schemas.openxmlformats.org/officeDocument/2006/relationships/slideLayout" Target="../slideLayouts/slideLayout5.xml"/><Relationship Id="rId7" Type="http://schemas.openxmlformats.org/officeDocument/2006/relationships/image" Target="../media/image68.png"/><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tags" Target="../tags/tag414.xml"/><Relationship Id="rId3" Type="http://schemas.openxmlformats.org/officeDocument/2006/relationships/tags" Target="../tags/tag413.xml"/><Relationship Id="rId2" Type="http://schemas.openxmlformats.org/officeDocument/2006/relationships/tags" Target="../tags/tag412.xml"/><Relationship Id="rId1" Type="http://schemas.openxmlformats.org/officeDocument/2006/relationships/tags" Target="../tags/tag411.xml"/></Relationships>
</file>

<file path=ppt/slides/_rels/slide75.xml.rels><?xml version="1.0" encoding="UTF-8" standalone="yes"?>
<Relationships xmlns="http://schemas.openxmlformats.org/package/2006/relationships"><Relationship Id="rId6" Type="http://schemas.openxmlformats.org/officeDocument/2006/relationships/notesSlide" Target="../notesSlides/notesSlide74.xml"/><Relationship Id="rId5" Type="http://schemas.openxmlformats.org/officeDocument/2006/relationships/slideLayout" Target="../slideLayouts/slideLayout5.xml"/><Relationship Id="rId4" Type="http://schemas.openxmlformats.org/officeDocument/2006/relationships/tags" Target="../tags/tag418.xml"/><Relationship Id="rId3" Type="http://schemas.openxmlformats.org/officeDocument/2006/relationships/tags" Target="../tags/tag417.xml"/><Relationship Id="rId2" Type="http://schemas.openxmlformats.org/officeDocument/2006/relationships/tags" Target="../tags/tag416.xml"/><Relationship Id="rId1" Type="http://schemas.openxmlformats.org/officeDocument/2006/relationships/tags" Target="../tags/tag415.xml"/></Relationships>
</file>

<file path=ppt/slides/_rels/slide76.xml.rels><?xml version="1.0" encoding="UTF-8" standalone="yes"?>
<Relationships xmlns="http://schemas.openxmlformats.org/package/2006/relationships"><Relationship Id="rId7" Type="http://schemas.openxmlformats.org/officeDocument/2006/relationships/notesSlide" Target="../notesSlides/notesSlide75.xml"/><Relationship Id="rId6" Type="http://schemas.openxmlformats.org/officeDocument/2006/relationships/slideLayout" Target="../slideLayouts/slideLayout5.xml"/><Relationship Id="rId5" Type="http://schemas.openxmlformats.org/officeDocument/2006/relationships/image" Target="../media/image69.png"/><Relationship Id="rId4" Type="http://schemas.openxmlformats.org/officeDocument/2006/relationships/tags" Target="../tags/tag422.xml"/><Relationship Id="rId3" Type="http://schemas.openxmlformats.org/officeDocument/2006/relationships/tags" Target="../tags/tag421.xml"/><Relationship Id="rId2" Type="http://schemas.openxmlformats.org/officeDocument/2006/relationships/tags" Target="../tags/tag420.xml"/><Relationship Id="rId1" Type="http://schemas.openxmlformats.org/officeDocument/2006/relationships/tags" Target="../tags/tag419.xml"/></Relationships>
</file>

<file path=ppt/slides/_rels/slide77.xml.rels><?xml version="1.0" encoding="UTF-8" standalone="yes"?>
<Relationships xmlns="http://schemas.openxmlformats.org/package/2006/relationships"><Relationship Id="rId7" Type="http://schemas.openxmlformats.org/officeDocument/2006/relationships/notesSlide" Target="../notesSlides/notesSlide76.xml"/><Relationship Id="rId6" Type="http://schemas.openxmlformats.org/officeDocument/2006/relationships/slideLayout" Target="../slideLayouts/slideLayout5.xml"/><Relationship Id="rId5" Type="http://schemas.openxmlformats.org/officeDocument/2006/relationships/image" Target="../media/image70.png"/><Relationship Id="rId4" Type="http://schemas.openxmlformats.org/officeDocument/2006/relationships/tags" Target="../tags/tag426.xml"/><Relationship Id="rId3" Type="http://schemas.openxmlformats.org/officeDocument/2006/relationships/tags" Target="../tags/tag425.xml"/><Relationship Id="rId2" Type="http://schemas.openxmlformats.org/officeDocument/2006/relationships/tags" Target="../tags/tag424.xml"/><Relationship Id="rId1" Type="http://schemas.openxmlformats.org/officeDocument/2006/relationships/tags" Target="../tags/tag423.xml"/></Relationships>
</file>

<file path=ppt/slides/_rels/slide78.xml.rels><?xml version="1.0" encoding="UTF-8" standalone="yes"?>
<Relationships xmlns="http://schemas.openxmlformats.org/package/2006/relationships"><Relationship Id="rId8" Type="http://schemas.openxmlformats.org/officeDocument/2006/relationships/notesSlide" Target="../notesSlides/notesSlide77.xml"/><Relationship Id="rId7" Type="http://schemas.openxmlformats.org/officeDocument/2006/relationships/slideLayout" Target="../slideLayouts/slideLayout5.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tags" Target="../tags/tag430.xml"/><Relationship Id="rId3" Type="http://schemas.openxmlformats.org/officeDocument/2006/relationships/tags" Target="../tags/tag429.xml"/><Relationship Id="rId2" Type="http://schemas.openxmlformats.org/officeDocument/2006/relationships/tags" Target="../tags/tag428.xml"/><Relationship Id="rId1" Type="http://schemas.openxmlformats.org/officeDocument/2006/relationships/tags" Target="../tags/tag427.xml"/></Relationships>
</file>

<file path=ppt/slides/_rels/slide79.xml.rels><?xml version="1.0" encoding="UTF-8" standalone="yes"?>
<Relationships xmlns="http://schemas.openxmlformats.org/package/2006/relationships"><Relationship Id="rId7" Type="http://schemas.openxmlformats.org/officeDocument/2006/relationships/notesSlide" Target="../notesSlides/notesSlide78.xml"/><Relationship Id="rId6" Type="http://schemas.openxmlformats.org/officeDocument/2006/relationships/slideLayout" Target="../slideLayouts/slideLayout5.xml"/><Relationship Id="rId5" Type="http://schemas.openxmlformats.org/officeDocument/2006/relationships/image" Target="../media/image73.png"/><Relationship Id="rId4" Type="http://schemas.openxmlformats.org/officeDocument/2006/relationships/tags" Target="../tags/tag434.xml"/><Relationship Id="rId3" Type="http://schemas.openxmlformats.org/officeDocument/2006/relationships/tags" Target="../tags/tag433.xml"/><Relationship Id="rId2" Type="http://schemas.openxmlformats.org/officeDocument/2006/relationships/tags" Target="../tags/tag432.xml"/><Relationship Id="rId1" Type="http://schemas.openxmlformats.org/officeDocument/2006/relationships/tags" Target="../tags/tag43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7" Type="http://schemas.openxmlformats.org/officeDocument/2006/relationships/notesSlide" Target="../notesSlides/notesSlide79.xml"/><Relationship Id="rId6" Type="http://schemas.openxmlformats.org/officeDocument/2006/relationships/slideLayout" Target="../slideLayouts/slideLayout5.xml"/><Relationship Id="rId5" Type="http://schemas.openxmlformats.org/officeDocument/2006/relationships/tags" Target="../tags/tag439.xml"/><Relationship Id="rId4" Type="http://schemas.openxmlformats.org/officeDocument/2006/relationships/tags" Target="../tags/tag438.xml"/><Relationship Id="rId3" Type="http://schemas.openxmlformats.org/officeDocument/2006/relationships/tags" Target="../tags/tag437.xml"/><Relationship Id="rId2" Type="http://schemas.openxmlformats.org/officeDocument/2006/relationships/tags" Target="../tags/tag436.xml"/><Relationship Id="rId1" Type="http://schemas.openxmlformats.org/officeDocument/2006/relationships/tags" Target="../tags/tag435.xml"/></Relationships>
</file>

<file path=ppt/slides/_rels/slide81.xml.rels><?xml version="1.0" encoding="UTF-8" standalone="yes"?>
<Relationships xmlns="http://schemas.openxmlformats.org/package/2006/relationships"><Relationship Id="rId7" Type="http://schemas.openxmlformats.org/officeDocument/2006/relationships/notesSlide" Target="../notesSlides/notesSlide80.xml"/><Relationship Id="rId6" Type="http://schemas.openxmlformats.org/officeDocument/2006/relationships/slideLayout" Target="../slideLayouts/slideLayout5.xml"/><Relationship Id="rId5" Type="http://schemas.openxmlformats.org/officeDocument/2006/relationships/image" Target="../media/image74.png"/><Relationship Id="rId4" Type="http://schemas.openxmlformats.org/officeDocument/2006/relationships/tags" Target="../tags/tag443.xml"/><Relationship Id="rId3" Type="http://schemas.openxmlformats.org/officeDocument/2006/relationships/tags" Target="../tags/tag442.xml"/><Relationship Id="rId2" Type="http://schemas.openxmlformats.org/officeDocument/2006/relationships/tags" Target="../tags/tag441.xml"/><Relationship Id="rId1" Type="http://schemas.openxmlformats.org/officeDocument/2006/relationships/tags" Target="../tags/tag440.xml"/></Relationships>
</file>

<file path=ppt/slides/_rels/slide82.xml.rels><?xml version="1.0" encoding="UTF-8" standalone="yes"?>
<Relationships xmlns="http://schemas.openxmlformats.org/package/2006/relationships"><Relationship Id="rId7" Type="http://schemas.openxmlformats.org/officeDocument/2006/relationships/notesSlide" Target="../notesSlides/notesSlide81.xml"/><Relationship Id="rId6" Type="http://schemas.openxmlformats.org/officeDocument/2006/relationships/slideLayout" Target="../slideLayouts/slideLayout5.xml"/><Relationship Id="rId5" Type="http://schemas.openxmlformats.org/officeDocument/2006/relationships/image" Target="../media/image75.png"/><Relationship Id="rId4" Type="http://schemas.openxmlformats.org/officeDocument/2006/relationships/tags" Target="../tags/tag447.xml"/><Relationship Id="rId3" Type="http://schemas.openxmlformats.org/officeDocument/2006/relationships/tags" Target="../tags/tag446.xml"/><Relationship Id="rId2" Type="http://schemas.openxmlformats.org/officeDocument/2006/relationships/tags" Target="../tags/tag445.xml"/><Relationship Id="rId1" Type="http://schemas.openxmlformats.org/officeDocument/2006/relationships/tags" Target="../tags/tag444.xml"/></Relationships>
</file>

<file path=ppt/slides/_rels/slide83.xml.rels><?xml version="1.0" encoding="UTF-8" standalone="yes"?>
<Relationships xmlns="http://schemas.openxmlformats.org/package/2006/relationships"><Relationship Id="rId7" Type="http://schemas.openxmlformats.org/officeDocument/2006/relationships/notesSlide" Target="../notesSlides/notesSlide82.xml"/><Relationship Id="rId6" Type="http://schemas.openxmlformats.org/officeDocument/2006/relationships/slideLayout" Target="../slideLayouts/slideLayout5.xml"/><Relationship Id="rId5" Type="http://schemas.openxmlformats.org/officeDocument/2006/relationships/image" Target="../media/image76.png"/><Relationship Id="rId4" Type="http://schemas.openxmlformats.org/officeDocument/2006/relationships/tags" Target="../tags/tag451.xml"/><Relationship Id="rId3" Type="http://schemas.openxmlformats.org/officeDocument/2006/relationships/tags" Target="../tags/tag450.xml"/><Relationship Id="rId2" Type="http://schemas.openxmlformats.org/officeDocument/2006/relationships/tags" Target="../tags/tag449.xml"/><Relationship Id="rId1" Type="http://schemas.openxmlformats.org/officeDocument/2006/relationships/tags" Target="../tags/tag448.xml"/></Relationships>
</file>

<file path=ppt/slides/_rels/slide84.xml.rels><?xml version="1.0" encoding="UTF-8" standalone="yes"?>
<Relationships xmlns="http://schemas.openxmlformats.org/package/2006/relationships"><Relationship Id="rId7" Type="http://schemas.openxmlformats.org/officeDocument/2006/relationships/notesSlide" Target="../notesSlides/notesSlide83.xml"/><Relationship Id="rId6" Type="http://schemas.openxmlformats.org/officeDocument/2006/relationships/slideLayout" Target="../slideLayouts/slideLayout5.xml"/><Relationship Id="rId5" Type="http://schemas.openxmlformats.org/officeDocument/2006/relationships/image" Target="../media/image77.png"/><Relationship Id="rId4" Type="http://schemas.openxmlformats.org/officeDocument/2006/relationships/tags" Target="../tags/tag455.xml"/><Relationship Id="rId3" Type="http://schemas.openxmlformats.org/officeDocument/2006/relationships/tags" Target="../tags/tag454.xml"/><Relationship Id="rId2" Type="http://schemas.openxmlformats.org/officeDocument/2006/relationships/tags" Target="../tags/tag453.xml"/><Relationship Id="rId1" Type="http://schemas.openxmlformats.org/officeDocument/2006/relationships/tags" Target="../tags/tag452.xml"/></Relationships>
</file>

<file path=ppt/slides/_rels/slide85.xml.rels><?xml version="1.0" encoding="UTF-8" standalone="yes"?>
<Relationships xmlns="http://schemas.openxmlformats.org/package/2006/relationships"><Relationship Id="rId7" Type="http://schemas.openxmlformats.org/officeDocument/2006/relationships/notesSlide" Target="../notesSlides/notesSlide84.xml"/><Relationship Id="rId6" Type="http://schemas.openxmlformats.org/officeDocument/2006/relationships/slideLayout" Target="../slideLayouts/slideLayout5.xml"/><Relationship Id="rId5" Type="http://schemas.openxmlformats.org/officeDocument/2006/relationships/image" Target="../media/image78.png"/><Relationship Id="rId4" Type="http://schemas.openxmlformats.org/officeDocument/2006/relationships/tags" Target="../tags/tag459.xml"/><Relationship Id="rId3" Type="http://schemas.openxmlformats.org/officeDocument/2006/relationships/tags" Target="../tags/tag458.xml"/><Relationship Id="rId2" Type="http://schemas.openxmlformats.org/officeDocument/2006/relationships/tags" Target="../tags/tag457.xml"/><Relationship Id="rId1" Type="http://schemas.openxmlformats.org/officeDocument/2006/relationships/tags" Target="../tags/tag456.xml"/></Relationships>
</file>

<file path=ppt/slides/_rels/slide86.xml.rels><?xml version="1.0" encoding="UTF-8" standalone="yes"?>
<Relationships xmlns="http://schemas.openxmlformats.org/package/2006/relationships"><Relationship Id="rId7" Type="http://schemas.openxmlformats.org/officeDocument/2006/relationships/notesSlide" Target="../notesSlides/notesSlide85.xml"/><Relationship Id="rId6" Type="http://schemas.openxmlformats.org/officeDocument/2006/relationships/slideLayout" Target="../slideLayouts/slideLayout5.xml"/><Relationship Id="rId5" Type="http://schemas.openxmlformats.org/officeDocument/2006/relationships/image" Target="../media/image79.png"/><Relationship Id="rId4" Type="http://schemas.openxmlformats.org/officeDocument/2006/relationships/tags" Target="../tags/tag463.xml"/><Relationship Id="rId3" Type="http://schemas.openxmlformats.org/officeDocument/2006/relationships/tags" Target="../tags/tag462.xml"/><Relationship Id="rId2" Type="http://schemas.openxmlformats.org/officeDocument/2006/relationships/tags" Target="../tags/tag461.xml"/><Relationship Id="rId1" Type="http://schemas.openxmlformats.org/officeDocument/2006/relationships/tags" Target="../tags/tag460.xml"/></Relationships>
</file>

<file path=ppt/slides/_rels/slide87.xml.rels><?xml version="1.0" encoding="UTF-8" standalone="yes"?>
<Relationships xmlns="http://schemas.openxmlformats.org/package/2006/relationships"><Relationship Id="rId7" Type="http://schemas.openxmlformats.org/officeDocument/2006/relationships/notesSlide" Target="../notesSlides/notesSlide86.xml"/><Relationship Id="rId6" Type="http://schemas.openxmlformats.org/officeDocument/2006/relationships/slideLayout" Target="../slideLayouts/slideLayout5.xml"/><Relationship Id="rId5" Type="http://schemas.openxmlformats.org/officeDocument/2006/relationships/image" Target="../media/image80.png"/><Relationship Id="rId4" Type="http://schemas.openxmlformats.org/officeDocument/2006/relationships/tags" Target="../tags/tag467.xml"/><Relationship Id="rId3" Type="http://schemas.openxmlformats.org/officeDocument/2006/relationships/tags" Target="../tags/tag466.xml"/><Relationship Id="rId2" Type="http://schemas.openxmlformats.org/officeDocument/2006/relationships/tags" Target="../tags/tag465.xml"/><Relationship Id="rId1" Type="http://schemas.openxmlformats.org/officeDocument/2006/relationships/tags" Target="../tags/tag464.xml"/></Relationships>
</file>

<file path=ppt/slides/_rels/slide88.xml.rels><?xml version="1.0" encoding="UTF-8" standalone="yes"?>
<Relationships xmlns="http://schemas.openxmlformats.org/package/2006/relationships"><Relationship Id="rId7" Type="http://schemas.openxmlformats.org/officeDocument/2006/relationships/notesSlide" Target="../notesSlides/notesSlide87.xml"/><Relationship Id="rId6" Type="http://schemas.openxmlformats.org/officeDocument/2006/relationships/slideLayout" Target="../slideLayouts/slideLayout5.xml"/><Relationship Id="rId5" Type="http://schemas.openxmlformats.org/officeDocument/2006/relationships/image" Target="../media/image81.png"/><Relationship Id="rId4" Type="http://schemas.openxmlformats.org/officeDocument/2006/relationships/tags" Target="../tags/tag471.xml"/><Relationship Id="rId3" Type="http://schemas.openxmlformats.org/officeDocument/2006/relationships/tags" Target="../tags/tag470.xml"/><Relationship Id="rId2" Type="http://schemas.openxmlformats.org/officeDocument/2006/relationships/tags" Target="../tags/tag469.xml"/><Relationship Id="rId1" Type="http://schemas.openxmlformats.org/officeDocument/2006/relationships/tags" Target="../tags/tag468.xml"/></Relationships>
</file>

<file path=ppt/slides/_rels/slide89.xml.rels><?xml version="1.0" encoding="UTF-8" standalone="yes"?>
<Relationships xmlns="http://schemas.openxmlformats.org/package/2006/relationships"><Relationship Id="rId7" Type="http://schemas.openxmlformats.org/officeDocument/2006/relationships/notesSlide" Target="../notesSlides/notesSlide88.xml"/><Relationship Id="rId6" Type="http://schemas.openxmlformats.org/officeDocument/2006/relationships/slideLayout" Target="../slideLayouts/slideLayout5.xml"/><Relationship Id="rId5" Type="http://schemas.openxmlformats.org/officeDocument/2006/relationships/image" Target="../media/image82.png"/><Relationship Id="rId4" Type="http://schemas.openxmlformats.org/officeDocument/2006/relationships/tags" Target="../tags/tag475.xml"/><Relationship Id="rId3" Type="http://schemas.openxmlformats.org/officeDocument/2006/relationships/tags" Target="../tags/tag474.xml"/><Relationship Id="rId2" Type="http://schemas.openxmlformats.org/officeDocument/2006/relationships/tags" Target="../tags/tag473.xml"/><Relationship Id="rId1" Type="http://schemas.openxmlformats.org/officeDocument/2006/relationships/tags" Target="../tags/tag47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image" Target="../media/image7.jpeg"/></Relationships>
</file>

<file path=ppt/slides/_rels/slide90.xml.rels><?xml version="1.0" encoding="UTF-8" standalone="yes"?>
<Relationships xmlns="http://schemas.openxmlformats.org/package/2006/relationships"><Relationship Id="rId7" Type="http://schemas.openxmlformats.org/officeDocument/2006/relationships/notesSlide" Target="../notesSlides/notesSlide89.xml"/><Relationship Id="rId6" Type="http://schemas.openxmlformats.org/officeDocument/2006/relationships/slideLayout" Target="../slideLayouts/slideLayout5.xml"/><Relationship Id="rId5" Type="http://schemas.openxmlformats.org/officeDocument/2006/relationships/image" Target="../media/image83.png"/><Relationship Id="rId4" Type="http://schemas.openxmlformats.org/officeDocument/2006/relationships/tags" Target="../tags/tag479.xml"/><Relationship Id="rId3" Type="http://schemas.openxmlformats.org/officeDocument/2006/relationships/tags" Target="../tags/tag478.xml"/><Relationship Id="rId2" Type="http://schemas.openxmlformats.org/officeDocument/2006/relationships/tags" Target="../tags/tag477.xml"/><Relationship Id="rId1" Type="http://schemas.openxmlformats.org/officeDocument/2006/relationships/tags" Target="../tags/tag476.xml"/></Relationships>
</file>

<file path=ppt/slides/_rels/slide91.xml.rels><?xml version="1.0" encoding="UTF-8" standalone="yes"?>
<Relationships xmlns="http://schemas.openxmlformats.org/package/2006/relationships"><Relationship Id="rId7" Type="http://schemas.openxmlformats.org/officeDocument/2006/relationships/notesSlide" Target="../notesSlides/notesSlide90.xml"/><Relationship Id="rId6" Type="http://schemas.openxmlformats.org/officeDocument/2006/relationships/slideLayout" Target="../slideLayouts/slideLayout5.xml"/><Relationship Id="rId5" Type="http://schemas.openxmlformats.org/officeDocument/2006/relationships/image" Target="../media/image84.png"/><Relationship Id="rId4" Type="http://schemas.openxmlformats.org/officeDocument/2006/relationships/tags" Target="../tags/tag483.xml"/><Relationship Id="rId3" Type="http://schemas.openxmlformats.org/officeDocument/2006/relationships/tags" Target="../tags/tag482.xml"/><Relationship Id="rId2" Type="http://schemas.openxmlformats.org/officeDocument/2006/relationships/tags" Target="../tags/tag481.xml"/><Relationship Id="rId1" Type="http://schemas.openxmlformats.org/officeDocument/2006/relationships/tags" Target="../tags/tag480.xml"/></Relationships>
</file>

<file path=ppt/slides/_rels/slide92.xml.rels><?xml version="1.0" encoding="UTF-8" standalone="yes"?>
<Relationships xmlns="http://schemas.openxmlformats.org/package/2006/relationships"><Relationship Id="rId6" Type="http://schemas.openxmlformats.org/officeDocument/2006/relationships/notesSlide" Target="../notesSlides/notesSlide91.xml"/><Relationship Id="rId5" Type="http://schemas.openxmlformats.org/officeDocument/2006/relationships/slideLayout" Target="../slideLayouts/slideLayout5.xml"/><Relationship Id="rId4" Type="http://schemas.openxmlformats.org/officeDocument/2006/relationships/tags" Target="../tags/tag487.xml"/><Relationship Id="rId3" Type="http://schemas.openxmlformats.org/officeDocument/2006/relationships/tags" Target="../tags/tag486.xml"/><Relationship Id="rId2" Type="http://schemas.openxmlformats.org/officeDocument/2006/relationships/tags" Target="../tags/tag485.xml"/><Relationship Id="rId1" Type="http://schemas.openxmlformats.org/officeDocument/2006/relationships/tags" Target="../tags/tag484.xml"/></Relationships>
</file>

<file path=ppt/slides/_rels/slide93.xml.rels><?xml version="1.0" encoding="UTF-8" standalone="yes"?>
<Relationships xmlns="http://schemas.openxmlformats.org/package/2006/relationships"><Relationship Id="rId9" Type="http://schemas.openxmlformats.org/officeDocument/2006/relationships/tags" Target="../tags/tag496.xml"/><Relationship Id="rId8" Type="http://schemas.openxmlformats.org/officeDocument/2006/relationships/tags" Target="../tags/tag495.xml"/><Relationship Id="rId7" Type="http://schemas.openxmlformats.org/officeDocument/2006/relationships/tags" Target="../tags/tag494.xml"/><Relationship Id="rId6" Type="http://schemas.openxmlformats.org/officeDocument/2006/relationships/tags" Target="../tags/tag493.xml"/><Relationship Id="rId5" Type="http://schemas.openxmlformats.org/officeDocument/2006/relationships/tags" Target="../tags/tag492.xml"/><Relationship Id="rId4" Type="http://schemas.openxmlformats.org/officeDocument/2006/relationships/tags" Target="../tags/tag491.xml"/><Relationship Id="rId3" Type="http://schemas.openxmlformats.org/officeDocument/2006/relationships/tags" Target="../tags/tag490.xml"/><Relationship Id="rId2" Type="http://schemas.openxmlformats.org/officeDocument/2006/relationships/tags" Target="../tags/tag489.xml"/><Relationship Id="rId19" Type="http://schemas.openxmlformats.org/officeDocument/2006/relationships/notesSlide" Target="../notesSlides/notesSlide92.xml"/><Relationship Id="rId18" Type="http://schemas.openxmlformats.org/officeDocument/2006/relationships/slideLayout" Target="../slideLayouts/slideLayout10.xml"/><Relationship Id="rId17" Type="http://schemas.openxmlformats.org/officeDocument/2006/relationships/tags" Target="../tags/tag504.xml"/><Relationship Id="rId16" Type="http://schemas.openxmlformats.org/officeDocument/2006/relationships/tags" Target="../tags/tag503.xml"/><Relationship Id="rId15" Type="http://schemas.openxmlformats.org/officeDocument/2006/relationships/tags" Target="../tags/tag502.xml"/><Relationship Id="rId14" Type="http://schemas.openxmlformats.org/officeDocument/2006/relationships/tags" Target="../tags/tag501.xml"/><Relationship Id="rId13" Type="http://schemas.openxmlformats.org/officeDocument/2006/relationships/tags" Target="../tags/tag500.xml"/><Relationship Id="rId12" Type="http://schemas.openxmlformats.org/officeDocument/2006/relationships/tags" Target="../tags/tag499.xml"/><Relationship Id="rId11" Type="http://schemas.openxmlformats.org/officeDocument/2006/relationships/tags" Target="../tags/tag498.xml"/><Relationship Id="rId10" Type="http://schemas.openxmlformats.org/officeDocument/2006/relationships/tags" Target="../tags/tag497.xml"/><Relationship Id="rId1" Type="http://schemas.openxmlformats.org/officeDocument/2006/relationships/tags" Target="../tags/tag488.xml"/></Relationships>
</file>

<file path=ppt/slides/_rels/slide94.xml.rels><?xml version="1.0" encoding="UTF-8" standalone="yes"?>
<Relationships xmlns="http://schemas.openxmlformats.org/package/2006/relationships"><Relationship Id="rId6" Type="http://schemas.openxmlformats.org/officeDocument/2006/relationships/notesSlide" Target="../notesSlides/notesSlide93.xml"/><Relationship Id="rId5" Type="http://schemas.openxmlformats.org/officeDocument/2006/relationships/slideLayout" Target="../slideLayouts/slideLayout4.xml"/><Relationship Id="rId4" Type="http://schemas.openxmlformats.org/officeDocument/2006/relationships/tags" Target="../tags/tag508.xml"/><Relationship Id="rId3" Type="http://schemas.openxmlformats.org/officeDocument/2006/relationships/tags" Target="../tags/tag507.xml"/><Relationship Id="rId2" Type="http://schemas.openxmlformats.org/officeDocument/2006/relationships/tags" Target="../tags/tag506.xml"/><Relationship Id="rId1" Type="http://schemas.openxmlformats.org/officeDocument/2006/relationships/tags" Target="../tags/tag505.xml"/></Relationships>
</file>

<file path=ppt/slides/_rels/slide95.xml.rels><?xml version="1.0" encoding="UTF-8" standalone="yes"?>
<Relationships xmlns="http://schemas.openxmlformats.org/package/2006/relationships"><Relationship Id="rId8" Type="http://schemas.openxmlformats.org/officeDocument/2006/relationships/notesSlide" Target="../notesSlides/notesSlide94.xml"/><Relationship Id="rId7" Type="http://schemas.openxmlformats.org/officeDocument/2006/relationships/slideLayout" Target="../slideLayouts/slideLayout4.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tags" Target="../tags/tag512.xml"/><Relationship Id="rId3" Type="http://schemas.openxmlformats.org/officeDocument/2006/relationships/tags" Target="../tags/tag511.xml"/><Relationship Id="rId2" Type="http://schemas.openxmlformats.org/officeDocument/2006/relationships/tags" Target="../tags/tag510.xml"/><Relationship Id="rId1" Type="http://schemas.openxmlformats.org/officeDocument/2006/relationships/tags" Target="../tags/tag509.xml"/></Relationships>
</file>

<file path=ppt/slides/_rels/slide96.xml.rels><?xml version="1.0" encoding="UTF-8" standalone="yes"?>
<Relationships xmlns="http://schemas.openxmlformats.org/package/2006/relationships"><Relationship Id="rId8" Type="http://schemas.openxmlformats.org/officeDocument/2006/relationships/notesSlide" Target="../notesSlides/notesSlide95.xml"/><Relationship Id="rId7" Type="http://schemas.openxmlformats.org/officeDocument/2006/relationships/slideLayout" Target="../slideLayouts/slideLayout4.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tags" Target="../tags/tag516.xml"/><Relationship Id="rId3" Type="http://schemas.openxmlformats.org/officeDocument/2006/relationships/tags" Target="../tags/tag515.xml"/><Relationship Id="rId2" Type="http://schemas.openxmlformats.org/officeDocument/2006/relationships/tags" Target="../tags/tag514.xml"/><Relationship Id="rId1" Type="http://schemas.openxmlformats.org/officeDocument/2006/relationships/tags" Target="../tags/tag513.xml"/></Relationships>
</file>

<file path=ppt/slides/_rels/slide97.xml.rels><?xml version="1.0" encoding="UTF-8" standalone="yes"?>
<Relationships xmlns="http://schemas.openxmlformats.org/package/2006/relationships"><Relationship Id="rId8" Type="http://schemas.openxmlformats.org/officeDocument/2006/relationships/notesSlide" Target="../notesSlides/notesSlide96.xml"/><Relationship Id="rId7" Type="http://schemas.openxmlformats.org/officeDocument/2006/relationships/slideLayout" Target="../slideLayouts/slideLayout4.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tags" Target="../tags/tag520.xml"/><Relationship Id="rId3" Type="http://schemas.openxmlformats.org/officeDocument/2006/relationships/tags" Target="../tags/tag519.xml"/><Relationship Id="rId2" Type="http://schemas.openxmlformats.org/officeDocument/2006/relationships/tags" Target="../tags/tag518.xml"/><Relationship Id="rId1" Type="http://schemas.openxmlformats.org/officeDocument/2006/relationships/tags" Target="../tags/tag517.xml"/></Relationships>
</file>

<file path=ppt/slides/_rels/slide98.xml.rels><?xml version="1.0" encoding="UTF-8" standalone="yes"?>
<Relationships xmlns="http://schemas.openxmlformats.org/package/2006/relationships"><Relationship Id="rId8" Type="http://schemas.openxmlformats.org/officeDocument/2006/relationships/notesSlide" Target="../notesSlides/notesSlide97.xml"/><Relationship Id="rId7" Type="http://schemas.openxmlformats.org/officeDocument/2006/relationships/slideLayout" Target="../slideLayouts/slideLayout4.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tags" Target="../tags/tag524.xml"/><Relationship Id="rId3" Type="http://schemas.openxmlformats.org/officeDocument/2006/relationships/tags" Target="../tags/tag523.xml"/><Relationship Id="rId2" Type="http://schemas.openxmlformats.org/officeDocument/2006/relationships/tags" Target="../tags/tag522.xml"/><Relationship Id="rId1" Type="http://schemas.openxmlformats.org/officeDocument/2006/relationships/tags" Target="../tags/tag521.xml"/></Relationships>
</file>

<file path=ppt/slides/_rels/slide99.xml.rels><?xml version="1.0" encoding="UTF-8" standalone="yes"?>
<Relationships xmlns="http://schemas.openxmlformats.org/package/2006/relationships"><Relationship Id="rId8" Type="http://schemas.openxmlformats.org/officeDocument/2006/relationships/notesSlide" Target="../notesSlides/notesSlide98.xml"/><Relationship Id="rId7" Type="http://schemas.openxmlformats.org/officeDocument/2006/relationships/slideLayout" Target="../slideLayouts/slideLayout4.xml"/><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tags" Target="../tags/tag528.xml"/><Relationship Id="rId3" Type="http://schemas.openxmlformats.org/officeDocument/2006/relationships/tags" Target="../tags/tag527.xml"/><Relationship Id="rId2" Type="http://schemas.openxmlformats.org/officeDocument/2006/relationships/tags" Target="../tags/tag526.xml"/><Relationship Id="rId1" Type="http://schemas.openxmlformats.org/officeDocument/2006/relationships/tags" Target="../tags/tag5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691881" y="1445073"/>
            <a:ext cx="9023744" cy="1853101"/>
          </a:xfrm>
        </p:spPr>
        <p:txBody>
          <a:bodyPr>
            <a:normAutofit fontScale="90000"/>
          </a:bodyPr>
          <a:lstStyle/>
          <a:p>
            <a:pPr>
              <a:lnSpc>
                <a:spcPct val="114000"/>
              </a:lnSpc>
            </a:pPr>
            <a:r>
              <a:rPr lang="en-US" altLang="zh-CN" sz="4400" b="0" dirty="0">
                <a:latin typeface="+mn-lt"/>
                <a:ea typeface="+mn-ea"/>
                <a:cs typeface="+mn-ea"/>
                <a:sym typeface="+mn-lt"/>
              </a:rPr>
              <a:t>Python</a:t>
            </a:r>
            <a:r>
              <a:rPr lang="zh-CN" altLang="en-US" sz="4400" b="0" dirty="0">
                <a:latin typeface="+mn-lt"/>
                <a:ea typeface="+mn-ea"/>
                <a:cs typeface="+mn-ea"/>
                <a:sym typeface="+mn-lt"/>
              </a:rPr>
              <a:t>数据分析</a:t>
            </a:r>
            <a:br>
              <a:rPr lang="en-US" altLang="zh-CN" sz="4400" b="0" dirty="0">
                <a:latin typeface="+mn-lt"/>
                <a:ea typeface="+mn-ea"/>
                <a:cs typeface="+mn-ea"/>
                <a:sym typeface="+mn-lt"/>
              </a:rPr>
            </a:br>
            <a:r>
              <a:rPr sz="4800" dirty="0" smtClean="0">
                <a:cs typeface="+mn-ea"/>
                <a:sym typeface="+mn-lt"/>
              </a:rPr>
              <a:t>项目</a:t>
            </a:r>
            <a:r>
              <a:rPr lang="zh-CN" sz="4800" dirty="0" smtClean="0">
                <a:cs typeface="+mn-ea"/>
                <a:sym typeface="+mn-lt"/>
              </a:rPr>
              <a:t>四</a:t>
            </a:r>
            <a:r>
              <a:rPr sz="4800" dirty="0" smtClean="0">
                <a:cs typeface="+mn-ea"/>
                <a:sym typeface="+mn-lt"/>
              </a:rPr>
              <a:t> Python</a:t>
            </a:r>
            <a:r>
              <a:rPr lang="zh-CN" sz="4800" dirty="0" smtClean="0">
                <a:cs typeface="+mn-ea"/>
                <a:sym typeface="+mn-lt"/>
              </a:rPr>
              <a:t>大数据分析基础</a:t>
            </a:r>
            <a:br>
              <a:rPr lang="zh-CN" sz="4800" dirty="0" smtClean="0">
                <a:cs typeface="+mn-ea"/>
                <a:sym typeface="+mn-lt"/>
              </a:rPr>
            </a:br>
            <a:r>
              <a:rPr lang="zh-CN" sz="4800" dirty="0" smtClean="0">
                <a:cs typeface="+mn-ea"/>
                <a:sym typeface="+mn-lt"/>
              </a:rPr>
              <a:t>综合应用</a:t>
            </a:r>
            <a:endParaRPr lang="zh-CN" sz="4800" dirty="0" smtClean="0">
              <a:cs typeface="+mn-ea"/>
              <a:sym typeface="+mn-lt"/>
            </a:endParaRPr>
          </a:p>
        </p:txBody>
      </p:sp>
      <p:sp>
        <p:nvSpPr>
          <p:cNvPr id="3" name="副标题 2"/>
          <p:cNvSpPr>
            <a:spLocks noGrp="1"/>
          </p:cNvSpPr>
          <p:nvPr>
            <p:ph type="subTitle" idx="1"/>
          </p:nvPr>
        </p:nvSpPr>
        <p:spPr>
          <a:xfrm>
            <a:off x="2983358" y="3894318"/>
            <a:ext cx="6132537" cy="1143661"/>
          </a:xfrm>
        </p:spPr>
        <p:txBody>
          <a:bodyPr>
            <a:normAutofit/>
          </a:bodyPr>
          <a:lstStyle/>
          <a:p>
            <a:r>
              <a:rPr lang="zh-CN" altLang="en-US" sz="2400" dirty="0">
                <a:solidFill>
                  <a:schemeClr val="accent1"/>
                </a:solidFill>
                <a:cs typeface="+mn-ea"/>
                <a:sym typeface="+mn-lt"/>
              </a:rPr>
              <a:t>信息工程学院</a:t>
            </a:r>
            <a:endParaRPr lang="en-US" altLang="zh-CN" sz="2400" dirty="0">
              <a:solidFill>
                <a:schemeClr val="accent1"/>
              </a:solidFill>
              <a:cs typeface="+mn-ea"/>
              <a:sym typeface="+mn-lt"/>
            </a:endParaRPr>
          </a:p>
          <a:p>
            <a:r>
              <a:rPr lang="zh-CN" altLang="en-US" sz="2400" dirty="0">
                <a:solidFill>
                  <a:schemeClr val="accent1"/>
                </a:solidFill>
                <a:cs typeface="+mn-ea"/>
                <a:sym typeface="+mn-lt"/>
              </a:rPr>
              <a:t>主讲人</a:t>
            </a:r>
            <a:r>
              <a:rPr lang="zh-CN" altLang="en-US" sz="2400" dirty="0" smtClean="0">
                <a:solidFill>
                  <a:schemeClr val="accent1"/>
                </a:solidFill>
                <a:cs typeface="+mn-ea"/>
                <a:sym typeface="+mn-lt"/>
              </a:rPr>
              <a:t>：</a:t>
            </a:r>
            <a:r>
              <a:rPr lang="zh-CN" altLang="en-US" sz="2400" dirty="0">
                <a:solidFill>
                  <a:schemeClr val="accent1"/>
                </a:solidFill>
                <a:cs typeface="+mn-ea"/>
                <a:sym typeface="+mn-lt"/>
              </a:rPr>
              <a:t>侯柏苓</a:t>
            </a:r>
            <a:endParaRPr lang="zh-CN" altLang="en-US" dirty="0">
              <a:cs typeface="+mn-ea"/>
              <a:sym typeface="+mn-lt"/>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2"/>
          <p:cNvSpPr txBox="1"/>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kern="0" dirty="0"/>
              <a:t>   </a:t>
            </a:r>
            <a:r>
              <a:rPr lang="zh-CN" altLang="en-US" kern="0" dirty="0" smtClean="0"/>
              <a:t>基于招聘项目的</a:t>
            </a:r>
            <a:r>
              <a:rPr lang="zh-CN" altLang="en-US" kern="0" dirty="0"/>
              <a:t>需求分析</a:t>
            </a:r>
            <a:endParaRPr lang="zh-CN" altLang="en-US" kern="0" dirty="0"/>
          </a:p>
        </p:txBody>
      </p:sp>
      <p:sp>
        <p:nvSpPr>
          <p:cNvPr id="7" name="TextBox 5"/>
          <p:cNvSpPr txBox="1">
            <a:spLocks noChangeArrowheads="1"/>
          </p:cNvSpPr>
          <p:nvPr/>
        </p:nvSpPr>
        <p:spPr bwMode="auto">
          <a:xfrm>
            <a:off x="793597" y="941808"/>
            <a:ext cx="10517870" cy="5909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altLang="en-US" sz="2800" dirty="0" smtClean="0">
                <a:solidFill>
                  <a:srgbClr val="000000"/>
                </a:solidFill>
                <a:latin typeface="微软雅黑" panose="020B0503020204020204" pitchFamily="34" charset="-122"/>
                <a:ea typeface="微软雅黑" panose="020B0503020204020204" pitchFamily="34" charset="-122"/>
              </a:rPr>
              <a:t>明确需求是有效进行数据分析的首要条件，也是整个数据分析过程的起点。</a:t>
            </a:r>
            <a:endParaRPr kumimoji="0" lang="en-US" altLang="zh-CN" sz="2800" dirty="0" smtClean="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pitchFamily="2" charset="2"/>
              <a:buChar char="Ø"/>
            </a:pPr>
            <a:r>
              <a:rPr kumimoji="0" lang="zh-CN" altLang="en-US" sz="2800" dirty="0">
                <a:solidFill>
                  <a:srgbClr val="000000"/>
                </a:solidFill>
                <a:latin typeface="微软雅黑" panose="020B0503020204020204" pitchFamily="34" charset="-122"/>
                <a:ea typeface="微软雅黑" panose="020B0503020204020204" pitchFamily="34" charset="-122"/>
              </a:rPr>
              <a:t>需求分析包括三个阶段：</a:t>
            </a:r>
            <a:r>
              <a:rPr kumimoji="0" lang="zh-CN" altLang="en-US" sz="2800" b="1" dirty="0">
                <a:solidFill>
                  <a:srgbClr val="2165B6"/>
                </a:solidFill>
                <a:latin typeface="微软雅黑" panose="020B0503020204020204" pitchFamily="34" charset="-122"/>
                <a:ea typeface="微软雅黑" panose="020B0503020204020204" pitchFamily="34" charset="-122"/>
              </a:rPr>
              <a:t>发现问题、需求确认、需求处理</a:t>
            </a:r>
            <a:r>
              <a:rPr kumimoji="0" lang="zh-CN" altLang="en-US" sz="2800" dirty="0" smtClean="0">
                <a:solidFill>
                  <a:srgbClr val="000000"/>
                </a:solidFill>
                <a:latin typeface="微软雅黑" panose="020B0503020204020204" pitchFamily="34" charset="-122"/>
                <a:ea typeface="微软雅黑" panose="020B0503020204020204" pitchFamily="34" charset="-122"/>
              </a:rPr>
              <a:t>。</a:t>
            </a:r>
            <a:endParaRPr kumimoji="0" lang="en-US" altLang="zh-CN" sz="2800" dirty="0" smtClean="0">
              <a:solidFill>
                <a:srgbClr val="000000"/>
              </a:solidFill>
              <a:latin typeface="微软雅黑" panose="020B0503020204020204" pitchFamily="34" charset="-122"/>
              <a:ea typeface="微软雅黑" panose="020B0503020204020204" pitchFamily="34" charset="-122"/>
            </a:endParaRPr>
          </a:p>
          <a:p>
            <a:pPr lvl="1" eaLnBrk="1" hangingPunct="1">
              <a:lnSpc>
                <a:spcPct val="150000"/>
              </a:lnSpc>
              <a:spcBef>
                <a:spcPct val="0"/>
              </a:spcBef>
              <a:buClr>
                <a:schemeClr val="tx2"/>
              </a:buClr>
              <a:buFont typeface="Wingdings" panose="05000000000000000000" pitchFamily="2" charset="2"/>
              <a:buChar char="u"/>
            </a:pPr>
            <a:r>
              <a:rPr kumimoji="0" lang="zh-CN" altLang="en-US" sz="2000" dirty="0">
                <a:solidFill>
                  <a:srgbClr val="000000"/>
                </a:solidFill>
                <a:latin typeface="微软雅黑" panose="020B0503020204020204" pitchFamily="34" charset="-122"/>
                <a:ea typeface="微软雅黑" panose="020B0503020204020204" pitchFamily="34" charset="-122"/>
              </a:rPr>
              <a:t>在</a:t>
            </a:r>
            <a:r>
              <a:rPr kumimoji="0" lang="zh-CN" altLang="en-US" sz="2000" b="1" dirty="0">
                <a:solidFill>
                  <a:srgbClr val="2165B6"/>
                </a:solidFill>
                <a:latin typeface="微软雅黑" panose="020B0503020204020204" pitchFamily="34" charset="-122"/>
                <a:ea typeface="微软雅黑" panose="020B0503020204020204" pitchFamily="34" charset="-122"/>
              </a:rPr>
              <a:t>发现问题</a:t>
            </a:r>
            <a:r>
              <a:rPr kumimoji="0" lang="zh-CN" altLang="en-US" sz="2000" dirty="0">
                <a:solidFill>
                  <a:srgbClr val="000000"/>
                </a:solidFill>
                <a:latin typeface="微软雅黑" panose="020B0503020204020204" pitchFamily="34" charset="-122"/>
                <a:ea typeface="微软雅黑" panose="020B0503020204020204" pitchFamily="34" charset="-122"/>
              </a:rPr>
              <a:t>阶段，需要具备数据分析思维，发现有效问题，并能够根据问题进行拆解与归类</a:t>
            </a:r>
            <a:r>
              <a:rPr kumimoji="0" lang="zh-CN" altLang="en-US" sz="2000" dirty="0" smtClean="0">
                <a:solidFill>
                  <a:srgbClr val="000000"/>
                </a:solidFill>
                <a:latin typeface="微软雅黑" panose="020B0503020204020204" pitchFamily="34" charset="-122"/>
                <a:ea typeface="微软雅黑" panose="020B0503020204020204" pitchFamily="34" charset="-122"/>
              </a:rPr>
              <a:t>。</a:t>
            </a:r>
            <a:endParaRPr kumimoji="0" lang="zh-CN" altLang="en-US" sz="2000" dirty="0">
              <a:solidFill>
                <a:srgbClr val="000000"/>
              </a:solidFill>
              <a:latin typeface="微软雅黑" panose="020B0503020204020204" pitchFamily="34" charset="-122"/>
              <a:ea typeface="微软雅黑" panose="020B0503020204020204" pitchFamily="34" charset="-122"/>
            </a:endParaRPr>
          </a:p>
          <a:p>
            <a:pPr lvl="1" eaLnBrk="1" hangingPunct="1">
              <a:lnSpc>
                <a:spcPct val="150000"/>
              </a:lnSpc>
              <a:spcBef>
                <a:spcPct val="0"/>
              </a:spcBef>
              <a:buClr>
                <a:schemeClr val="tx2"/>
              </a:buClr>
              <a:buFont typeface="Wingdings" panose="05000000000000000000" pitchFamily="2" charset="2"/>
              <a:buChar char="u"/>
            </a:pPr>
            <a:r>
              <a:rPr kumimoji="0" lang="zh-CN" altLang="en-US" sz="2000" dirty="0">
                <a:solidFill>
                  <a:srgbClr val="000000"/>
                </a:solidFill>
                <a:latin typeface="微软雅黑" panose="020B0503020204020204" pitchFamily="34" charset="-122"/>
                <a:ea typeface="微软雅黑" panose="020B0503020204020204" pitchFamily="34" charset="-122"/>
              </a:rPr>
              <a:t>有个初步的方向之后，下一步就是</a:t>
            </a:r>
            <a:r>
              <a:rPr kumimoji="0" lang="zh-CN" altLang="en-US" sz="2000" b="1" dirty="0">
                <a:solidFill>
                  <a:srgbClr val="2165B6"/>
                </a:solidFill>
                <a:latin typeface="微软雅黑" panose="020B0503020204020204" pitchFamily="34" charset="-122"/>
                <a:ea typeface="微软雅黑" panose="020B0503020204020204" pitchFamily="34" charset="-122"/>
              </a:rPr>
              <a:t>需求确认</a:t>
            </a:r>
            <a:r>
              <a:rPr kumimoji="0" lang="zh-CN" altLang="en-US" sz="2000" dirty="0">
                <a:solidFill>
                  <a:srgbClr val="000000"/>
                </a:solidFill>
                <a:latin typeface="微软雅黑" panose="020B0503020204020204" pitchFamily="34" charset="-122"/>
                <a:ea typeface="微软雅黑" panose="020B0503020204020204" pitchFamily="34" charset="-122"/>
              </a:rPr>
              <a:t>，了解清楚需求背景，才能明白这个需求的</a:t>
            </a:r>
            <a:r>
              <a:rPr kumimoji="0" lang="zh-CN" altLang="en-US" sz="2000" dirty="0" smtClean="0">
                <a:solidFill>
                  <a:srgbClr val="000000"/>
                </a:solidFill>
                <a:latin typeface="微软雅黑" panose="020B0503020204020204" pitchFamily="34" charset="-122"/>
                <a:ea typeface="微软雅黑" panose="020B0503020204020204" pitchFamily="34" charset="-122"/>
              </a:rPr>
              <a:t>意义。</a:t>
            </a:r>
            <a:r>
              <a:rPr kumimoji="0" lang="zh-CN" altLang="en-US" sz="2000" dirty="0">
                <a:solidFill>
                  <a:srgbClr val="000000"/>
                </a:solidFill>
                <a:latin typeface="微软雅黑" panose="020B0503020204020204" pitchFamily="34" charset="-122"/>
                <a:ea typeface="微软雅黑" panose="020B0503020204020204" pitchFamily="34" charset="-122"/>
              </a:rPr>
              <a:t>最终要确认需求完成的总时间，以及每个需求完成的详细时间计划</a:t>
            </a:r>
            <a:r>
              <a:rPr kumimoji="0" lang="zh-CN" altLang="en-US" sz="2000" dirty="0" smtClean="0">
                <a:solidFill>
                  <a:srgbClr val="000000"/>
                </a:solidFill>
                <a:latin typeface="微软雅黑" panose="020B0503020204020204" pitchFamily="34" charset="-122"/>
                <a:ea typeface="微软雅黑" panose="020B0503020204020204" pitchFamily="34" charset="-122"/>
              </a:rPr>
              <a:t>。</a:t>
            </a:r>
            <a:endParaRPr kumimoji="0" lang="zh-CN" altLang="en-US" sz="2000" dirty="0">
              <a:solidFill>
                <a:srgbClr val="000000"/>
              </a:solidFill>
              <a:latin typeface="微软雅黑" panose="020B0503020204020204" pitchFamily="34" charset="-122"/>
              <a:ea typeface="微软雅黑" panose="020B0503020204020204" pitchFamily="34" charset="-122"/>
            </a:endParaRPr>
          </a:p>
          <a:p>
            <a:pPr lvl="1" eaLnBrk="1" hangingPunct="1">
              <a:lnSpc>
                <a:spcPct val="150000"/>
              </a:lnSpc>
              <a:spcBef>
                <a:spcPct val="0"/>
              </a:spcBef>
              <a:buClr>
                <a:schemeClr val="tx2"/>
              </a:buClr>
              <a:buFont typeface="Wingdings" panose="05000000000000000000" pitchFamily="2" charset="2"/>
              <a:buChar char="u"/>
            </a:pPr>
            <a:r>
              <a:rPr kumimoji="0" lang="zh-CN" altLang="en-US" sz="2000" dirty="0">
                <a:solidFill>
                  <a:srgbClr val="000000"/>
                </a:solidFill>
                <a:latin typeface="微软雅黑" panose="020B0503020204020204" pitchFamily="34" charset="-122"/>
                <a:ea typeface="微软雅黑" panose="020B0503020204020204" pitchFamily="34" charset="-122"/>
              </a:rPr>
              <a:t>最后的</a:t>
            </a:r>
            <a:r>
              <a:rPr kumimoji="0" lang="zh-CN" altLang="en-US" sz="2000" b="1" dirty="0">
                <a:solidFill>
                  <a:srgbClr val="2165B6"/>
                </a:solidFill>
                <a:latin typeface="微软雅黑" panose="020B0503020204020204" pitchFamily="34" charset="-122"/>
                <a:ea typeface="微软雅黑" panose="020B0503020204020204" pitchFamily="34" charset="-122"/>
              </a:rPr>
              <a:t>需求处理</a:t>
            </a:r>
            <a:r>
              <a:rPr kumimoji="0" lang="zh-CN" altLang="en-US" sz="2000" dirty="0">
                <a:solidFill>
                  <a:srgbClr val="000000"/>
                </a:solidFill>
                <a:latin typeface="微软雅黑" panose="020B0503020204020204" pitchFamily="34" charset="-122"/>
                <a:ea typeface="微软雅黑" panose="020B0503020204020204" pitchFamily="34" charset="-122"/>
              </a:rPr>
              <a:t>阶段，根据确定的需求，形成需求分析结果，在企业中最常见的是形成需求分析报告，指导开发人员进行需求功能开发和分析，同时也作为汇报需求的最为重要的参考。</a:t>
            </a:r>
            <a:endParaRPr kumimoji="0" lang="zh-CN" altLang="en-US" sz="200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pitchFamily="2" charset="2"/>
              <a:buChar char="Ø"/>
            </a:pPr>
            <a:endParaRPr kumimoji="0" lang="zh-CN" altLang="en-US" sz="280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wipe(left)">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wipe(left)">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wipe(left)">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wipe(left)">
                                      <p:cBhvr>
                                        <p:cTn id="27"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grid函数用于绘制格网，通过对参数的个性化设置，可以绘制出个性的格网</a:t>
            </a:r>
            <a:r>
              <a:rPr kumimoji="0" lang="zh-CN" sz="2000" dirty="0">
                <a:solidFill>
                  <a:srgbClr val="000000"/>
                </a:solidFill>
                <a:latin typeface="微软雅黑" panose="020B0503020204020204" pitchFamily="34" charset="-122"/>
                <a:ea typeface="微软雅黑" panose="020B0503020204020204" pitchFamily="34" charset="-122"/>
              </a:rPr>
              <a:t>。</a:t>
            </a:r>
            <a:endParaRPr kumimoji="0" lang="zh-CN" sz="200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bar函数的bottom参数用于设置柱状图的高度，从而实现堆积柱状图的绘制。</a:t>
            </a:r>
            <a:endParaRPr kumimoji="0" lang="zh-CN"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40208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rPr>
              <a:t>基本使用</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2 </a:t>
            </a:r>
            <a:r>
              <a:rPr lang="zh-CN" altLang="en-US" smtClean="0"/>
              <a:t>柱状图</a:t>
            </a:r>
            <a:endParaRPr lang="zh-CN" altLang="en-US" smtClean="0"/>
          </a:p>
        </p:txBody>
      </p:sp>
      <p:pic>
        <p:nvPicPr>
          <p:cNvPr id="588" name="图片 12"/>
          <p:cNvPicPr>
            <a:picLocks noChangeAspect="1"/>
          </p:cNvPicPr>
          <p:nvPr/>
        </p:nvPicPr>
        <p:blipFill>
          <a:blip r:embed="rId5"/>
          <a:srcRect b="4746"/>
          <a:stretch>
            <a:fillRect/>
          </a:stretch>
        </p:blipFill>
        <p:spPr>
          <a:xfrm>
            <a:off x="1388745" y="3013710"/>
            <a:ext cx="4478655" cy="2696845"/>
          </a:xfrm>
          <a:prstGeom prst="rect">
            <a:avLst/>
          </a:prstGeom>
          <a:noFill/>
          <a:ln>
            <a:noFill/>
          </a:ln>
        </p:spPr>
      </p:pic>
      <p:pic>
        <p:nvPicPr>
          <p:cNvPr id="589" name="图片 13"/>
          <p:cNvPicPr>
            <a:picLocks noChangeAspect="1"/>
          </p:cNvPicPr>
          <p:nvPr/>
        </p:nvPicPr>
        <p:blipFill>
          <a:blip r:embed="rId6"/>
          <a:stretch>
            <a:fillRect/>
          </a:stretch>
        </p:blipFill>
        <p:spPr>
          <a:xfrm>
            <a:off x="6364605" y="3013710"/>
            <a:ext cx="4095115" cy="2707005"/>
          </a:xfrm>
          <a:prstGeom prst="rect">
            <a:avLst/>
          </a:prstGeom>
          <a:noFill/>
          <a:ln>
            <a:noFill/>
          </a:ln>
        </p:spPr>
      </p:pic>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bar函数的width参数用于设置柱状图的宽度，从而实现并列柱状图的绘制</a:t>
            </a:r>
            <a:r>
              <a:rPr kumimoji="0" lang="zh-CN" sz="2000" dirty="0">
                <a:solidFill>
                  <a:srgbClr val="000000"/>
                </a:solidFill>
                <a:latin typeface="微软雅黑" panose="020B0503020204020204" pitchFamily="34" charset="-122"/>
                <a:ea typeface="微软雅黑" panose="020B0503020204020204" pitchFamily="34" charset="-122"/>
              </a:rPr>
              <a:t>。</a:t>
            </a:r>
            <a:endParaRPr kumimoji="0" lang="zh-CN" sz="200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也可以通过barh函数绘制水平柱状图。</a:t>
            </a:r>
            <a:endParaRPr kumimoji="0" lang="zh-CN"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40208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rPr>
              <a:t>基本使用</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2 </a:t>
            </a:r>
            <a:r>
              <a:rPr lang="zh-CN" altLang="en-US" smtClean="0"/>
              <a:t>柱状图</a:t>
            </a:r>
            <a:endParaRPr lang="zh-CN" altLang="en-US" smtClean="0"/>
          </a:p>
        </p:txBody>
      </p:sp>
      <p:pic>
        <p:nvPicPr>
          <p:cNvPr id="590" name="图片 14"/>
          <p:cNvPicPr>
            <a:picLocks noChangeAspect="1"/>
          </p:cNvPicPr>
          <p:nvPr/>
        </p:nvPicPr>
        <p:blipFill>
          <a:blip r:embed="rId5"/>
          <a:stretch>
            <a:fillRect/>
          </a:stretch>
        </p:blipFill>
        <p:spPr>
          <a:xfrm>
            <a:off x="2265045" y="2883535"/>
            <a:ext cx="3537585" cy="3070860"/>
          </a:xfrm>
          <a:prstGeom prst="rect">
            <a:avLst/>
          </a:prstGeom>
          <a:noFill/>
          <a:ln>
            <a:noFill/>
          </a:ln>
        </p:spPr>
      </p:pic>
      <p:pic>
        <p:nvPicPr>
          <p:cNvPr id="591" name="图片 15"/>
          <p:cNvPicPr>
            <a:picLocks noChangeAspect="1"/>
          </p:cNvPicPr>
          <p:nvPr/>
        </p:nvPicPr>
        <p:blipFill>
          <a:blip r:embed="rId6"/>
          <a:stretch>
            <a:fillRect/>
          </a:stretch>
        </p:blipFill>
        <p:spPr>
          <a:xfrm>
            <a:off x="6219190" y="2890520"/>
            <a:ext cx="3430270" cy="3063875"/>
          </a:xfrm>
          <a:prstGeom prst="rect">
            <a:avLst/>
          </a:prstGeom>
          <a:noFill/>
          <a:ln>
            <a:noFill/>
          </a:ln>
        </p:spPr>
      </p:pic>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在matplotlib中，通过xticks函数可以设置图表的X轴刻度和刻度标签</a:t>
            </a:r>
            <a:r>
              <a:rPr kumimoji="0" lang="zh-CN" sz="2000" dirty="0">
                <a:solidFill>
                  <a:srgbClr val="000000"/>
                </a:solidFill>
                <a:latin typeface="微软雅黑" panose="020B0503020204020204" pitchFamily="34" charset="-122"/>
                <a:ea typeface="微软雅黑" panose="020B0503020204020204" pitchFamily="34" charset="-122"/>
              </a:rPr>
              <a:t>。</a:t>
            </a:r>
            <a:endParaRPr kumimoji="0" lang="zh-CN"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70688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rPr>
              <a:t>刻度与标签</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2 </a:t>
            </a:r>
            <a:r>
              <a:rPr lang="zh-CN" altLang="en-US" smtClean="0"/>
              <a:t>柱状图</a:t>
            </a:r>
            <a:endParaRPr lang="zh-CN" altLang="en-US" smtClean="0"/>
          </a:p>
        </p:txBody>
      </p:sp>
      <p:pic>
        <p:nvPicPr>
          <p:cNvPr id="592" name="图片 16"/>
          <p:cNvPicPr>
            <a:picLocks noChangeAspect="1"/>
          </p:cNvPicPr>
          <p:nvPr/>
        </p:nvPicPr>
        <p:blipFill>
          <a:blip r:embed="rId5"/>
          <a:stretch>
            <a:fillRect/>
          </a:stretch>
        </p:blipFill>
        <p:spPr>
          <a:xfrm>
            <a:off x="4222750" y="2406650"/>
            <a:ext cx="3746500" cy="3399790"/>
          </a:xfrm>
          <a:prstGeom prst="rect">
            <a:avLst/>
          </a:prstGeom>
          <a:noFill/>
          <a:ln>
            <a:noFill/>
          </a:ln>
        </p:spPr>
      </p:pic>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通过xlable和ylable方法给X轴和Y轴添加标签，通过title方法为图表添加标题</a:t>
            </a:r>
            <a:r>
              <a:rPr kumimoji="0" lang="zh-CN" sz="2000" dirty="0">
                <a:solidFill>
                  <a:srgbClr val="000000"/>
                </a:solidFill>
                <a:latin typeface="微软雅黑" panose="020B0503020204020204" pitchFamily="34" charset="-122"/>
                <a:ea typeface="微软雅黑" panose="020B0503020204020204" pitchFamily="34" charset="-122"/>
              </a:rPr>
              <a:t>。</a:t>
            </a:r>
            <a:endParaRPr kumimoji="0" lang="zh-CN"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70688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rPr>
              <a:t>刻度与标签</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2 </a:t>
            </a:r>
            <a:r>
              <a:rPr lang="zh-CN" altLang="en-US" smtClean="0"/>
              <a:t>柱状图</a:t>
            </a:r>
            <a:endParaRPr lang="zh-CN" altLang="en-US" smtClean="0"/>
          </a:p>
        </p:txBody>
      </p:sp>
      <p:pic>
        <p:nvPicPr>
          <p:cNvPr id="593" name="图片 17"/>
          <p:cNvPicPr>
            <a:picLocks noChangeAspect="1"/>
          </p:cNvPicPr>
          <p:nvPr/>
        </p:nvPicPr>
        <p:blipFill>
          <a:blip r:embed="rId5"/>
          <a:srcRect b="70118"/>
          <a:stretch>
            <a:fillRect/>
          </a:stretch>
        </p:blipFill>
        <p:spPr>
          <a:xfrm>
            <a:off x="1842135" y="3004820"/>
            <a:ext cx="4116705" cy="1329690"/>
          </a:xfrm>
          <a:prstGeom prst="rect">
            <a:avLst/>
          </a:prstGeom>
          <a:noFill/>
          <a:ln>
            <a:noFill/>
          </a:ln>
        </p:spPr>
      </p:pic>
      <p:pic>
        <p:nvPicPr>
          <p:cNvPr id="350517487" name="图片 17"/>
          <p:cNvPicPr>
            <a:picLocks noChangeAspect="1"/>
          </p:cNvPicPr>
          <p:nvPr/>
        </p:nvPicPr>
        <p:blipFill>
          <a:blip r:embed="rId5"/>
          <a:srcRect t="31229"/>
          <a:stretch>
            <a:fillRect/>
          </a:stretch>
        </p:blipFill>
        <p:spPr>
          <a:xfrm>
            <a:off x="6257290" y="2552065"/>
            <a:ext cx="4045585" cy="3007360"/>
          </a:xfrm>
          <a:prstGeom prst="rect">
            <a:avLst/>
          </a:prstGeom>
          <a:noFill/>
          <a:ln>
            <a:noFill/>
          </a:ln>
        </p:spPr>
      </p:pic>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图例是标识图表元素的重要工具。在bar函数中传入lable参数可以表明图例名称，通过legend函数即可绘制出图例</a:t>
            </a:r>
            <a:r>
              <a:rPr kumimoji="0" lang="zh-CN" sz="2000" dirty="0">
                <a:solidFill>
                  <a:srgbClr val="000000"/>
                </a:solidFill>
                <a:latin typeface="微软雅黑" panose="020B0503020204020204" pitchFamily="34" charset="-122"/>
                <a:ea typeface="微软雅黑" panose="020B0503020204020204" pitchFamily="34" charset="-122"/>
              </a:rPr>
              <a:t>。</a:t>
            </a:r>
            <a:endParaRPr kumimoji="0" lang="zh-CN"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79248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rPr>
              <a:t>图例</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2 </a:t>
            </a:r>
            <a:r>
              <a:rPr lang="zh-CN" altLang="en-US" smtClean="0"/>
              <a:t>柱状图</a:t>
            </a:r>
            <a:endParaRPr lang="zh-CN" altLang="en-US" smtClean="0"/>
          </a:p>
        </p:txBody>
      </p:sp>
      <p:pic>
        <p:nvPicPr>
          <p:cNvPr id="594" name="图片 18"/>
          <p:cNvPicPr>
            <a:picLocks noChangeAspect="1"/>
          </p:cNvPicPr>
          <p:nvPr/>
        </p:nvPicPr>
        <p:blipFill>
          <a:blip r:embed="rId5"/>
          <a:stretch>
            <a:fillRect/>
          </a:stretch>
        </p:blipFill>
        <p:spPr>
          <a:xfrm>
            <a:off x="3941128" y="2811780"/>
            <a:ext cx="4173855" cy="3368040"/>
          </a:xfrm>
          <a:prstGeom prst="rect">
            <a:avLst/>
          </a:prstGeom>
          <a:noFill/>
          <a:ln>
            <a:noFill/>
          </a:ln>
        </p:spPr>
      </p:pic>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matplotlib中，scatter函数可以用来绘制散点图，传入X轴和Y轴坐标即可。</a:t>
            </a:r>
            <a:endParaRPr kumimoji="0"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09728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rPr>
              <a:t>散点图</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3 </a:t>
            </a:r>
            <a:r>
              <a:rPr lang="zh-CN" altLang="en-US" smtClean="0"/>
              <a:t>散点图和直方图</a:t>
            </a:r>
            <a:endParaRPr lang="zh-CN" altLang="en-US" smtClean="0"/>
          </a:p>
        </p:txBody>
      </p:sp>
      <p:pic>
        <p:nvPicPr>
          <p:cNvPr id="595" name="图片 19"/>
          <p:cNvPicPr>
            <a:picLocks noChangeAspect="1"/>
          </p:cNvPicPr>
          <p:nvPr/>
        </p:nvPicPr>
        <p:blipFill>
          <a:blip r:embed="rId5"/>
          <a:stretch>
            <a:fillRect/>
          </a:stretch>
        </p:blipFill>
        <p:spPr>
          <a:xfrm>
            <a:off x="3818255" y="2385060"/>
            <a:ext cx="4554855" cy="3769360"/>
          </a:xfrm>
          <a:prstGeom prst="rect">
            <a:avLst/>
          </a:prstGeom>
          <a:noFill/>
          <a:ln>
            <a:noFill/>
          </a:ln>
        </p:spPr>
      </p:pic>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散点图的颜色和点标记样式也是可以进行更改的</a:t>
            </a:r>
            <a:r>
              <a:rPr kumimoji="0" lang="zh-CN" sz="2000" dirty="0">
                <a:solidFill>
                  <a:srgbClr val="000000"/>
                </a:solidFill>
                <a:latin typeface="微软雅黑" panose="020B0503020204020204" pitchFamily="34" charset="-122"/>
                <a:ea typeface="微软雅黑" panose="020B0503020204020204" pitchFamily="34" charset="-122"/>
              </a:rPr>
              <a:t>。</a:t>
            </a:r>
            <a:endParaRPr kumimoji="0" lang="zh-CN"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09728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rPr>
              <a:t>散点图</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3 </a:t>
            </a:r>
            <a:r>
              <a:rPr lang="zh-CN" altLang="en-US" smtClean="0"/>
              <a:t>散点图和直方图</a:t>
            </a:r>
            <a:endParaRPr lang="zh-CN" altLang="en-US" smtClean="0"/>
          </a:p>
        </p:txBody>
      </p:sp>
      <p:pic>
        <p:nvPicPr>
          <p:cNvPr id="596" name="图片 20"/>
          <p:cNvPicPr>
            <a:picLocks noChangeAspect="1"/>
          </p:cNvPicPr>
          <p:nvPr/>
        </p:nvPicPr>
        <p:blipFill>
          <a:blip r:embed="rId5"/>
          <a:stretch>
            <a:fillRect/>
          </a:stretch>
        </p:blipFill>
        <p:spPr>
          <a:xfrm>
            <a:off x="3869690" y="2385060"/>
            <a:ext cx="4451985" cy="3486785"/>
          </a:xfrm>
          <a:prstGeom prst="rect">
            <a:avLst/>
          </a:prstGeom>
          <a:noFill/>
          <a:ln>
            <a:noFill/>
          </a:ln>
        </p:spPr>
      </p:pic>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matplotlib的hist函数可以用来绘制直方图</a:t>
            </a:r>
            <a:r>
              <a:rPr kumimoji="0" lang="zh-CN" sz="2000" dirty="0">
                <a:solidFill>
                  <a:srgbClr val="000000"/>
                </a:solidFill>
                <a:latin typeface="微软雅黑" panose="020B0503020204020204" pitchFamily="34" charset="-122"/>
                <a:ea typeface="微软雅黑" panose="020B0503020204020204" pitchFamily="34" charset="-122"/>
              </a:rPr>
              <a:t>。</a:t>
            </a:r>
            <a:endParaRPr kumimoji="0" lang="zh-CN"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09728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rPr>
              <a:t>直方图</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3 </a:t>
            </a:r>
            <a:r>
              <a:rPr lang="zh-CN" altLang="en-US" smtClean="0"/>
              <a:t>散点图和直方图</a:t>
            </a:r>
            <a:endParaRPr lang="zh-CN" altLang="en-US" smtClean="0"/>
          </a:p>
        </p:txBody>
      </p:sp>
      <p:pic>
        <p:nvPicPr>
          <p:cNvPr id="413" name="图片 21"/>
          <p:cNvPicPr>
            <a:picLocks noChangeAspect="1"/>
          </p:cNvPicPr>
          <p:nvPr/>
        </p:nvPicPr>
        <p:blipFill>
          <a:blip r:embed="rId5"/>
          <a:srcRect b="52092"/>
          <a:stretch>
            <a:fillRect/>
          </a:stretch>
        </p:blipFill>
        <p:spPr>
          <a:xfrm>
            <a:off x="1395095" y="2663825"/>
            <a:ext cx="5205095" cy="2389505"/>
          </a:xfrm>
          <a:prstGeom prst="rect">
            <a:avLst/>
          </a:prstGeom>
          <a:noFill/>
          <a:ln>
            <a:noFill/>
          </a:ln>
        </p:spPr>
      </p:pic>
      <p:pic>
        <p:nvPicPr>
          <p:cNvPr id="350517488" name="图片 21"/>
          <p:cNvPicPr>
            <a:picLocks noChangeAspect="1"/>
          </p:cNvPicPr>
          <p:nvPr/>
        </p:nvPicPr>
        <p:blipFill>
          <a:blip r:embed="rId5"/>
          <a:srcRect t="51017" r="23493"/>
          <a:stretch>
            <a:fillRect/>
          </a:stretch>
        </p:blipFill>
        <p:spPr>
          <a:xfrm>
            <a:off x="7139305" y="2663825"/>
            <a:ext cx="3941445" cy="2418715"/>
          </a:xfrm>
          <a:prstGeom prst="rect">
            <a:avLst/>
          </a:prstGeom>
          <a:noFill/>
          <a:ln>
            <a:noFill/>
          </a:ln>
        </p:spPr>
      </p:pic>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05" y="1797050"/>
            <a:ext cx="5370195"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matplotlib的图像位于Figure对象中。通过figure函数可以创建一个新的Figure，用于绘制图表，其中的figsize参数可以设置图表的长宽比。在创建Figure对象过程中，通过add_subplot函数创建子图，用于绘制图形。</a:t>
            </a:r>
            <a:endParaRPr kumimoji="0"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40208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rPr>
              <a:t>图表布局</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4 </a:t>
            </a:r>
            <a:r>
              <a:rPr lang="zh-CN" altLang="en-US" smtClean="0"/>
              <a:t>自定义设置图表</a:t>
            </a:r>
            <a:endParaRPr lang="zh-CN" altLang="en-US" smtClean="0"/>
          </a:p>
        </p:txBody>
      </p:sp>
      <p:pic>
        <p:nvPicPr>
          <p:cNvPr id="598" name="图片 7"/>
          <p:cNvPicPr/>
          <p:nvPr/>
        </p:nvPicPr>
        <p:blipFill>
          <a:blip r:embed="rId5"/>
          <a:stretch>
            <a:fillRect/>
          </a:stretch>
        </p:blipFill>
        <p:spPr>
          <a:xfrm>
            <a:off x="6450330" y="1988820"/>
            <a:ext cx="4880610" cy="4001770"/>
          </a:xfrm>
          <a:prstGeom prst="rect">
            <a:avLst/>
          </a:prstGeom>
        </p:spPr>
      </p:pic>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05" y="1797050"/>
            <a:ext cx="5370195"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这时选择不同的ax变量，便可在对应的subplot子图中绘图。</a:t>
            </a:r>
            <a:endParaRPr kumimoji="0"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40208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rPr>
              <a:t>图表布局</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4 </a:t>
            </a:r>
            <a:r>
              <a:rPr lang="zh-CN" altLang="en-US" smtClean="0"/>
              <a:t>自定义设置图表</a:t>
            </a:r>
            <a:endParaRPr lang="zh-CN" altLang="en-US" smtClean="0"/>
          </a:p>
        </p:txBody>
      </p:sp>
      <p:pic>
        <p:nvPicPr>
          <p:cNvPr id="599" name="图片 8"/>
          <p:cNvPicPr/>
          <p:nvPr/>
        </p:nvPicPr>
        <p:blipFill>
          <a:blip r:embed="rId5"/>
          <a:srcRect b="70732"/>
          <a:stretch>
            <a:fillRect/>
          </a:stretch>
        </p:blipFill>
        <p:spPr>
          <a:xfrm>
            <a:off x="916305" y="3174365"/>
            <a:ext cx="5490210" cy="1631315"/>
          </a:xfrm>
          <a:prstGeom prst="rect">
            <a:avLst/>
          </a:prstGeom>
          <a:ln>
            <a:noFill/>
          </a:ln>
        </p:spPr>
      </p:pic>
      <p:pic>
        <p:nvPicPr>
          <p:cNvPr id="350517489" name="图片 8"/>
          <p:cNvPicPr/>
          <p:nvPr/>
        </p:nvPicPr>
        <p:blipFill>
          <a:blip r:embed="rId5"/>
          <a:srcRect t="29915"/>
          <a:stretch>
            <a:fillRect/>
          </a:stretch>
        </p:blipFill>
        <p:spPr>
          <a:xfrm>
            <a:off x="6588125" y="2279015"/>
            <a:ext cx="4843780" cy="3154045"/>
          </a:xfrm>
          <a:prstGeom prst="rect">
            <a:avLst/>
          </a:prstGeom>
          <a:ln>
            <a:noFill/>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2"/>
          <p:cNvSpPr txBox="1"/>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kern="0" dirty="0"/>
              <a:t>   </a:t>
            </a:r>
            <a:r>
              <a:rPr lang="zh-CN" altLang="en-US" kern="0" dirty="0" smtClean="0"/>
              <a:t>基于招聘项目的</a:t>
            </a:r>
            <a:r>
              <a:rPr lang="zh-CN" altLang="en-US" kern="0" dirty="0"/>
              <a:t>需求分析</a:t>
            </a:r>
            <a:endParaRPr lang="zh-CN" altLang="en-US" kern="0" dirty="0"/>
          </a:p>
        </p:txBody>
      </p:sp>
      <p:sp>
        <p:nvSpPr>
          <p:cNvPr id="7" name="TextBox 5"/>
          <p:cNvSpPr txBox="1">
            <a:spLocks noChangeArrowheads="1"/>
          </p:cNvSpPr>
          <p:nvPr/>
        </p:nvSpPr>
        <p:spPr bwMode="auto">
          <a:xfrm>
            <a:off x="793597" y="941808"/>
            <a:ext cx="10517870"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altLang="en-US" sz="2800" dirty="0">
                <a:solidFill>
                  <a:srgbClr val="000000"/>
                </a:solidFill>
                <a:latin typeface="微软雅黑" panose="020B0503020204020204" pitchFamily="34" charset="-122"/>
                <a:ea typeface="微软雅黑" panose="020B0503020204020204" pitchFamily="34" charset="-122"/>
              </a:rPr>
              <a:t>以招聘信息作为业务背景</a:t>
            </a:r>
            <a:r>
              <a:rPr kumimoji="0" lang="zh-CN" altLang="en-US" sz="2800" dirty="0" smtClean="0">
                <a:solidFill>
                  <a:srgbClr val="000000"/>
                </a:solidFill>
                <a:latin typeface="微软雅黑" panose="020B0503020204020204" pitchFamily="34" charset="-122"/>
                <a:ea typeface="微软雅黑" panose="020B0503020204020204" pitchFamily="34" charset="-122"/>
              </a:rPr>
              <a:t>，梳理</a:t>
            </a:r>
            <a:r>
              <a:rPr kumimoji="0" lang="zh-CN" altLang="en-US" sz="2800" dirty="0">
                <a:solidFill>
                  <a:srgbClr val="000000"/>
                </a:solidFill>
                <a:latin typeface="微软雅黑" panose="020B0503020204020204" pitchFamily="34" charset="-122"/>
                <a:ea typeface="微软雅黑" panose="020B0503020204020204" pitchFamily="34" charset="-122"/>
              </a:rPr>
              <a:t>需求分析的</a:t>
            </a:r>
            <a:r>
              <a:rPr kumimoji="0" lang="zh-CN" altLang="en-US" sz="2800" dirty="0" smtClean="0">
                <a:solidFill>
                  <a:srgbClr val="000000"/>
                </a:solidFill>
                <a:latin typeface="微软雅黑" panose="020B0503020204020204" pitchFamily="34" charset="-122"/>
                <a:ea typeface="微软雅黑" panose="020B0503020204020204" pitchFamily="34" charset="-122"/>
              </a:rPr>
              <a:t>过程：</a:t>
            </a:r>
            <a:endParaRPr kumimoji="0" lang="en-US" altLang="zh-CN" sz="2800" dirty="0" smtClean="0">
              <a:solidFill>
                <a:srgbClr val="000000"/>
              </a:solidFill>
              <a:latin typeface="微软雅黑" panose="020B0503020204020204" pitchFamily="34" charset="-122"/>
              <a:ea typeface="微软雅黑" panose="020B0503020204020204" pitchFamily="34" charset="-122"/>
            </a:endParaRPr>
          </a:p>
          <a:p>
            <a:pPr lvl="1" eaLnBrk="1" hangingPunct="1">
              <a:lnSpc>
                <a:spcPct val="150000"/>
              </a:lnSpc>
              <a:spcBef>
                <a:spcPct val="0"/>
              </a:spcBef>
              <a:buClr>
                <a:schemeClr val="tx2"/>
              </a:buClr>
              <a:buFont typeface="Wingdings" panose="05000000000000000000" pitchFamily="2" charset="2"/>
              <a:buChar char="u"/>
            </a:pPr>
            <a:r>
              <a:rPr kumimoji="0" lang="zh-CN" altLang="en-US" sz="2400" dirty="0">
                <a:solidFill>
                  <a:srgbClr val="000000"/>
                </a:solidFill>
                <a:latin typeface="微软雅黑" panose="020B0503020204020204" pitchFamily="34" charset="-122"/>
                <a:ea typeface="微软雅黑" panose="020B0503020204020204" pitchFamily="34" charset="-122"/>
              </a:rPr>
              <a:t>发现问题：针对各个招聘网站、在校毕业生等多种渠道进行调研后，发现岗位所在城市、企业规模、岗位薪资、学历要求、技术要求等是关注较多的点</a:t>
            </a:r>
            <a:endParaRPr kumimoji="0" lang="zh-CN" altLang="en-US" sz="240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140208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rPr>
              <a:t>图表布局</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4 </a:t>
            </a:r>
            <a:r>
              <a:rPr lang="zh-CN" altLang="en-US" smtClean="0"/>
              <a:t>自定义设置图表</a:t>
            </a:r>
            <a:endParaRPr lang="zh-CN" altLang="en-US" smtClean="0"/>
          </a:p>
        </p:txBody>
      </p:sp>
      <p:sp>
        <p:nvSpPr>
          <p:cNvPr id="2" name="TextBox 5"/>
          <p:cNvSpPr txBox="1">
            <a:spLocks noChangeArrowheads="1"/>
          </p:cNvSpPr>
          <p:nvPr>
            <p:custDataLst>
              <p:tags r:id="rId4"/>
            </p:custDataLst>
          </p:nvPr>
        </p:nvSpPr>
        <p:spPr bwMode="auto">
          <a:xfrm>
            <a:off x="725864" y="1797214"/>
            <a:ext cx="10605711"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通过plt.subplots可以很轻松地创建子图，而且axes的索引类似于二维数组，这样便可以对指定的子图进行绘制。</a:t>
            </a:r>
            <a:endParaRPr kumimoji="0" sz="2000" dirty="0">
              <a:solidFill>
                <a:srgbClr val="000000"/>
              </a:solidFill>
              <a:latin typeface="微软雅黑" panose="020B0503020204020204" pitchFamily="34" charset="-122"/>
              <a:ea typeface="微软雅黑" panose="020B0503020204020204" pitchFamily="34" charset="-122"/>
            </a:endParaRPr>
          </a:p>
        </p:txBody>
      </p:sp>
      <p:pic>
        <p:nvPicPr>
          <p:cNvPr id="600" name="图片 7"/>
          <p:cNvPicPr/>
          <p:nvPr/>
        </p:nvPicPr>
        <p:blipFill>
          <a:blip r:embed="rId5"/>
          <a:stretch>
            <a:fillRect/>
          </a:stretch>
        </p:blipFill>
        <p:spPr>
          <a:xfrm>
            <a:off x="4058285" y="2494280"/>
            <a:ext cx="4984750" cy="3482975"/>
          </a:xfrm>
          <a:prstGeom prst="rect">
            <a:avLst/>
          </a:prstGeom>
        </p:spPr>
      </p:pic>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140208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rPr>
              <a:t>图表布局</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4 </a:t>
            </a:r>
            <a:r>
              <a:rPr lang="zh-CN" altLang="en-US" smtClean="0"/>
              <a:t>自定义设置图表</a:t>
            </a:r>
            <a:endParaRPr lang="zh-CN" altLang="en-US" smtClean="0"/>
          </a:p>
        </p:txBody>
      </p:sp>
      <p:sp>
        <p:nvSpPr>
          <p:cNvPr id="2" name="TextBox 5"/>
          <p:cNvSpPr txBox="1">
            <a:spLocks noChangeArrowheads="1"/>
          </p:cNvSpPr>
          <p:nvPr>
            <p:custDataLst>
              <p:tags r:id="rId4"/>
            </p:custDataLst>
          </p:nvPr>
        </p:nvSpPr>
        <p:spPr bwMode="auto">
          <a:xfrm>
            <a:off x="725864" y="1797214"/>
            <a:ext cx="10605711"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默认情况下，各subplot子图间都会留有一定的间距。</a:t>
            </a:r>
            <a:endParaRPr kumimoji="0" sz="2000" dirty="0">
              <a:solidFill>
                <a:srgbClr val="000000"/>
              </a:solidFill>
              <a:latin typeface="微软雅黑" panose="020B0503020204020204" pitchFamily="34" charset="-122"/>
              <a:ea typeface="微软雅黑" panose="020B0503020204020204" pitchFamily="34" charset="-122"/>
            </a:endParaRPr>
          </a:p>
        </p:txBody>
      </p:sp>
      <p:pic>
        <p:nvPicPr>
          <p:cNvPr id="601" name="图片 8"/>
          <p:cNvPicPr/>
          <p:nvPr/>
        </p:nvPicPr>
        <p:blipFill>
          <a:blip r:embed="rId5"/>
          <a:stretch>
            <a:fillRect/>
          </a:stretch>
        </p:blipFill>
        <p:spPr>
          <a:xfrm>
            <a:off x="3763010" y="2498090"/>
            <a:ext cx="4666615" cy="3386455"/>
          </a:xfrm>
          <a:prstGeom prst="rect">
            <a:avLst/>
          </a:prstGeom>
        </p:spPr>
      </p:pic>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140208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rPr>
              <a:t>图表布局</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4 </a:t>
            </a:r>
            <a:r>
              <a:rPr lang="zh-CN" altLang="en-US" smtClean="0"/>
              <a:t>自定义设置图表</a:t>
            </a:r>
            <a:endParaRPr lang="zh-CN" altLang="en-US" smtClean="0"/>
          </a:p>
        </p:txBody>
      </p:sp>
      <p:sp>
        <p:nvSpPr>
          <p:cNvPr id="2" name="TextBox 5"/>
          <p:cNvSpPr txBox="1">
            <a:spLocks noChangeArrowheads="1"/>
          </p:cNvSpPr>
          <p:nvPr>
            <p:custDataLst>
              <p:tags r:id="rId4"/>
            </p:custDataLst>
          </p:nvPr>
        </p:nvSpPr>
        <p:spPr bwMode="auto">
          <a:xfrm>
            <a:off x="725864" y="1797214"/>
            <a:ext cx="10605711" cy="230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当没有设置figsize时，创建多子图会显得拥挤。通过plt.subplots_adjust方法，可以设置子图的间距，修改子图之间的间距。具体参数如下：</a:t>
            </a:r>
            <a:endParaRPr kumimoji="0" sz="2000" dirty="0">
              <a:solidFill>
                <a:srgbClr val="000000"/>
              </a:solidFill>
              <a:latin typeface="微软雅黑" panose="020B0503020204020204" pitchFamily="34" charset="-122"/>
              <a:ea typeface="微软雅黑" panose="020B0503020204020204" pitchFamily="34" charset="-122"/>
            </a:endParaRPr>
          </a:p>
          <a:p>
            <a:pPr lvl="1" eaLnBrk="1" hangingPunct="1">
              <a:lnSpc>
                <a:spcPct val="150000"/>
              </a:lnSpc>
              <a:spcBef>
                <a:spcPct val="0"/>
              </a:spcBef>
              <a:buClr>
                <a:schemeClr val="tx2"/>
              </a:buClr>
              <a:buFont typeface="Wingdings" panose="05000000000000000000" pitchFamily="2" charset="2"/>
              <a:buChar char="Ø"/>
            </a:pPr>
            <a:r>
              <a:rPr kumimoji="0" sz="1600" dirty="0">
                <a:solidFill>
                  <a:srgbClr val="000000"/>
                </a:solidFill>
                <a:latin typeface="微软雅黑" panose="020B0503020204020204" pitchFamily="34" charset="-122"/>
                <a:ea typeface="微软雅黑" panose="020B0503020204020204" pitchFamily="34" charset="-122"/>
              </a:rPr>
              <a:t>subplots_adjust(left=None,bottom=None,right=None,top=None,wspace=None,hspace=None)</a:t>
            </a:r>
            <a:endParaRPr kumimoji="0" sz="160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其中前4个参数用于设置subplot子图的外围边距，wspace和hspace参数用于设置subplot子图间的边距。</a:t>
            </a:r>
            <a:endParaRPr kumimoji="0" sz="2000" dirty="0">
              <a:solidFill>
                <a:srgbClr val="000000"/>
              </a:solidFill>
              <a:latin typeface="微软雅黑" panose="020B0503020204020204" pitchFamily="34" charset="-122"/>
              <a:ea typeface="微软雅黑" panose="020B0503020204020204" pitchFamily="34" charset="-122"/>
            </a:endParaRPr>
          </a:p>
        </p:txBody>
      </p:sp>
      <p:pic>
        <p:nvPicPr>
          <p:cNvPr id="602" name="图片 9"/>
          <p:cNvPicPr/>
          <p:nvPr/>
        </p:nvPicPr>
        <p:blipFill>
          <a:blip r:embed="rId5"/>
          <a:stretch>
            <a:fillRect/>
          </a:stretch>
        </p:blipFill>
        <p:spPr>
          <a:xfrm>
            <a:off x="7282815" y="3627755"/>
            <a:ext cx="3307080" cy="2806700"/>
          </a:xfrm>
          <a:prstGeom prst="rect">
            <a:avLst/>
          </a:prstGeom>
        </p:spPr>
      </p:pic>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140208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rPr>
              <a:t>文本注释</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4 </a:t>
            </a:r>
            <a:r>
              <a:rPr lang="zh-CN" altLang="en-US" smtClean="0"/>
              <a:t>自定义设置图表</a:t>
            </a:r>
            <a:endParaRPr lang="zh-CN" altLang="en-US" smtClean="0"/>
          </a:p>
        </p:txBody>
      </p:sp>
      <p:sp>
        <p:nvSpPr>
          <p:cNvPr id="2" name="TextBox 5"/>
          <p:cNvSpPr txBox="1">
            <a:spLocks noChangeArrowheads="1"/>
          </p:cNvSpPr>
          <p:nvPr>
            <p:custDataLst>
              <p:tags r:id="rId4"/>
            </p:custDataLst>
          </p:nvPr>
        </p:nvSpPr>
        <p:spPr bwMode="auto">
          <a:xfrm>
            <a:off x="725864" y="1797214"/>
            <a:ext cx="10605711"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通过text函数可以在指定的坐标(x,y)上加入文本注解。</a:t>
            </a:r>
            <a:endParaRPr kumimoji="0" sz="2000" dirty="0">
              <a:solidFill>
                <a:srgbClr val="000000"/>
              </a:solidFill>
              <a:latin typeface="微软雅黑" panose="020B0503020204020204" pitchFamily="34" charset="-122"/>
              <a:ea typeface="微软雅黑" panose="020B0503020204020204" pitchFamily="34" charset="-122"/>
            </a:endParaRPr>
          </a:p>
        </p:txBody>
      </p:sp>
      <p:pic>
        <p:nvPicPr>
          <p:cNvPr id="612" name="图片 7"/>
          <p:cNvPicPr/>
          <p:nvPr/>
        </p:nvPicPr>
        <p:blipFill>
          <a:blip r:embed="rId5"/>
          <a:srcRect b="52980"/>
          <a:stretch>
            <a:fillRect/>
          </a:stretch>
        </p:blipFill>
        <p:spPr>
          <a:xfrm>
            <a:off x="1969135" y="2552065"/>
            <a:ext cx="4166870" cy="2564765"/>
          </a:xfrm>
          <a:prstGeom prst="rect">
            <a:avLst/>
          </a:prstGeom>
          <a:ln>
            <a:noFill/>
          </a:ln>
        </p:spPr>
      </p:pic>
      <p:pic>
        <p:nvPicPr>
          <p:cNvPr id="350517490" name="图片 7"/>
          <p:cNvPicPr/>
          <p:nvPr/>
        </p:nvPicPr>
        <p:blipFill>
          <a:blip r:embed="rId5"/>
          <a:srcRect t="48035"/>
          <a:stretch>
            <a:fillRect/>
          </a:stretch>
        </p:blipFill>
        <p:spPr>
          <a:xfrm>
            <a:off x="6563995" y="2552065"/>
            <a:ext cx="3822700" cy="2555875"/>
          </a:xfrm>
          <a:prstGeom prst="rect">
            <a:avLst/>
          </a:prstGeom>
          <a:ln>
            <a:noFill/>
          </a:ln>
        </p:spPr>
      </p:pic>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170688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rPr>
              <a:t>样式与字体</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4 </a:t>
            </a:r>
            <a:r>
              <a:rPr lang="zh-CN" altLang="en-US" smtClean="0"/>
              <a:t>自定义设置图表</a:t>
            </a:r>
            <a:endParaRPr lang="zh-CN" altLang="en-US" smtClean="0"/>
          </a:p>
        </p:txBody>
      </p:sp>
      <p:sp>
        <p:nvSpPr>
          <p:cNvPr id="2" name="TextBox 5"/>
          <p:cNvSpPr txBox="1">
            <a:spLocks noChangeArrowheads="1"/>
          </p:cNvSpPr>
          <p:nvPr>
            <p:custDataLst>
              <p:tags r:id="rId4"/>
            </p:custDataLst>
          </p:nvPr>
        </p:nvSpPr>
        <p:spPr bwMode="auto">
          <a:xfrm>
            <a:off x="725864" y="1797214"/>
            <a:ext cx="10605711"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matplotlib自带了一些样式供用户使用，最常用的是ggplot样式，该样式是参考R语言中的ggplot库。通过plt.style.use('ggplot')函数即可调用该样式绘图。</a:t>
            </a:r>
            <a:endParaRPr kumimoji="0" sz="2000" dirty="0">
              <a:solidFill>
                <a:srgbClr val="000000"/>
              </a:solidFill>
              <a:latin typeface="微软雅黑" panose="020B0503020204020204" pitchFamily="34" charset="-122"/>
              <a:ea typeface="微软雅黑" panose="020B0503020204020204" pitchFamily="34" charset="-122"/>
            </a:endParaRPr>
          </a:p>
        </p:txBody>
      </p:sp>
      <p:pic>
        <p:nvPicPr>
          <p:cNvPr id="412" name="图片 1"/>
          <p:cNvPicPr>
            <a:picLocks noChangeAspect="1"/>
          </p:cNvPicPr>
          <p:nvPr/>
        </p:nvPicPr>
        <p:blipFill>
          <a:blip r:embed="rId5"/>
          <a:stretch>
            <a:fillRect/>
          </a:stretch>
        </p:blipFill>
        <p:spPr>
          <a:xfrm>
            <a:off x="4051935" y="2814320"/>
            <a:ext cx="3952875" cy="3410585"/>
          </a:xfrm>
          <a:prstGeom prst="rect">
            <a:avLst/>
          </a:prstGeom>
          <a:noFill/>
          <a:ln>
            <a:noFill/>
          </a:ln>
        </p:spPr>
      </p:pic>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170688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rPr>
              <a:t>样式与字体</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4 </a:t>
            </a:r>
            <a:r>
              <a:rPr lang="zh-CN" altLang="en-US" smtClean="0"/>
              <a:t>自定义设置图表</a:t>
            </a:r>
            <a:endParaRPr lang="zh-CN" altLang="en-US" smtClean="0"/>
          </a:p>
        </p:txBody>
      </p:sp>
      <p:sp>
        <p:nvSpPr>
          <p:cNvPr id="2" name="TextBox 5"/>
          <p:cNvSpPr txBox="1">
            <a:spLocks noChangeArrowheads="1"/>
          </p:cNvSpPr>
          <p:nvPr>
            <p:custDataLst>
              <p:tags r:id="rId4"/>
            </p:custDataLst>
          </p:nvPr>
        </p:nvSpPr>
        <p:spPr bwMode="auto">
          <a:xfrm>
            <a:off x="725864" y="1797214"/>
            <a:ext cx="10605711"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matplotlib默认为英文字体，如果绘制中出现汉字就会发生乱码。</a:t>
            </a:r>
            <a:endParaRPr kumimoji="0" sz="200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因此需要指定matplotlib的默认字体，这样就可以解决中文乱码的问题。</a:t>
            </a:r>
            <a:endParaRPr kumimoji="0" sz="2000" dirty="0">
              <a:solidFill>
                <a:srgbClr val="000000"/>
              </a:solidFill>
              <a:latin typeface="微软雅黑" panose="020B0503020204020204" pitchFamily="34" charset="-122"/>
              <a:ea typeface="微软雅黑" panose="020B0503020204020204" pitchFamily="34" charset="-122"/>
            </a:endParaRPr>
          </a:p>
        </p:txBody>
      </p:sp>
      <p:pic>
        <p:nvPicPr>
          <p:cNvPr id="617" name="图片 8"/>
          <p:cNvPicPr/>
          <p:nvPr/>
        </p:nvPicPr>
        <p:blipFill>
          <a:blip r:embed="rId5"/>
          <a:srcRect b="49775"/>
          <a:stretch>
            <a:fillRect/>
          </a:stretch>
        </p:blipFill>
        <p:spPr>
          <a:xfrm>
            <a:off x="1937385" y="2834005"/>
            <a:ext cx="2613025" cy="1838960"/>
          </a:xfrm>
          <a:prstGeom prst="rect">
            <a:avLst/>
          </a:prstGeom>
          <a:ln>
            <a:noFill/>
          </a:ln>
        </p:spPr>
      </p:pic>
      <p:pic>
        <p:nvPicPr>
          <p:cNvPr id="350517491" name="图片 8"/>
          <p:cNvPicPr/>
          <p:nvPr/>
        </p:nvPicPr>
        <p:blipFill>
          <a:blip r:embed="rId5"/>
          <a:srcRect t="51301"/>
          <a:stretch>
            <a:fillRect/>
          </a:stretch>
        </p:blipFill>
        <p:spPr>
          <a:xfrm>
            <a:off x="1937385" y="4672965"/>
            <a:ext cx="2613025" cy="1583690"/>
          </a:xfrm>
          <a:prstGeom prst="rect">
            <a:avLst/>
          </a:prstGeom>
          <a:ln>
            <a:noFill/>
          </a:ln>
        </p:spPr>
      </p:pic>
      <p:pic>
        <p:nvPicPr>
          <p:cNvPr id="621" name="图片 7"/>
          <p:cNvPicPr/>
          <p:nvPr/>
        </p:nvPicPr>
        <p:blipFill>
          <a:blip r:embed="rId6"/>
          <a:stretch>
            <a:fillRect/>
          </a:stretch>
        </p:blipFill>
        <p:spPr>
          <a:xfrm>
            <a:off x="5570220" y="3013710"/>
            <a:ext cx="4922520" cy="3081020"/>
          </a:xfrm>
          <a:prstGeom prst="rect">
            <a:avLst/>
          </a:prstGeom>
        </p:spPr>
      </p:pic>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标题 2"/>
          <p:cNvSpPr>
            <a:spLocks noGrp="1"/>
          </p:cNvSpPr>
          <p:nvPr>
            <p:ph type="title" idx="4294967295"/>
          </p:nvPr>
        </p:nvSpPr>
        <p:spPr>
          <a:xfrm>
            <a:off x="0" y="358775"/>
            <a:ext cx="10972800" cy="528955"/>
          </a:xfrm>
        </p:spPr>
        <p:txBody>
          <a:bodyPr/>
          <a:lstStyle/>
          <a:p>
            <a:r>
              <a:rPr lang="en-US" altLang="zh-CN" dirty="0"/>
              <a:t>   </a:t>
            </a:r>
            <a:r>
              <a:rPr lang="zh-CN" altLang="en-US" dirty="0"/>
              <a:t>目录</a:t>
            </a:r>
            <a:endParaRPr lang="zh-CN" altLang="en-US" dirty="0"/>
          </a:p>
        </p:txBody>
      </p:sp>
      <p:grpSp>
        <p:nvGrpSpPr>
          <p:cNvPr id="4" name="组合 3"/>
          <p:cNvGrpSpPr/>
          <p:nvPr>
            <p:custDataLst>
              <p:tags r:id="rId1"/>
            </p:custDataLst>
          </p:nvPr>
        </p:nvGrpSpPr>
        <p:grpSpPr>
          <a:xfrm>
            <a:off x="1577535" y="1416266"/>
            <a:ext cx="7948546" cy="595277"/>
            <a:chOff x="520218" y="437796"/>
            <a:chExt cx="9236734" cy="691752"/>
          </a:xfrm>
        </p:grpSpPr>
        <p:sp>
          <p:nvSpPr>
            <p:cNvPr id="5" name="矩形: 圆角 4"/>
            <p:cNvSpPr/>
            <p:nvPr>
              <p:custDataLst>
                <p:tags r:id="rId2"/>
              </p:custDataLst>
            </p:nvPr>
          </p:nvSpPr>
          <p:spPr>
            <a:xfrm>
              <a:off x="520218" y="437796"/>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70C0"/>
                </a:solidFill>
              </a:endParaRPr>
            </a:p>
          </p:txBody>
        </p:sp>
        <p:sp>
          <p:nvSpPr>
            <p:cNvPr id="8" name="文本框 7"/>
            <p:cNvSpPr txBox="1"/>
            <p:nvPr>
              <p:custDataLst>
                <p:tags r:id="rId3"/>
              </p:custDataLst>
            </p:nvPr>
          </p:nvSpPr>
          <p:spPr>
            <a:xfrm>
              <a:off x="1301959" y="529140"/>
              <a:ext cx="8454993" cy="534987"/>
            </a:xfrm>
            <a:prstGeom prst="rect">
              <a:avLst/>
            </a:prstGeom>
            <a:noFill/>
          </p:spPr>
          <p:txBody>
            <a:bodyPr wrap="square" rtlCol="0">
              <a:spAutoFit/>
              <a:scene3d>
                <a:camera prst="orthographicFront"/>
                <a:lightRig rig="threePt" dir="t"/>
              </a:scene3d>
              <a:sp3d contourW="12700"/>
            </a:bodyPr>
            <a:lstStyle/>
            <a:p>
              <a:pPr marR="0" lvl="0" algn="l" defTabSz="914400" rtl="0" eaLnBrk="1" fontAlgn="auto" latinLnBrk="0" hangingPunct="1">
                <a:lnSpc>
                  <a:spcPct val="100000"/>
                </a:lnSpc>
                <a:spcBef>
                  <a:spcPts val="0"/>
                </a:spcBef>
                <a:spcAft>
                  <a:spcPts val="0"/>
                </a:spcAft>
                <a:buClrTx/>
                <a:buSzTx/>
                <a:defRPr/>
              </a:pPr>
              <a:r>
                <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任务一 需求分析</a:t>
              </a:r>
              <a:endPar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sp>
          <p:nvSpPr>
            <p:cNvPr id="7" name="椭圆 106"/>
            <p:cNvSpPr/>
            <p:nvPr>
              <p:custDataLst>
                <p:tags r:id="rId4"/>
              </p:custDataLst>
            </p:nvPr>
          </p:nvSpPr>
          <p:spPr>
            <a:xfrm>
              <a:off x="658980" y="573932"/>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0070C0"/>
                </a:solidFill>
              </a:endParaRPr>
            </a:p>
          </p:txBody>
        </p:sp>
      </p:grpSp>
      <p:grpSp>
        <p:nvGrpSpPr>
          <p:cNvPr id="10" name="组合 9"/>
          <p:cNvGrpSpPr/>
          <p:nvPr>
            <p:custDataLst>
              <p:tags r:id="rId5"/>
            </p:custDataLst>
          </p:nvPr>
        </p:nvGrpSpPr>
        <p:grpSpPr>
          <a:xfrm>
            <a:off x="1577535" y="2330184"/>
            <a:ext cx="8776335" cy="3344197"/>
            <a:chOff x="520218" y="63669"/>
            <a:chExt cx="10198679" cy="3886182"/>
          </a:xfrm>
        </p:grpSpPr>
        <p:sp>
          <p:nvSpPr>
            <p:cNvPr id="11" name="矩形: 圆角 10"/>
            <p:cNvSpPr/>
            <p:nvPr>
              <p:custDataLst>
                <p:tags r:id="rId6"/>
              </p:custDataLst>
            </p:nvPr>
          </p:nvSpPr>
          <p:spPr>
            <a:xfrm>
              <a:off x="520218" y="63669"/>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70C0"/>
                </a:solidFill>
              </a:endParaRPr>
            </a:p>
          </p:txBody>
        </p:sp>
        <p:sp>
          <p:nvSpPr>
            <p:cNvPr id="14" name="文本框 13"/>
            <p:cNvSpPr txBox="1"/>
            <p:nvPr>
              <p:custDataLst>
                <p:tags r:id="rId7"/>
              </p:custDataLst>
            </p:nvPr>
          </p:nvSpPr>
          <p:spPr>
            <a:xfrm>
              <a:off x="1301667" y="157384"/>
              <a:ext cx="9415754" cy="534987"/>
            </a:xfrm>
            <a:prstGeom prst="rect">
              <a:avLst/>
            </a:prstGeom>
            <a:noFill/>
          </p:spPr>
          <p:txBody>
            <a:bodyPr wrap="square" rtlCol="0">
              <a:spAutoFit/>
              <a:scene3d>
                <a:camera prst="orthographicFront"/>
                <a:lightRig rig="threePt" dir="t"/>
              </a:scene3d>
              <a:sp3d contourW="12700"/>
            </a:bodyPr>
            <a:lstStyle/>
            <a:p>
              <a:pPr marR="0" lvl="0" algn="l" defTabSz="914400" rtl="0" eaLnBrk="1" fontAlgn="auto" latinLnBrk="0" hangingPunct="1">
                <a:lnSpc>
                  <a:spcPct val="100000"/>
                </a:lnSpc>
                <a:spcBef>
                  <a:spcPts val="0"/>
                </a:spcBef>
                <a:spcAft>
                  <a:spcPts val="0"/>
                </a:spcAft>
                <a:buClrTx/>
                <a:buSzTx/>
                <a:defRPr/>
              </a:pPr>
              <a:r>
                <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任务二 数据清洗</a:t>
              </a:r>
              <a:endParaRPr kumimoji="0" lang="zh-CN" altLang="en-US" sz="24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endParaRPr>
            </a:p>
          </p:txBody>
        </p:sp>
        <p:sp>
          <p:nvSpPr>
            <p:cNvPr id="13" name="椭圆 106"/>
            <p:cNvSpPr/>
            <p:nvPr>
              <p:custDataLst>
                <p:tags r:id="rId8"/>
              </p:custDataLst>
            </p:nvPr>
          </p:nvSpPr>
          <p:spPr>
            <a:xfrm>
              <a:off x="658980" y="199805"/>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0070C0"/>
                </a:solidFill>
              </a:endParaRPr>
            </a:p>
          </p:txBody>
        </p:sp>
        <p:sp>
          <p:nvSpPr>
            <p:cNvPr id="2" name="矩形: 圆角 10"/>
            <p:cNvSpPr/>
            <p:nvPr>
              <p:custDataLst>
                <p:tags r:id="rId9"/>
              </p:custDataLst>
            </p:nvPr>
          </p:nvSpPr>
          <p:spPr>
            <a:xfrm>
              <a:off x="520218" y="1128471"/>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70C0"/>
                </a:solidFill>
              </a:endParaRPr>
            </a:p>
          </p:txBody>
        </p:sp>
        <p:sp>
          <p:nvSpPr>
            <p:cNvPr id="3" name="文本框 2"/>
            <p:cNvSpPr txBox="1"/>
            <p:nvPr>
              <p:custDataLst>
                <p:tags r:id="rId10"/>
              </p:custDataLst>
            </p:nvPr>
          </p:nvSpPr>
          <p:spPr>
            <a:xfrm>
              <a:off x="1301667" y="1222186"/>
              <a:ext cx="9415754" cy="534987"/>
            </a:xfrm>
            <a:prstGeom prst="rect">
              <a:avLst/>
            </a:prstGeom>
            <a:noFill/>
          </p:spPr>
          <p:txBody>
            <a:bodyPr wrap="square" rtlCol="0">
              <a:spAutoFit/>
              <a:scene3d>
                <a:camera prst="orthographicFront"/>
                <a:lightRig rig="threePt" dir="t"/>
              </a:scene3d>
              <a:sp3d contourW="12700"/>
            </a:bodyPr>
            <a:p>
              <a:pPr marR="0" lvl="0" algn="l" defTabSz="914400" rtl="0" eaLnBrk="1" fontAlgn="auto" latinLnBrk="0" hangingPunct="1">
                <a:lnSpc>
                  <a:spcPct val="100000"/>
                </a:lnSpc>
                <a:spcBef>
                  <a:spcPts val="0"/>
                </a:spcBef>
                <a:spcAft>
                  <a:spcPts val="0"/>
                </a:spcAft>
                <a:buClrTx/>
                <a:buSzTx/>
                <a:buFontTx/>
                <a:defRPr/>
              </a:pPr>
              <a:r>
                <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任务三 数据分析</a:t>
              </a:r>
              <a:endPar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sp>
          <p:nvSpPr>
            <p:cNvPr id="6" name="椭圆 106"/>
            <p:cNvSpPr/>
            <p:nvPr>
              <p:custDataLst>
                <p:tags r:id="rId11"/>
              </p:custDataLst>
            </p:nvPr>
          </p:nvSpPr>
          <p:spPr>
            <a:xfrm>
              <a:off x="659718" y="1266083"/>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0070C0"/>
                </a:solidFill>
              </a:endParaRPr>
            </a:p>
          </p:txBody>
        </p:sp>
        <p:sp>
          <p:nvSpPr>
            <p:cNvPr id="15" name="矩形: 圆角 10"/>
            <p:cNvSpPr/>
            <p:nvPr>
              <p:custDataLst>
                <p:tags r:id="rId12"/>
              </p:custDataLst>
            </p:nvPr>
          </p:nvSpPr>
          <p:spPr>
            <a:xfrm>
              <a:off x="521694" y="2199194"/>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70C0"/>
                </a:solidFill>
              </a:endParaRPr>
            </a:p>
          </p:txBody>
        </p:sp>
        <p:sp>
          <p:nvSpPr>
            <p:cNvPr id="16" name="文本框 15"/>
            <p:cNvSpPr txBox="1"/>
            <p:nvPr>
              <p:custDataLst>
                <p:tags r:id="rId13"/>
              </p:custDataLst>
            </p:nvPr>
          </p:nvSpPr>
          <p:spPr>
            <a:xfrm>
              <a:off x="1303143" y="2292909"/>
              <a:ext cx="9415754" cy="534987"/>
            </a:xfrm>
            <a:prstGeom prst="rect">
              <a:avLst/>
            </a:prstGeom>
            <a:noFill/>
          </p:spPr>
          <p:txBody>
            <a:bodyPr wrap="square" rtlCol="0">
              <a:spAutoFit/>
              <a:scene3d>
                <a:camera prst="orthographicFront"/>
                <a:lightRig rig="threePt" dir="t"/>
              </a:scene3d>
              <a:sp3d contourW="12700"/>
            </a:bodyPr>
            <a:p>
              <a:pPr marR="0" lvl="0" algn="l" defTabSz="914400" rtl="0" eaLnBrk="1" fontAlgn="auto" latinLnBrk="0" hangingPunct="1">
                <a:lnSpc>
                  <a:spcPct val="100000"/>
                </a:lnSpc>
                <a:spcBef>
                  <a:spcPts val="0"/>
                </a:spcBef>
                <a:spcAft>
                  <a:spcPts val="0"/>
                </a:spcAft>
                <a:buClrTx/>
                <a:buSzTx/>
                <a:defRPr/>
              </a:pPr>
              <a:r>
                <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任务四 数据可视化</a:t>
              </a:r>
              <a:endPar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sp>
          <p:nvSpPr>
            <p:cNvPr id="17" name="椭圆 106"/>
            <p:cNvSpPr/>
            <p:nvPr>
              <p:custDataLst>
                <p:tags r:id="rId14"/>
              </p:custDataLst>
            </p:nvPr>
          </p:nvSpPr>
          <p:spPr>
            <a:xfrm>
              <a:off x="661194" y="2336806"/>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0070C0"/>
                </a:solidFill>
              </a:endParaRPr>
            </a:p>
          </p:txBody>
        </p:sp>
        <p:sp>
          <p:nvSpPr>
            <p:cNvPr id="18" name="矩形: 圆角 10"/>
            <p:cNvSpPr/>
            <p:nvPr>
              <p:custDataLst>
                <p:tags r:id="rId15"/>
              </p:custDataLst>
            </p:nvPr>
          </p:nvSpPr>
          <p:spPr>
            <a:xfrm>
              <a:off x="520956" y="3258099"/>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70C0"/>
                </a:solidFill>
              </a:endParaRPr>
            </a:p>
          </p:txBody>
        </p:sp>
        <p:sp>
          <p:nvSpPr>
            <p:cNvPr id="19" name="文本框 18"/>
            <p:cNvSpPr txBox="1"/>
            <p:nvPr>
              <p:custDataLst>
                <p:tags r:id="rId16"/>
              </p:custDataLst>
            </p:nvPr>
          </p:nvSpPr>
          <p:spPr>
            <a:xfrm>
              <a:off x="1302405" y="3351814"/>
              <a:ext cx="9415754" cy="534987"/>
            </a:xfrm>
            <a:prstGeom prst="rect">
              <a:avLst/>
            </a:prstGeom>
            <a:noFill/>
          </p:spPr>
          <p:txBody>
            <a:bodyPr wrap="square" rtlCol="0">
              <a:spAutoFit/>
              <a:scene3d>
                <a:camera prst="orthographicFront"/>
                <a:lightRig rig="threePt" dir="t"/>
              </a:scene3d>
              <a:sp3d contourW="12700"/>
            </a:bodyPr>
            <a:p>
              <a:pPr marR="0" lvl="0" algn="l" defTabSz="914400" rtl="0" eaLnBrk="1" fontAlgn="auto" latinLnBrk="0" hangingPunct="1">
                <a:lnSpc>
                  <a:spcPct val="100000"/>
                </a:lnSpc>
                <a:spcBef>
                  <a:spcPts val="0"/>
                </a:spcBef>
                <a:spcAft>
                  <a:spcPts val="0"/>
                </a:spcAft>
                <a:buClrTx/>
                <a:buSzTx/>
                <a:defRPr/>
              </a:pPr>
              <a:r>
                <a:rPr kumimoji="0" lang="zh-CN" altLang="en-US" sz="24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rPr>
                <a:t>任务五 综合应用</a:t>
              </a:r>
              <a:endParaRPr kumimoji="0" lang="zh-CN" altLang="en-US" sz="24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endParaRPr>
            </a:p>
          </p:txBody>
        </p:sp>
        <p:sp>
          <p:nvSpPr>
            <p:cNvPr id="20" name="椭圆 106"/>
            <p:cNvSpPr/>
            <p:nvPr>
              <p:custDataLst>
                <p:tags r:id="rId17"/>
              </p:custDataLst>
            </p:nvPr>
          </p:nvSpPr>
          <p:spPr>
            <a:xfrm>
              <a:off x="660456" y="3395711"/>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0070C0"/>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par>
                                <p:cTn id="9" presetID="12" presetClass="entr" presetSubtype="8" fill="hold" nodeType="withEffect">
                                  <p:stCondLst>
                                    <p:cond delay="5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ppt_x</p:attrName>
                                        </p:attrNameLst>
                                      </p:cBhvr>
                                      <p:tavLst>
                                        <p:tav tm="0">
                                          <p:val>
                                            <p:strVal val="#ppt_x-#ppt_w*1.125000"/>
                                          </p:val>
                                        </p:tav>
                                        <p:tav tm="100000">
                                          <p:val>
                                            <p:strVal val="#ppt_x"/>
                                          </p:val>
                                        </p:tav>
                                      </p:tavLst>
                                    </p:anim>
                                    <p:animEffect transition="in" filter="wipe(right)">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4707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完成需求分析、数据清洗、数据分析、数据可视化之后，已经得到了对招聘信息的数据分析结果。得到数据分析结果之后，我们能够做什么呢？首先可以将数据价值有效传递，发现问题解决问题；站在企业的角度，将企业经营行为转化成可评估指标，把控经营情况；有助于管理、评估、预判风险等，及时做出优化和预防；还可以总结出所研究对象的内在规律，辅助管理者进行有效的判断和决策。</a:t>
            </a:r>
            <a:endParaRPr kumimoji="0" sz="200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因此在综合应用阶段，就是要让数据分析结果发挥其最大的价值。本任务首先讨论数据分析结果的应用方向，最常用的两个方向是数据可视化结果大屏展示（即Dashboard）、综合分析报告撰写；借助“RCSI”自研平台、智能机器人豹小秘MINI等展示数据可视化大屏等综合应用场景；最后借助SPSSPRO数据分析平台生成的分析步骤、详细结论等提示，形成最终的招聘就业综合分析文档。</a:t>
            </a:r>
            <a:endParaRPr kumimoji="0"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40208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rPr>
              <a:t>任务介绍</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任务</a:t>
            </a:r>
            <a:r>
              <a:rPr lang="zh-CN" altLang="en-US" smtClean="0"/>
              <a:t>五</a:t>
            </a:r>
            <a:r>
              <a:rPr lang="en-US" altLang="zh-CN" smtClean="0"/>
              <a:t> </a:t>
            </a:r>
            <a:r>
              <a:rPr lang="zh-CN" altLang="en-US" smtClean="0"/>
              <a:t>综合应用</a:t>
            </a:r>
            <a:endParaRPr lang="zh-CN" altLang="en-US" smtClean="0"/>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数据可视化大屏是以大屏为主要展示载体的数据可视化设计。可视化大屏就是一种非常有效的数据可视化工具，它可以将业务的关键指标以可视化的方式展示到一个或多个LED屏幕上，或者在网页中设计数据可视化展示布局，不仅使业务人员能够从复杂的业务数据中快速、直接地找到重要数据，而且能对决策者起到辅助作用。</a:t>
            </a:r>
            <a:endParaRPr kumimoji="0"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451485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rPr>
              <a:t>数据可视化大屏（Dashboard）</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任务</a:t>
            </a:r>
            <a:r>
              <a:rPr lang="zh-CN" altLang="en-US" smtClean="0"/>
              <a:t>五</a:t>
            </a:r>
            <a:r>
              <a:rPr lang="en-US" altLang="zh-CN" smtClean="0"/>
              <a:t> </a:t>
            </a:r>
            <a:r>
              <a:rPr lang="zh-CN" altLang="en-US" smtClean="0"/>
              <a:t>综合应用</a:t>
            </a:r>
            <a:endParaRPr lang="zh-CN" altLang="en-US" smtClean="0"/>
          </a:p>
        </p:txBody>
      </p:sp>
      <p:pic>
        <p:nvPicPr>
          <p:cNvPr id="626" name="图片 626"/>
          <p:cNvPicPr>
            <a:picLocks noChangeAspect="1"/>
          </p:cNvPicPr>
          <p:nvPr/>
        </p:nvPicPr>
        <p:blipFill>
          <a:blip r:embed="rId5"/>
          <a:stretch>
            <a:fillRect/>
          </a:stretch>
        </p:blipFill>
        <p:spPr>
          <a:xfrm>
            <a:off x="3582670" y="3681730"/>
            <a:ext cx="4892040" cy="2579370"/>
          </a:xfrm>
          <a:prstGeom prst="rect">
            <a:avLst/>
          </a:prstGeom>
        </p:spPr>
      </p:pic>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得到数据分析结果之后，编写综合分析报告。在大数据企业中，最终的数据分析结果也会通过综合分析报告进行呈现，通过对已有数据的分析一方面可以进行阶段性总结，另一方面也可以对未来进一步规划和指导。</a:t>
            </a:r>
            <a:endParaRPr kumimoji="0"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201168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rPr>
              <a:t>综合分析报告</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任务</a:t>
            </a:r>
            <a:r>
              <a:rPr lang="zh-CN" altLang="en-US" smtClean="0"/>
              <a:t>五</a:t>
            </a:r>
            <a:r>
              <a:rPr lang="en-US" altLang="zh-CN" smtClean="0"/>
              <a:t> </a:t>
            </a:r>
            <a:r>
              <a:rPr lang="zh-CN" altLang="en-US" smtClean="0"/>
              <a:t>综合应用</a:t>
            </a:r>
            <a:endParaRPr lang="zh-CN" altLang="en-US" smtClean="0"/>
          </a:p>
        </p:txBody>
      </p:sp>
      <p:pic>
        <p:nvPicPr>
          <p:cNvPr id="629" name="图片 629"/>
          <p:cNvPicPr>
            <a:picLocks noChangeAspect="1"/>
          </p:cNvPicPr>
          <p:nvPr/>
        </p:nvPicPr>
        <p:blipFill>
          <a:blip r:embed="rId5"/>
          <a:stretch>
            <a:fillRect/>
          </a:stretch>
        </p:blipFill>
        <p:spPr>
          <a:xfrm>
            <a:off x="2980055" y="3273425"/>
            <a:ext cx="6097270" cy="2814955"/>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2"/>
          <p:cNvSpPr txBox="1"/>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kern="0" dirty="0"/>
              <a:t>   </a:t>
            </a:r>
            <a:r>
              <a:rPr lang="zh-CN" altLang="en-US" kern="0" dirty="0" smtClean="0"/>
              <a:t>基于招聘项目的</a:t>
            </a:r>
            <a:r>
              <a:rPr lang="zh-CN" altLang="en-US" kern="0" dirty="0"/>
              <a:t>需求分析</a:t>
            </a:r>
            <a:endParaRPr lang="zh-CN" altLang="en-US" kern="0" dirty="0"/>
          </a:p>
        </p:txBody>
      </p:sp>
      <p:sp>
        <p:nvSpPr>
          <p:cNvPr id="7" name="TextBox 5"/>
          <p:cNvSpPr txBox="1">
            <a:spLocks noChangeArrowheads="1"/>
          </p:cNvSpPr>
          <p:nvPr/>
        </p:nvSpPr>
        <p:spPr bwMode="auto">
          <a:xfrm>
            <a:off x="793597" y="941808"/>
            <a:ext cx="10517870" cy="581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altLang="en-US" sz="2800" dirty="0">
                <a:solidFill>
                  <a:srgbClr val="000000"/>
                </a:solidFill>
                <a:latin typeface="微软雅黑" panose="020B0503020204020204" pitchFamily="34" charset="-122"/>
                <a:ea typeface="微软雅黑" panose="020B0503020204020204" pitchFamily="34" charset="-122"/>
              </a:rPr>
              <a:t>以招聘信息作为业务背景</a:t>
            </a:r>
            <a:r>
              <a:rPr kumimoji="0" lang="zh-CN" altLang="en-US" sz="2800" dirty="0" smtClean="0">
                <a:solidFill>
                  <a:srgbClr val="000000"/>
                </a:solidFill>
                <a:latin typeface="微软雅黑" panose="020B0503020204020204" pitchFamily="34" charset="-122"/>
                <a:ea typeface="微软雅黑" panose="020B0503020204020204" pitchFamily="34" charset="-122"/>
              </a:rPr>
              <a:t>，梳理</a:t>
            </a:r>
            <a:r>
              <a:rPr kumimoji="0" lang="zh-CN" altLang="en-US" sz="2800" dirty="0">
                <a:solidFill>
                  <a:srgbClr val="000000"/>
                </a:solidFill>
                <a:latin typeface="微软雅黑" panose="020B0503020204020204" pitchFamily="34" charset="-122"/>
                <a:ea typeface="微软雅黑" panose="020B0503020204020204" pitchFamily="34" charset="-122"/>
              </a:rPr>
              <a:t>需求分析的</a:t>
            </a:r>
            <a:r>
              <a:rPr kumimoji="0" lang="zh-CN" altLang="en-US" sz="2800" dirty="0" smtClean="0">
                <a:solidFill>
                  <a:srgbClr val="000000"/>
                </a:solidFill>
                <a:latin typeface="微软雅黑" panose="020B0503020204020204" pitchFamily="34" charset="-122"/>
                <a:ea typeface="微软雅黑" panose="020B0503020204020204" pitchFamily="34" charset="-122"/>
              </a:rPr>
              <a:t>过程：</a:t>
            </a:r>
            <a:endParaRPr kumimoji="0" lang="en-US" altLang="zh-CN" sz="2800" dirty="0" smtClean="0">
              <a:solidFill>
                <a:srgbClr val="000000"/>
              </a:solidFill>
              <a:latin typeface="微软雅黑" panose="020B0503020204020204" pitchFamily="34" charset="-122"/>
              <a:ea typeface="微软雅黑" panose="020B0503020204020204" pitchFamily="34" charset="-122"/>
            </a:endParaRPr>
          </a:p>
          <a:p>
            <a:pPr lvl="1" eaLnBrk="1" hangingPunct="1">
              <a:lnSpc>
                <a:spcPct val="125000"/>
              </a:lnSpc>
              <a:spcBef>
                <a:spcPct val="0"/>
              </a:spcBef>
              <a:buClr>
                <a:schemeClr val="tx2"/>
              </a:buClr>
              <a:buFont typeface="Wingdings" panose="05000000000000000000" pitchFamily="2" charset="2"/>
              <a:buChar char="u"/>
            </a:pPr>
            <a:r>
              <a:rPr kumimoji="0" lang="zh-CN" altLang="en-US" sz="2400" dirty="0" smtClean="0">
                <a:solidFill>
                  <a:srgbClr val="000000"/>
                </a:solidFill>
                <a:latin typeface="微软雅黑" panose="020B0503020204020204" pitchFamily="34" charset="-122"/>
                <a:ea typeface="微软雅黑" panose="020B0503020204020204" pitchFamily="34" charset="-122"/>
              </a:rPr>
              <a:t>需求确认：</a:t>
            </a:r>
            <a:endParaRPr kumimoji="0" lang="en-US" altLang="zh-CN" sz="2400" dirty="0" smtClean="0">
              <a:solidFill>
                <a:srgbClr val="000000"/>
              </a:solidFill>
              <a:latin typeface="微软雅黑" panose="020B0503020204020204" pitchFamily="34" charset="-122"/>
              <a:ea typeface="微软雅黑" panose="020B0503020204020204" pitchFamily="34" charset="-122"/>
            </a:endParaRPr>
          </a:p>
          <a:p>
            <a:pPr lvl="1" eaLnBrk="1" hangingPunct="1">
              <a:lnSpc>
                <a:spcPct val="125000"/>
              </a:lnSpc>
              <a:spcBef>
                <a:spcPct val="0"/>
              </a:spcBef>
              <a:buClr>
                <a:schemeClr val="tx2"/>
              </a:buClr>
              <a:buFont typeface="Wingdings" panose="05000000000000000000" pitchFamily="2" charset="2"/>
              <a:buChar char="u"/>
            </a:pPr>
            <a:r>
              <a:rPr kumimoji="0" lang="en-US" altLang="zh-CN" sz="2400" dirty="0">
                <a:solidFill>
                  <a:srgbClr val="000000"/>
                </a:solidFill>
                <a:latin typeface="微软雅黑" panose="020B0503020204020204" pitchFamily="34" charset="-122"/>
                <a:ea typeface="微软雅黑" panose="020B0503020204020204" pitchFamily="34" charset="-122"/>
              </a:rPr>
              <a:t>1</a:t>
            </a:r>
            <a:r>
              <a:rPr kumimoji="0" lang="zh-CN" altLang="en-US" sz="2400" dirty="0">
                <a:solidFill>
                  <a:srgbClr val="000000"/>
                </a:solidFill>
                <a:latin typeface="微软雅黑" panose="020B0503020204020204" pitchFamily="34" charset="-122"/>
                <a:ea typeface="微软雅黑" panose="020B0503020204020204" pitchFamily="34" charset="-122"/>
              </a:rPr>
              <a:t>、各城市某岗位数量统计</a:t>
            </a:r>
            <a:endParaRPr kumimoji="0" lang="zh-CN" altLang="en-US" sz="2400" dirty="0">
              <a:solidFill>
                <a:srgbClr val="000000"/>
              </a:solidFill>
              <a:latin typeface="微软雅黑" panose="020B0503020204020204" pitchFamily="34" charset="-122"/>
              <a:ea typeface="微软雅黑" panose="020B0503020204020204" pitchFamily="34" charset="-122"/>
            </a:endParaRPr>
          </a:p>
          <a:p>
            <a:pPr lvl="1" eaLnBrk="1" hangingPunct="1">
              <a:lnSpc>
                <a:spcPct val="125000"/>
              </a:lnSpc>
              <a:spcBef>
                <a:spcPct val="0"/>
              </a:spcBef>
              <a:buClr>
                <a:schemeClr val="tx2"/>
              </a:buClr>
              <a:buFont typeface="Wingdings" panose="05000000000000000000" pitchFamily="2" charset="2"/>
              <a:buChar char="u"/>
            </a:pPr>
            <a:r>
              <a:rPr kumimoji="0" lang="en-US" altLang="zh-CN" sz="2400" dirty="0">
                <a:solidFill>
                  <a:srgbClr val="000000"/>
                </a:solidFill>
                <a:latin typeface="微软雅黑" panose="020B0503020204020204" pitchFamily="34" charset="-122"/>
                <a:ea typeface="微软雅黑" panose="020B0503020204020204" pitchFamily="34" charset="-122"/>
              </a:rPr>
              <a:t>2</a:t>
            </a:r>
            <a:r>
              <a:rPr kumimoji="0" lang="zh-CN" altLang="en-US" sz="2400" dirty="0">
                <a:solidFill>
                  <a:srgbClr val="000000"/>
                </a:solidFill>
                <a:latin typeface="微软雅黑" panose="020B0503020204020204" pitchFamily="34" charset="-122"/>
                <a:ea typeface="微软雅黑" panose="020B0503020204020204" pitchFamily="34" charset="-122"/>
              </a:rPr>
              <a:t>、各城市岗位总数统计</a:t>
            </a:r>
            <a:endParaRPr kumimoji="0" lang="zh-CN" altLang="en-US" sz="2400" dirty="0">
              <a:solidFill>
                <a:srgbClr val="000000"/>
              </a:solidFill>
              <a:latin typeface="微软雅黑" panose="020B0503020204020204" pitchFamily="34" charset="-122"/>
              <a:ea typeface="微软雅黑" panose="020B0503020204020204" pitchFamily="34" charset="-122"/>
            </a:endParaRPr>
          </a:p>
          <a:p>
            <a:pPr lvl="1" eaLnBrk="1" hangingPunct="1">
              <a:lnSpc>
                <a:spcPct val="125000"/>
              </a:lnSpc>
              <a:spcBef>
                <a:spcPct val="0"/>
              </a:spcBef>
              <a:buClr>
                <a:schemeClr val="tx2"/>
              </a:buClr>
              <a:buFont typeface="Wingdings" panose="05000000000000000000" pitchFamily="2" charset="2"/>
              <a:buChar char="u"/>
            </a:pPr>
            <a:r>
              <a:rPr kumimoji="0" lang="en-US" altLang="zh-CN" sz="2400" dirty="0">
                <a:solidFill>
                  <a:srgbClr val="000000"/>
                </a:solidFill>
                <a:latin typeface="微软雅黑" panose="020B0503020204020204" pitchFamily="34" charset="-122"/>
                <a:ea typeface="微软雅黑" panose="020B0503020204020204" pitchFamily="34" charset="-122"/>
              </a:rPr>
              <a:t>3</a:t>
            </a:r>
            <a:r>
              <a:rPr kumimoji="0" lang="zh-CN" altLang="en-US" sz="2400" dirty="0">
                <a:solidFill>
                  <a:srgbClr val="000000"/>
                </a:solidFill>
                <a:latin typeface="微软雅黑" panose="020B0503020204020204" pitchFamily="34" charset="-122"/>
                <a:ea typeface="微软雅黑" panose="020B0503020204020204" pitchFamily="34" charset="-122"/>
              </a:rPr>
              <a:t>、各城市某岗位薪资平均值</a:t>
            </a:r>
            <a:endParaRPr kumimoji="0" lang="zh-CN" altLang="en-US" sz="2400" dirty="0">
              <a:solidFill>
                <a:srgbClr val="000000"/>
              </a:solidFill>
              <a:latin typeface="微软雅黑" panose="020B0503020204020204" pitchFamily="34" charset="-122"/>
              <a:ea typeface="微软雅黑" panose="020B0503020204020204" pitchFamily="34" charset="-122"/>
            </a:endParaRPr>
          </a:p>
          <a:p>
            <a:pPr lvl="1" eaLnBrk="1" hangingPunct="1">
              <a:lnSpc>
                <a:spcPct val="125000"/>
              </a:lnSpc>
              <a:spcBef>
                <a:spcPct val="0"/>
              </a:spcBef>
              <a:buClr>
                <a:schemeClr val="tx2"/>
              </a:buClr>
              <a:buFont typeface="Wingdings" panose="05000000000000000000" pitchFamily="2" charset="2"/>
              <a:buChar char="u"/>
            </a:pPr>
            <a:r>
              <a:rPr kumimoji="0" lang="en-US" altLang="zh-CN" sz="2400" dirty="0">
                <a:solidFill>
                  <a:srgbClr val="000000"/>
                </a:solidFill>
                <a:latin typeface="微软雅黑" panose="020B0503020204020204" pitchFamily="34" charset="-122"/>
                <a:ea typeface="微软雅黑" panose="020B0503020204020204" pitchFamily="34" charset="-122"/>
              </a:rPr>
              <a:t>4</a:t>
            </a:r>
            <a:r>
              <a:rPr kumimoji="0" lang="zh-CN" altLang="en-US" sz="2400" dirty="0">
                <a:solidFill>
                  <a:srgbClr val="000000"/>
                </a:solidFill>
                <a:latin typeface="微软雅黑" panose="020B0503020204020204" pitchFamily="34" charset="-122"/>
                <a:ea typeface="微软雅黑" panose="020B0503020204020204" pitchFamily="34" charset="-122"/>
              </a:rPr>
              <a:t>、学历要求关键字</a:t>
            </a:r>
            <a:endParaRPr kumimoji="0" lang="zh-CN" altLang="en-US" sz="2400" dirty="0">
              <a:solidFill>
                <a:srgbClr val="000000"/>
              </a:solidFill>
              <a:latin typeface="微软雅黑" panose="020B0503020204020204" pitchFamily="34" charset="-122"/>
              <a:ea typeface="微软雅黑" panose="020B0503020204020204" pitchFamily="34" charset="-122"/>
            </a:endParaRPr>
          </a:p>
          <a:p>
            <a:pPr lvl="1" eaLnBrk="1" hangingPunct="1">
              <a:lnSpc>
                <a:spcPct val="125000"/>
              </a:lnSpc>
              <a:spcBef>
                <a:spcPct val="0"/>
              </a:spcBef>
              <a:buClr>
                <a:schemeClr val="tx2"/>
              </a:buClr>
              <a:buFont typeface="Wingdings" panose="05000000000000000000" pitchFamily="2" charset="2"/>
              <a:buChar char="u"/>
            </a:pPr>
            <a:r>
              <a:rPr kumimoji="0" lang="en-US" altLang="zh-CN" sz="2400" dirty="0">
                <a:solidFill>
                  <a:srgbClr val="000000"/>
                </a:solidFill>
                <a:latin typeface="微软雅黑" panose="020B0503020204020204" pitchFamily="34" charset="-122"/>
                <a:ea typeface="微软雅黑" panose="020B0503020204020204" pitchFamily="34" charset="-122"/>
              </a:rPr>
              <a:t>5</a:t>
            </a:r>
            <a:r>
              <a:rPr kumimoji="0" lang="zh-CN" altLang="en-US" sz="2400" dirty="0">
                <a:solidFill>
                  <a:srgbClr val="000000"/>
                </a:solidFill>
                <a:latin typeface="微软雅黑" panose="020B0503020204020204" pitchFamily="34" charset="-122"/>
                <a:ea typeface="微软雅黑" panose="020B0503020204020204" pitchFamily="34" charset="-122"/>
              </a:rPr>
              <a:t>、经验与薪资水平的关系</a:t>
            </a:r>
            <a:endParaRPr kumimoji="0" lang="zh-CN" altLang="en-US" sz="2400" dirty="0">
              <a:solidFill>
                <a:srgbClr val="000000"/>
              </a:solidFill>
              <a:latin typeface="微软雅黑" panose="020B0503020204020204" pitchFamily="34" charset="-122"/>
              <a:ea typeface="微软雅黑" panose="020B0503020204020204" pitchFamily="34" charset="-122"/>
            </a:endParaRPr>
          </a:p>
          <a:p>
            <a:pPr lvl="1" eaLnBrk="1" hangingPunct="1">
              <a:lnSpc>
                <a:spcPct val="125000"/>
              </a:lnSpc>
              <a:spcBef>
                <a:spcPct val="0"/>
              </a:spcBef>
              <a:buClr>
                <a:schemeClr val="tx2"/>
              </a:buClr>
              <a:buFont typeface="Wingdings" panose="05000000000000000000" pitchFamily="2" charset="2"/>
              <a:buChar char="u"/>
            </a:pPr>
            <a:r>
              <a:rPr kumimoji="0" lang="en-US" altLang="zh-CN" sz="2400" dirty="0">
                <a:solidFill>
                  <a:srgbClr val="000000"/>
                </a:solidFill>
                <a:latin typeface="微软雅黑" panose="020B0503020204020204" pitchFamily="34" charset="-122"/>
                <a:ea typeface="微软雅黑" panose="020B0503020204020204" pitchFamily="34" charset="-122"/>
              </a:rPr>
              <a:t>6</a:t>
            </a:r>
            <a:r>
              <a:rPr kumimoji="0" lang="zh-CN" altLang="en-US" sz="2400" dirty="0">
                <a:solidFill>
                  <a:srgbClr val="000000"/>
                </a:solidFill>
                <a:latin typeface="微软雅黑" panose="020B0503020204020204" pitchFamily="34" charset="-122"/>
                <a:ea typeface="微软雅黑" panose="020B0503020204020204" pitchFamily="34" charset="-122"/>
              </a:rPr>
              <a:t>、职位要求关键字</a:t>
            </a:r>
            <a:endParaRPr kumimoji="0" lang="zh-CN" altLang="en-US" sz="2400" dirty="0">
              <a:solidFill>
                <a:srgbClr val="000000"/>
              </a:solidFill>
              <a:latin typeface="微软雅黑" panose="020B0503020204020204" pitchFamily="34" charset="-122"/>
              <a:ea typeface="微软雅黑" panose="020B0503020204020204" pitchFamily="34" charset="-122"/>
            </a:endParaRPr>
          </a:p>
          <a:p>
            <a:pPr lvl="1" eaLnBrk="1" hangingPunct="1">
              <a:lnSpc>
                <a:spcPct val="125000"/>
              </a:lnSpc>
              <a:spcBef>
                <a:spcPct val="0"/>
              </a:spcBef>
              <a:buClr>
                <a:schemeClr val="tx2"/>
              </a:buClr>
              <a:buFont typeface="Wingdings" panose="05000000000000000000" pitchFamily="2" charset="2"/>
              <a:buChar char="u"/>
            </a:pPr>
            <a:r>
              <a:rPr kumimoji="0" lang="en-US" altLang="zh-CN" sz="2400" dirty="0">
                <a:solidFill>
                  <a:srgbClr val="000000"/>
                </a:solidFill>
                <a:latin typeface="微软雅黑" panose="020B0503020204020204" pitchFamily="34" charset="-122"/>
                <a:ea typeface="微软雅黑" panose="020B0503020204020204" pitchFamily="34" charset="-122"/>
              </a:rPr>
              <a:t>7</a:t>
            </a:r>
            <a:r>
              <a:rPr kumimoji="0" lang="zh-CN" altLang="en-US" sz="2400" dirty="0">
                <a:solidFill>
                  <a:srgbClr val="000000"/>
                </a:solidFill>
                <a:latin typeface="微软雅黑" panose="020B0503020204020204" pitchFamily="34" charset="-122"/>
                <a:ea typeface="微软雅黑" panose="020B0503020204020204" pitchFamily="34" charset="-122"/>
              </a:rPr>
              <a:t>、岗位需求最多</a:t>
            </a:r>
            <a:r>
              <a:rPr kumimoji="0" lang="en-US" altLang="zh-CN" sz="2400" dirty="0">
                <a:solidFill>
                  <a:srgbClr val="000000"/>
                </a:solidFill>
                <a:latin typeface="微软雅黑" panose="020B0503020204020204" pitchFamily="34" charset="-122"/>
                <a:ea typeface="微软雅黑" panose="020B0503020204020204" pitchFamily="34" charset="-122"/>
              </a:rPr>
              <a:t>TOP10</a:t>
            </a:r>
            <a:endParaRPr kumimoji="0" lang="en-US" altLang="zh-CN" sz="2400" dirty="0">
              <a:solidFill>
                <a:srgbClr val="000000"/>
              </a:solidFill>
              <a:latin typeface="微软雅黑" panose="020B0503020204020204" pitchFamily="34" charset="-122"/>
              <a:ea typeface="微软雅黑" panose="020B0503020204020204" pitchFamily="34" charset="-122"/>
            </a:endParaRPr>
          </a:p>
          <a:p>
            <a:pPr lvl="1" eaLnBrk="1" hangingPunct="1">
              <a:lnSpc>
                <a:spcPct val="125000"/>
              </a:lnSpc>
              <a:spcBef>
                <a:spcPct val="0"/>
              </a:spcBef>
              <a:buClr>
                <a:schemeClr val="tx2"/>
              </a:buClr>
              <a:buFont typeface="Wingdings" panose="05000000000000000000" pitchFamily="2" charset="2"/>
              <a:buChar char="u"/>
            </a:pPr>
            <a:r>
              <a:rPr kumimoji="0" lang="en-US" altLang="zh-CN" sz="2400" dirty="0">
                <a:solidFill>
                  <a:srgbClr val="000000"/>
                </a:solidFill>
                <a:latin typeface="微软雅黑" panose="020B0503020204020204" pitchFamily="34" charset="-122"/>
                <a:ea typeface="微软雅黑" panose="020B0503020204020204" pitchFamily="34" charset="-122"/>
              </a:rPr>
              <a:t>8</a:t>
            </a:r>
            <a:r>
              <a:rPr kumimoji="0" lang="zh-CN" altLang="en-US" sz="2400" dirty="0">
                <a:solidFill>
                  <a:srgbClr val="000000"/>
                </a:solidFill>
                <a:latin typeface="微软雅黑" panose="020B0503020204020204" pitchFamily="34" charset="-122"/>
                <a:ea typeface="微软雅黑" panose="020B0503020204020204" pitchFamily="34" charset="-122"/>
              </a:rPr>
              <a:t>、大数据相关岗位能力</a:t>
            </a:r>
            <a:r>
              <a:rPr kumimoji="0" lang="zh-CN" altLang="en-US" sz="2400" dirty="0" smtClean="0">
                <a:solidFill>
                  <a:srgbClr val="000000"/>
                </a:solidFill>
                <a:latin typeface="微软雅黑" panose="020B0503020204020204" pitchFamily="34" charset="-122"/>
                <a:ea typeface="微软雅黑" panose="020B0503020204020204" pitchFamily="34" charset="-122"/>
              </a:rPr>
              <a:t>要求</a:t>
            </a:r>
            <a:endParaRPr kumimoji="0" lang="en-US" altLang="zh-CN" sz="2400" dirty="0" smtClean="0">
              <a:solidFill>
                <a:srgbClr val="000000"/>
              </a:solidFill>
              <a:latin typeface="微软雅黑" panose="020B0503020204020204" pitchFamily="34" charset="-122"/>
              <a:ea typeface="微软雅黑" panose="020B0503020204020204" pitchFamily="34" charset="-122"/>
            </a:endParaRPr>
          </a:p>
          <a:p>
            <a:pPr lvl="1" eaLnBrk="1" hangingPunct="1">
              <a:lnSpc>
                <a:spcPct val="125000"/>
              </a:lnSpc>
              <a:spcBef>
                <a:spcPct val="0"/>
              </a:spcBef>
              <a:buClr>
                <a:schemeClr val="tx2"/>
              </a:buClr>
              <a:buFont typeface="Wingdings" panose="05000000000000000000" pitchFamily="2" charset="2"/>
              <a:buChar char="u"/>
            </a:pPr>
            <a:r>
              <a:rPr kumimoji="0" lang="en-US" altLang="zh-CN" sz="2400" dirty="0">
                <a:solidFill>
                  <a:srgbClr val="000000"/>
                </a:solidFill>
                <a:latin typeface="微软雅黑" panose="020B0503020204020204" pitchFamily="34" charset="-122"/>
                <a:ea typeface="微软雅黑" panose="020B0503020204020204" pitchFamily="34" charset="-122"/>
              </a:rPr>
              <a:t>……</a:t>
            </a:r>
            <a:endParaRPr kumimoji="0" lang="zh-CN" altLang="en-US" sz="2400" dirty="0">
              <a:solidFill>
                <a:srgbClr val="000000"/>
              </a:solidFill>
              <a:latin typeface="微软雅黑" panose="020B0503020204020204" pitchFamily="34" charset="-122"/>
              <a:ea typeface="微软雅黑" panose="020B0503020204020204" pitchFamily="34" charset="-122"/>
            </a:endParaRPr>
          </a:p>
          <a:p>
            <a:pPr lvl="1" eaLnBrk="1" hangingPunct="1">
              <a:lnSpc>
                <a:spcPct val="125000"/>
              </a:lnSpc>
              <a:spcBef>
                <a:spcPct val="0"/>
              </a:spcBef>
              <a:buClr>
                <a:schemeClr val="tx2"/>
              </a:buClr>
              <a:buFont typeface="Wingdings" panose="05000000000000000000" pitchFamily="2" charset="2"/>
              <a:buChar char="u"/>
            </a:pPr>
            <a:endParaRPr kumimoji="0" lang="zh-CN" altLang="en-US" sz="240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对于招聘数据的分析，最终我们也要形成一个综合分析文档，用于分析城市、职位、薪资等我们关注的信息，指导学生未来的就业方向。</a:t>
            </a:r>
            <a:endParaRPr kumimoji="0"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201168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rPr>
              <a:t>综合分析报告</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任务</a:t>
            </a:r>
            <a:r>
              <a:rPr lang="zh-CN" altLang="en-US" smtClean="0"/>
              <a:t>五</a:t>
            </a:r>
            <a:r>
              <a:rPr lang="en-US" altLang="zh-CN" smtClean="0"/>
              <a:t> </a:t>
            </a:r>
            <a:r>
              <a:rPr lang="zh-CN" altLang="en-US" smtClean="0"/>
              <a:t>综合应用</a:t>
            </a:r>
            <a:endParaRPr lang="zh-CN" altLang="en-US" smtClean="0"/>
          </a:p>
        </p:txBody>
      </p:sp>
      <p:pic>
        <p:nvPicPr>
          <p:cNvPr id="631" name="图片 631"/>
          <p:cNvPicPr>
            <a:picLocks noChangeAspect="1"/>
          </p:cNvPicPr>
          <p:nvPr/>
        </p:nvPicPr>
        <p:blipFill>
          <a:blip r:embed="rId5"/>
          <a:stretch>
            <a:fillRect/>
          </a:stretch>
        </p:blipFill>
        <p:spPr>
          <a:xfrm>
            <a:off x="2779395" y="2946400"/>
            <a:ext cx="6633210" cy="2893695"/>
          </a:xfrm>
          <a:prstGeom prst="rect">
            <a:avLst/>
          </a:prstGeom>
        </p:spPr>
      </p:pic>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标题 2"/>
          <p:cNvSpPr>
            <a:spLocks noGrp="1"/>
          </p:cNvSpPr>
          <p:nvPr>
            <p:ph type="title" idx="4294967295"/>
          </p:nvPr>
        </p:nvSpPr>
        <p:spPr>
          <a:xfrm>
            <a:off x="0" y="358775"/>
            <a:ext cx="10972800" cy="528955"/>
          </a:xfrm>
        </p:spPr>
        <p:txBody>
          <a:bodyPr/>
          <a:lstStyle/>
          <a:p>
            <a:r>
              <a:rPr lang="en-US" altLang="zh-CN" dirty="0"/>
              <a:t>   </a:t>
            </a:r>
            <a:r>
              <a:rPr lang="zh-CN" altLang="en-US" dirty="0"/>
              <a:t>总结</a:t>
            </a:r>
            <a:endParaRPr lang="zh-CN" altLang="en-US" dirty="0"/>
          </a:p>
        </p:txBody>
      </p:sp>
      <p:sp>
        <p:nvSpPr>
          <p:cNvPr id="7" name="TextBox 5"/>
          <p:cNvSpPr txBox="1">
            <a:spLocks noChangeArrowheads="1"/>
          </p:cNvSpPr>
          <p:nvPr/>
        </p:nvSpPr>
        <p:spPr bwMode="auto">
          <a:xfrm>
            <a:off x="1009650" y="1150620"/>
            <a:ext cx="10056495"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Font typeface="Wingdings" panose="05000000000000000000" pitchFamily="2" charset="2"/>
              <a:buNone/>
            </a:pPr>
            <a:r>
              <a:rPr kumimoji="0" lang="zh-CN" sz="2000">
                <a:solidFill>
                  <a:srgbClr val="000000"/>
                </a:solidFill>
                <a:latin typeface="微软雅黑" panose="020B0503020204020204" pitchFamily="34" charset="-122"/>
                <a:ea typeface="微软雅黑" panose="020B0503020204020204" pitchFamily="34" charset="-122"/>
              </a:rPr>
              <a:t>通过对本项目的学习，能够让学生：</a:t>
            </a:r>
            <a:endParaRPr kumimoji="0" sz="200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pitchFamily="2" charset="2"/>
              <a:buChar char="Ø"/>
            </a:pPr>
            <a:r>
              <a:rPr kumimoji="0" sz="2000">
                <a:solidFill>
                  <a:srgbClr val="000000"/>
                </a:solidFill>
                <a:latin typeface="微软雅黑" panose="020B0503020204020204" pitchFamily="34" charset="-122"/>
                <a:ea typeface="微软雅黑" panose="020B0503020204020204" pitchFamily="34" charset="-122"/>
              </a:rPr>
              <a:t>理解需求分析目的及意义</a:t>
            </a:r>
            <a:endParaRPr kumimoji="0" sz="200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pitchFamily="2" charset="2"/>
              <a:buChar char="Ø"/>
            </a:pPr>
            <a:r>
              <a:rPr kumimoji="0" sz="2000">
                <a:solidFill>
                  <a:srgbClr val="000000"/>
                </a:solidFill>
                <a:latin typeface="微软雅黑" panose="020B0503020204020204" pitchFamily="34" charset="-122"/>
                <a:ea typeface="微软雅黑" panose="020B0503020204020204" pitchFamily="34" charset="-122"/>
              </a:rPr>
              <a:t>掌握读取CSV文件的方法</a:t>
            </a:r>
            <a:endParaRPr kumimoji="0" sz="200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pitchFamily="2" charset="2"/>
              <a:buChar char="Ø"/>
            </a:pPr>
            <a:r>
              <a:rPr kumimoji="0" sz="2000">
                <a:solidFill>
                  <a:srgbClr val="000000"/>
                </a:solidFill>
                <a:latin typeface="微软雅黑" panose="020B0503020204020204" pitchFamily="34" charset="-122"/>
                <a:ea typeface="微软雅黑" panose="020B0503020204020204" pitchFamily="34" charset="-122"/>
              </a:rPr>
              <a:t>掌握使用info、fillna等函数进行数据清洗的方法</a:t>
            </a:r>
            <a:endParaRPr kumimoji="0" sz="200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pitchFamily="2" charset="2"/>
              <a:buChar char="Ø"/>
            </a:pPr>
            <a:r>
              <a:rPr kumimoji="0" sz="2000">
                <a:solidFill>
                  <a:srgbClr val="000000"/>
                </a:solidFill>
                <a:latin typeface="微软雅黑" panose="020B0503020204020204" pitchFamily="34" charset="-122"/>
                <a:ea typeface="微软雅黑" panose="020B0503020204020204" pitchFamily="34" charset="-122"/>
              </a:rPr>
              <a:t>掌握使用groupby函数进行数据分组的方法</a:t>
            </a:r>
            <a:endParaRPr kumimoji="0" sz="200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pitchFamily="2" charset="2"/>
              <a:buChar char="Ø"/>
            </a:pPr>
            <a:r>
              <a:rPr kumimoji="0" sz="2000">
                <a:solidFill>
                  <a:srgbClr val="000000"/>
                </a:solidFill>
                <a:latin typeface="微软雅黑" panose="020B0503020204020204" pitchFamily="34" charset="-122"/>
                <a:ea typeface="微软雅黑" panose="020B0503020204020204" pitchFamily="34" charset="-122"/>
              </a:rPr>
              <a:t>掌握聚合函数的使用</a:t>
            </a:r>
            <a:endParaRPr kumimoji="0" sz="200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pitchFamily="2" charset="2"/>
              <a:buChar char="Ø"/>
            </a:pPr>
            <a:r>
              <a:rPr kumimoji="0" sz="2000">
                <a:solidFill>
                  <a:srgbClr val="000000"/>
                </a:solidFill>
                <a:latin typeface="微软雅黑" panose="020B0503020204020204" pitchFamily="34" charset="-122"/>
                <a:ea typeface="微软雅黑" panose="020B0503020204020204" pitchFamily="34" charset="-122"/>
              </a:rPr>
              <a:t>掌握使用matplotlib库绘制线形图、柱状图等可视化图形方法</a:t>
            </a:r>
            <a:endParaRPr kumimoji="0" sz="200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pitchFamily="2" charset="2"/>
              <a:buChar char="Ø"/>
            </a:pPr>
            <a:r>
              <a:rPr kumimoji="0" sz="2000">
                <a:solidFill>
                  <a:srgbClr val="000000"/>
                </a:solidFill>
                <a:latin typeface="微软雅黑" panose="020B0503020204020204" pitchFamily="34" charset="-122"/>
                <a:ea typeface="微软雅黑" panose="020B0503020204020204" pitchFamily="34" charset="-122"/>
              </a:rPr>
              <a:t>理解综合分析报告</a:t>
            </a:r>
            <a:endParaRPr kumimoji="0" sz="200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custDataLst>
              <p:tags r:id="rId1"/>
            </p:custDataLst>
          </p:nvPr>
        </p:nvSpPr>
        <p:spPr>
          <a:xfrm>
            <a:off x="2009613" y="2197053"/>
            <a:ext cx="8170261" cy="1106805"/>
          </a:xfrm>
          <a:prstGeom prst="rect">
            <a:avLst/>
          </a:prstGeom>
          <a:noFill/>
        </p:spPr>
        <p:txBody>
          <a:bodyPr wrap="square" rtlCol="0">
            <a:spAutoFit/>
          </a:bodyPr>
          <a:p>
            <a:pPr lvl="0" algn="ctr">
              <a:defRPr/>
            </a:pPr>
            <a:r>
              <a:rPr lang="zh-CN" altLang="en-US" sz="6600" b="1" dirty="0">
                <a:solidFill>
                  <a:schemeClr val="accent1"/>
                </a:solidFill>
                <a:effectLst>
                  <a:reflection blurRad="6350" stA="16920" endPos="37000" dist="67371" dir="5400000" sy="-100000" algn="bl" rotWithShape="0"/>
                </a:effectLst>
                <a:latin typeface="江城斜宋体 900W" panose="02020900000000090000" pitchFamily="18" charset="-128"/>
                <a:ea typeface="江城斜宋体 900W" panose="02020900000000090000" pitchFamily="18" charset="-128"/>
                <a:cs typeface="Times New Roman" panose="02020603050405020304" pitchFamily="18" charset="0"/>
              </a:rPr>
              <a:t>谢谢</a:t>
            </a:r>
            <a:endParaRPr lang="zh-CN" altLang="en-US" sz="6600" b="1" dirty="0">
              <a:solidFill>
                <a:schemeClr val="accent1"/>
              </a:solidFill>
              <a:effectLst>
                <a:reflection blurRad="6350" stA="16920" endPos="37000" dist="67371" dir="5400000" sy="-100000" algn="bl" rotWithShape="0"/>
              </a:effectLst>
              <a:latin typeface="江城斜宋体 900W" panose="02020900000000090000" pitchFamily="18" charset="-128"/>
              <a:ea typeface="江城斜宋体 900W" panose="02020900000000090000" pitchFamily="18" charset="-128"/>
              <a:cs typeface="Times New Roman" panose="02020603050405020304" pitchFamily="18" charset="0"/>
            </a:endParaRPr>
          </a:p>
        </p:txBody>
      </p:sp>
      <p:grpSp>
        <p:nvGrpSpPr>
          <p:cNvPr id="26" name="组合 25"/>
          <p:cNvGrpSpPr/>
          <p:nvPr/>
        </p:nvGrpSpPr>
        <p:grpSpPr>
          <a:xfrm>
            <a:off x="1936309" y="3374590"/>
            <a:ext cx="8492128" cy="824030"/>
            <a:chOff x="1830515" y="2904095"/>
            <a:chExt cx="8492128" cy="824030"/>
          </a:xfrm>
        </p:grpSpPr>
        <p:sp>
          <p:nvSpPr>
            <p:cNvPr id="27" name="任意多边形: 形状 157"/>
            <p:cNvSpPr/>
            <p:nvPr>
              <p:custDataLst>
                <p:tags r:id="rId2"/>
              </p:custDataLst>
            </p:nvPr>
          </p:nvSpPr>
          <p:spPr>
            <a:xfrm>
              <a:off x="2837863" y="2904095"/>
              <a:ext cx="6477431" cy="758190"/>
            </a:xfrm>
            <a:custGeom>
              <a:avLst/>
              <a:gdLst>
                <a:gd name="connsiteX0" fmla="*/ 170498 w 6477431"/>
                <a:gd name="connsiteY0" fmla="*/ 0 h 758190"/>
                <a:gd name="connsiteX1" fmla="*/ 516280 w 6477431"/>
                <a:gd name="connsiteY1" fmla="*/ 0 h 758190"/>
                <a:gd name="connsiteX2" fmla="*/ 1112520 w 6477431"/>
                <a:gd name="connsiteY2" fmla="*/ 0 h 758190"/>
                <a:gd name="connsiteX3" fmla="*/ 1759381 w 6477431"/>
                <a:gd name="connsiteY3" fmla="*/ 0 h 758190"/>
                <a:gd name="connsiteX4" fmla="*/ 2107908 w 6477431"/>
                <a:gd name="connsiteY4" fmla="*/ 0 h 758190"/>
                <a:gd name="connsiteX5" fmla="*/ 2355621 w 6477431"/>
                <a:gd name="connsiteY5" fmla="*/ 0 h 758190"/>
                <a:gd name="connsiteX6" fmla="*/ 2701403 w 6477431"/>
                <a:gd name="connsiteY6" fmla="*/ 0 h 758190"/>
                <a:gd name="connsiteX7" fmla="*/ 2704148 w 6477431"/>
                <a:gd name="connsiteY7" fmla="*/ 0 h 758190"/>
                <a:gd name="connsiteX8" fmla="*/ 3297643 w 6477431"/>
                <a:gd name="connsiteY8" fmla="*/ 0 h 758190"/>
                <a:gd name="connsiteX9" fmla="*/ 3773284 w 6477431"/>
                <a:gd name="connsiteY9" fmla="*/ 0 h 758190"/>
                <a:gd name="connsiteX10" fmla="*/ 4293031 w 6477431"/>
                <a:gd name="connsiteY10" fmla="*/ 0 h 758190"/>
                <a:gd name="connsiteX11" fmla="*/ 4369524 w 6477431"/>
                <a:gd name="connsiteY11" fmla="*/ 0 h 758190"/>
                <a:gd name="connsiteX12" fmla="*/ 4715306 w 6477431"/>
                <a:gd name="connsiteY12" fmla="*/ 0 h 758190"/>
                <a:gd name="connsiteX13" fmla="*/ 4889271 w 6477431"/>
                <a:gd name="connsiteY13" fmla="*/ 0 h 758190"/>
                <a:gd name="connsiteX14" fmla="*/ 5311546 w 6477431"/>
                <a:gd name="connsiteY14" fmla="*/ 0 h 758190"/>
                <a:gd name="connsiteX15" fmla="*/ 6306934 w 6477431"/>
                <a:gd name="connsiteY15" fmla="*/ 0 h 758190"/>
                <a:gd name="connsiteX16" fmla="*/ 6477431 w 6477431"/>
                <a:gd name="connsiteY16" fmla="*/ 508635 h 758190"/>
                <a:gd name="connsiteX17" fmla="*/ 6293599 w 6477431"/>
                <a:gd name="connsiteY17" fmla="*/ 758190 h 758190"/>
                <a:gd name="connsiteX18" fmla="*/ 5311546 w 6477431"/>
                <a:gd name="connsiteY18" fmla="*/ 758190 h 758190"/>
                <a:gd name="connsiteX19" fmla="*/ 4875936 w 6477431"/>
                <a:gd name="connsiteY19" fmla="*/ 758190 h 758190"/>
                <a:gd name="connsiteX20" fmla="*/ 4715306 w 6477431"/>
                <a:gd name="connsiteY20" fmla="*/ 758190 h 758190"/>
                <a:gd name="connsiteX21" fmla="*/ 4381906 w 6477431"/>
                <a:gd name="connsiteY21" fmla="*/ 758190 h 758190"/>
                <a:gd name="connsiteX22" fmla="*/ 4279696 w 6477431"/>
                <a:gd name="connsiteY22" fmla="*/ 758190 h 758190"/>
                <a:gd name="connsiteX23" fmla="*/ 3785666 w 6477431"/>
                <a:gd name="connsiteY23" fmla="*/ 758190 h 758190"/>
                <a:gd name="connsiteX24" fmla="*/ 3297643 w 6477431"/>
                <a:gd name="connsiteY24" fmla="*/ 758190 h 758190"/>
                <a:gd name="connsiteX25" fmla="*/ 2701403 w 6477431"/>
                <a:gd name="connsiteY25" fmla="*/ 758190 h 758190"/>
                <a:gd name="connsiteX26" fmla="*/ 2690813 w 6477431"/>
                <a:gd name="connsiteY26" fmla="*/ 758190 h 758190"/>
                <a:gd name="connsiteX27" fmla="*/ 2368003 w 6477431"/>
                <a:gd name="connsiteY27" fmla="*/ 758190 h 758190"/>
                <a:gd name="connsiteX28" fmla="*/ 2094573 w 6477431"/>
                <a:gd name="connsiteY28" fmla="*/ 758190 h 758190"/>
                <a:gd name="connsiteX29" fmla="*/ 1771763 w 6477431"/>
                <a:gd name="connsiteY29" fmla="*/ 758190 h 758190"/>
                <a:gd name="connsiteX30" fmla="*/ 1112520 w 6477431"/>
                <a:gd name="connsiteY30" fmla="*/ 758190 h 758190"/>
                <a:gd name="connsiteX31" fmla="*/ 516280 w 6477431"/>
                <a:gd name="connsiteY31" fmla="*/ 758190 h 758190"/>
                <a:gd name="connsiteX32" fmla="*/ 182880 w 6477431"/>
                <a:gd name="connsiteY32" fmla="*/ 758190 h 758190"/>
                <a:gd name="connsiteX33" fmla="*/ 0 w 6477431"/>
                <a:gd name="connsiteY33" fmla="*/ 508635 h 758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477431" h="758190">
                  <a:moveTo>
                    <a:pt x="170498" y="0"/>
                  </a:moveTo>
                  <a:lnTo>
                    <a:pt x="516280" y="0"/>
                  </a:lnTo>
                  <a:lnTo>
                    <a:pt x="1112520" y="0"/>
                  </a:lnTo>
                  <a:lnTo>
                    <a:pt x="1759381" y="0"/>
                  </a:lnTo>
                  <a:lnTo>
                    <a:pt x="2107908" y="0"/>
                  </a:lnTo>
                  <a:lnTo>
                    <a:pt x="2355621" y="0"/>
                  </a:lnTo>
                  <a:lnTo>
                    <a:pt x="2701403" y="0"/>
                  </a:lnTo>
                  <a:lnTo>
                    <a:pt x="2704148" y="0"/>
                  </a:lnTo>
                  <a:lnTo>
                    <a:pt x="3297643" y="0"/>
                  </a:lnTo>
                  <a:lnTo>
                    <a:pt x="3773284" y="0"/>
                  </a:lnTo>
                  <a:lnTo>
                    <a:pt x="4293031" y="0"/>
                  </a:lnTo>
                  <a:lnTo>
                    <a:pt x="4369524" y="0"/>
                  </a:lnTo>
                  <a:lnTo>
                    <a:pt x="4715306" y="0"/>
                  </a:lnTo>
                  <a:lnTo>
                    <a:pt x="4889271" y="0"/>
                  </a:lnTo>
                  <a:lnTo>
                    <a:pt x="5311546" y="0"/>
                  </a:lnTo>
                  <a:lnTo>
                    <a:pt x="6306934" y="0"/>
                  </a:lnTo>
                  <a:lnTo>
                    <a:pt x="6477431" y="508635"/>
                  </a:lnTo>
                  <a:lnTo>
                    <a:pt x="6293599" y="758190"/>
                  </a:lnTo>
                  <a:lnTo>
                    <a:pt x="5311546" y="758190"/>
                  </a:lnTo>
                  <a:lnTo>
                    <a:pt x="4875936" y="758190"/>
                  </a:lnTo>
                  <a:lnTo>
                    <a:pt x="4715306" y="758190"/>
                  </a:lnTo>
                  <a:lnTo>
                    <a:pt x="4381906" y="758190"/>
                  </a:lnTo>
                  <a:lnTo>
                    <a:pt x="4279696" y="758190"/>
                  </a:lnTo>
                  <a:lnTo>
                    <a:pt x="3785666" y="758190"/>
                  </a:lnTo>
                  <a:lnTo>
                    <a:pt x="3297643" y="758190"/>
                  </a:lnTo>
                  <a:lnTo>
                    <a:pt x="2701403" y="758190"/>
                  </a:lnTo>
                  <a:lnTo>
                    <a:pt x="2690813" y="758190"/>
                  </a:lnTo>
                  <a:lnTo>
                    <a:pt x="2368003" y="758190"/>
                  </a:lnTo>
                  <a:lnTo>
                    <a:pt x="2094573" y="758190"/>
                  </a:lnTo>
                  <a:lnTo>
                    <a:pt x="1771763" y="758190"/>
                  </a:lnTo>
                  <a:lnTo>
                    <a:pt x="1112520" y="758190"/>
                  </a:lnTo>
                  <a:lnTo>
                    <a:pt x="516280" y="758190"/>
                  </a:lnTo>
                  <a:lnTo>
                    <a:pt x="182880" y="758190"/>
                  </a:lnTo>
                  <a:lnTo>
                    <a:pt x="0" y="508635"/>
                  </a:lnTo>
                  <a:close/>
                </a:path>
              </a:pathLst>
            </a:custGeom>
            <a:gradFill>
              <a:gsLst>
                <a:gs pos="100000">
                  <a:srgbClr val="01AAF4">
                    <a:alpha val="41000"/>
                  </a:srgbClr>
                </a:gs>
                <a:gs pos="0">
                  <a:srgbClr val="003598">
                    <a:alpha val="58000"/>
                  </a:srgbClr>
                </a:gs>
              </a:gsLst>
              <a:lin ang="0" scaled="1"/>
            </a:gradFill>
            <a:ln w="9525" cap="flat" cmpd="sng" algn="ctr">
              <a:solidFill>
                <a:srgbClr val="003598"/>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Arial" panose="020B0604020202020204" pitchFamily="34" charset="0"/>
                <a:ea typeface="思源黑体 CN Regular"/>
                <a:cs typeface="+mn-ea"/>
              </a:endParaRPr>
            </a:p>
          </p:txBody>
        </p:sp>
        <p:sp>
          <p:nvSpPr>
            <p:cNvPr id="28" name="文本框 27"/>
            <p:cNvSpPr txBox="1"/>
            <p:nvPr>
              <p:custDataLst>
                <p:tags r:id="rId3"/>
              </p:custDataLst>
            </p:nvPr>
          </p:nvSpPr>
          <p:spPr>
            <a:xfrm>
              <a:off x="3462567" y="3021580"/>
              <a:ext cx="5120626" cy="521970"/>
            </a:xfrm>
            <a:prstGeom prst="rect">
              <a:avLst/>
            </a:prstGeom>
            <a:noFill/>
          </p:spPr>
          <p:txBody>
            <a:bodyPr wrap="square" rtlCol="0">
              <a:spAutoFit/>
            </a:bodyPr>
            <a:lstStyle/>
            <a:p>
              <a:pPr lvl="0" algn="ctr">
                <a:defRPr/>
              </a:pPr>
              <a:r>
                <a:rPr lang="en-US" altLang="zh-CN" sz="2800" dirty="0">
                  <a:solidFill>
                    <a:prstClr val="white"/>
                  </a:solidFill>
                  <a:latin typeface="微软雅黑" panose="020B0503020204020204" pitchFamily="34" charset="-122"/>
                  <a:ea typeface="微软雅黑" panose="020B0503020204020204" pitchFamily="34" charset="-122"/>
                </a:rPr>
                <a:t>Python</a:t>
              </a:r>
              <a:r>
                <a:rPr lang="zh-CN" altLang="en-US" sz="2800" dirty="0">
                  <a:solidFill>
                    <a:prstClr val="white"/>
                  </a:solidFill>
                  <a:latin typeface="微软雅黑" panose="020B0503020204020204" pitchFamily="34" charset="-122"/>
                  <a:ea typeface="微软雅黑" panose="020B0503020204020204" pitchFamily="34" charset="-122"/>
                </a:rPr>
                <a:t>数据分析</a:t>
              </a:r>
              <a:endParaRPr lang="zh-CN" altLang="en-US" sz="2800" dirty="0">
                <a:solidFill>
                  <a:prstClr val="white"/>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8738635" y="2928978"/>
              <a:ext cx="1584008" cy="799147"/>
              <a:chOff x="6914196" y="4986271"/>
              <a:chExt cx="1584008" cy="799147"/>
            </a:xfrm>
          </p:grpSpPr>
          <p:sp>
            <p:nvSpPr>
              <p:cNvPr id="30" name="任意多边形: 形状 134"/>
              <p:cNvSpPr/>
              <p:nvPr>
                <p:custDataLst>
                  <p:tags r:id="rId4"/>
                </p:custDataLst>
              </p:nvPr>
            </p:nvSpPr>
            <p:spPr>
              <a:xfrm>
                <a:off x="7402829" y="4986271"/>
                <a:ext cx="220027" cy="431482"/>
              </a:xfrm>
              <a:custGeom>
                <a:avLst/>
                <a:gdLst>
                  <a:gd name="connsiteX0" fmla="*/ 144780 w 220027"/>
                  <a:gd name="connsiteY0" fmla="*/ 431483 h 431482"/>
                  <a:gd name="connsiteX1" fmla="*/ 220027 w 220027"/>
                  <a:gd name="connsiteY1" fmla="*/ 431483 h 431482"/>
                  <a:gd name="connsiteX2" fmla="*/ 75247 w 220027"/>
                  <a:gd name="connsiteY2" fmla="*/ 0 h 431482"/>
                  <a:gd name="connsiteX3" fmla="*/ 0 w 220027"/>
                  <a:gd name="connsiteY3" fmla="*/ 0 h 431482"/>
                </a:gdLst>
                <a:ahLst/>
                <a:cxnLst>
                  <a:cxn ang="0">
                    <a:pos x="connsiteX0" y="connsiteY0"/>
                  </a:cxn>
                  <a:cxn ang="0">
                    <a:pos x="connsiteX1" y="connsiteY1"/>
                  </a:cxn>
                  <a:cxn ang="0">
                    <a:pos x="connsiteX2" y="connsiteY2"/>
                  </a:cxn>
                  <a:cxn ang="0">
                    <a:pos x="connsiteX3" y="connsiteY3"/>
                  </a:cxn>
                </a:cxnLst>
                <a:rect l="l" t="t" r="r" b="b"/>
                <a:pathLst>
                  <a:path w="220027" h="431482">
                    <a:moveTo>
                      <a:pt x="144780" y="431483"/>
                    </a:moveTo>
                    <a:lnTo>
                      <a:pt x="220027" y="431483"/>
                    </a:lnTo>
                    <a:lnTo>
                      <a:pt x="75247" y="0"/>
                    </a:lnTo>
                    <a:lnTo>
                      <a:pt x="0" y="0"/>
                    </a:lnTo>
                    <a:close/>
                  </a:path>
                </a:pathLst>
              </a:custGeom>
              <a:gradFill>
                <a:gsLst>
                  <a:gs pos="0">
                    <a:srgbClr val="003598"/>
                  </a:gs>
                  <a:gs pos="100000">
                    <a:srgbClr val="003598"/>
                  </a:gs>
                </a:gsLst>
                <a:lin ang="0" scaled="1"/>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a:cs typeface="+mn-ea"/>
                </a:endParaRPr>
              </a:p>
            </p:txBody>
          </p:sp>
          <p:sp>
            <p:nvSpPr>
              <p:cNvPr id="31" name="任意多边形: 形状 135"/>
              <p:cNvSpPr/>
              <p:nvPr>
                <p:custDataLst>
                  <p:tags r:id="rId5"/>
                </p:custDataLst>
              </p:nvPr>
            </p:nvSpPr>
            <p:spPr>
              <a:xfrm>
                <a:off x="7665719" y="5408229"/>
                <a:ext cx="541020" cy="9525"/>
              </a:xfrm>
              <a:custGeom>
                <a:avLst/>
                <a:gdLst>
                  <a:gd name="connsiteX0" fmla="*/ 0 w 541020"/>
                  <a:gd name="connsiteY0" fmla="*/ 0 h 9525"/>
                  <a:gd name="connsiteX1" fmla="*/ 541020 w 541020"/>
                  <a:gd name="connsiteY1" fmla="*/ 0 h 9525"/>
                  <a:gd name="connsiteX2" fmla="*/ 541020 w 541020"/>
                  <a:gd name="connsiteY2" fmla="*/ 9525 h 9525"/>
                  <a:gd name="connsiteX3" fmla="*/ 0 w 541020"/>
                  <a:gd name="connsiteY3" fmla="*/ 9525 h 9525"/>
                </a:gdLst>
                <a:ahLst/>
                <a:cxnLst>
                  <a:cxn ang="0">
                    <a:pos x="connsiteX0" y="connsiteY0"/>
                  </a:cxn>
                  <a:cxn ang="0">
                    <a:pos x="connsiteX1" y="connsiteY1"/>
                  </a:cxn>
                  <a:cxn ang="0">
                    <a:pos x="connsiteX2" y="connsiteY2"/>
                  </a:cxn>
                  <a:cxn ang="0">
                    <a:pos x="connsiteX3" y="connsiteY3"/>
                  </a:cxn>
                </a:cxnLst>
                <a:rect l="l" t="t" r="r" b="b"/>
                <a:pathLst>
                  <a:path w="541020" h="9525">
                    <a:moveTo>
                      <a:pt x="0" y="0"/>
                    </a:moveTo>
                    <a:lnTo>
                      <a:pt x="541020" y="0"/>
                    </a:lnTo>
                    <a:lnTo>
                      <a:pt x="541020" y="9525"/>
                    </a:lnTo>
                    <a:lnTo>
                      <a:pt x="0" y="9525"/>
                    </a:lnTo>
                    <a:close/>
                  </a:path>
                </a:pathLst>
              </a:custGeom>
              <a:gradFill>
                <a:gsLst>
                  <a:gs pos="0">
                    <a:srgbClr val="01AAF4"/>
                  </a:gs>
                  <a:gs pos="100000">
                    <a:srgbClr val="01AAF4"/>
                  </a:gs>
                </a:gsLst>
                <a:lin ang="0" scaled="1"/>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a:cs typeface="+mn-ea"/>
                </a:endParaRPr>
              </a:p>
            </p:txBody>
          </p:sp>
          <p:sp>
            <p:nvSpPr>
              <p:cNvPr id="32" name="任意多边形: 形状 136"/>
              <p:cNvSpPr/>
              <p:nvPr>
                <p:custDataLst>
                  <p:tags r:id="rId6"/>
                </p:custDataLst>
              </p:nvPr>
            </p:nvSpPr>
            <p:spPr>
              <a:xfrm>
                <a:off x="8201977" y="5376796"/>
                <a:ext cx="68579" cy="72389"/>
              </a:xfrm>
              <a:custGeom>
                <a:avLst/>
                <a:gdLst>
                  <a:gd name="connsiteX0" fmla="*/ 0 w 68579"/>
                  <a:gd name="connsiteY0" fmla="*/ 36195 h 72389"/>
                  <a:gd name="connsiteX1" fmla="*/ 34290 w 68579"/>
                  <a:gd name="connsiteY1" fmla="*/ 0 h 72389"/>
                  <a:gd name="connsiteX2" fmla="*/ 68580 w 68579"/>
                  <a:gd name="connsiteY2" fmla="*/ 36195 h 72389"/>
                  <a:gd name="connsiteX3" fmla="*/ 34290 w 68579"/>
                  <a:gd name="connsiteY3" fmla="*/ 72390 h 72389"/>
                  <a:gd name="connsiteX4" fmla="*/ 0 w 68579"/>
                  <a:gd name="connsiteY4" fmla="*/ 36195 h 72389"/>
                  <a:gd name="connsiteX5" fmla="*/ 9525 w 68579"/>
                  <a:gd name="connsiteY5" fmla="*/ 36195 h 72389"/>
                  <a:gd name="connsiteX6" fmla="*/ 35242 w 68579"/>
                  <a:gd name="connsiteY6" fmla="*/ 62865 h 72389"/>
                  <a:gd name="connsiteX7" fmla="*/ 60960 w 68579"/>
                  <a:gd name="connsiteY7" fmla="*/ 36195 h 72389"/>
                  <a:gd name="connsiteX8" fmla="*/ 35242 w 68579"/>
                  <a:gd name="connsiteY8" fmla="*/ 9525 h 72389"/>
                  <a:gd name="connsiteX9" fmla="*/ 9525 w 68579"/>
                  <a:gd name="connsiteY9" fmla="*/ 36195 h 72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579" h="72389">
                    <a:moveTo>
                      <a:pt x="0" y="36195"/>
                    </a:moveTo>
                    <a:cubicBezTo>
                      <a:pt x="0" y="16193"/>
                      <a:pt x="15240" y="0"/>
                      <a:pt x="34290" y="0"/>
                    </a:cubicBezTo>
                    <a:cubicBezTo>
                      <a:pt x="53340" y="0"/>
                      <a:pt x="68580" y="16193"/>
                      <a:pt x="68580" y="36195"/>
                    </a:cubicBezTo>
                    <a:cubicBezTo>
                      <a:pt x="68580" y="56198"/>
                      <a:pt x="53340" y="72390"/>
                      <a:pt x="34290" y="72390"/>
                    </a:cubicBezTo>
                    <a:cubicBezTo>
                      <a:pt x="15240" y="72390"/>
                      <a:pt x="0" y="56198"/>
                      <a:pt x="0" y="36195"/>
                    </a:cubicBezTo>
                    <a:close/>
                    <a:moveTo>
                      <a:pt x="9525" y="36195"/>
                    </a:moveTo>
                    <a:cubicBezTo>
                      <a:pt x="9525" y="51435"/>
                      <a:pt x="20955" y="62865"/>
                      <a:pt x="35242" y="62865"/>
                    </a:cubicBezTo>
                    <a:cubicBezTo>
                      <a:pt x="49530" y="62865"/>
                      <a:pt x="60960" y="50482"/>
                      <a:pt x="60960" y="36195"/>
                    </a:cubicBezTo>
                    <a:cubicBezTo>
                      <a:pt x="60960" y="20955"/>
                      <a:pt x="49530" y="9525"/>
                      <a:pt x="35242" y="9525"/>
                    </a:cubicBezTo>
                    <a:cubicBezTo>
                      <a:pt x="20955" y="9525"/>
                      <a:pt x="9525" y="20955"/>
                      <a:pt x="9525" y="36195"/>
                    </a:cubicBezTo>
                    <a:close/>
                  </a:path>
                </a:pathLst>
              </a:custGeom>
              <a:solidFill>
                <a:srgbClr val="01AAF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a:cs typeface="+mn-ea"/>
                </a:endParaRPr>
              </a:p>
            </p:txBody>
          </p:sp>
          <p:sp>
            <p:nvSpPr>
              <p:cNvPr id="33" name="任意多边形: 形状 137"/>
              <p:cNvSpPr/>
              <p:nvPr>
                <p:custDataLst>
                  <p:tags r:id="rId7"/>
                </p:custDataLst>
              </p:nvPr>
            </p:nvSpPr>
            <p:spPr>
              <a:xfrm>
                <a:off x="7540942" y="5503478"/>
                <a:ext cx="957262" cy="49530"/>
              </a:xfrm>
              <a:custGeom>
                <a:avLst/>
                <a:gdLst>
                  <a:gd name="connsiteX0" fmla="*/ 0 w 957262"/>
                  <a:gd name="connsiteY0" fmla="*/ 49530 h 49530"/>
                  <a:gd name="connsiteX1" fmla="*/ 919163 w 957262"/>
                  <a:gd name="connsiteY1" fmla="*/ 49530 h 49530"/>
                  <a:gd name="connsiteX2" fmla="*/ 957263 w 957262"/>
                  <a:gd name="connsiteY2" fmla="*/ 0 h 49530"/>
                  <a:gd name="connsiteX3" fmla="*/ 37147 w 957262"/>
                  <a:gd name="connsiteY3" fmla="*/ 0 h 49530"/>
                </a:gdLst>
                <a:ahLst/>
                <a:cxnLst>
                  <a:cxn ang="0">
                    <a:pos x="connsiteX0" y="connsiteY0"/>
                  </a:cxn>
                  <a:cxn ang="0">
                    <a:pos x="connsiteX1" y="connsiteY1"/>
                  </a:cxn>
                  <a:cxn ang="0">
                    <a:pos x="connsiteX2" y="connsiteY2"/>
                  </a:cxn>
                  <a:cxn ang="0">
                    <a:pos x="connsiteX3" y="connsiteY3"/>
                  </a:cxn>
                </a:cxnLst>
                <a:rect l="l" t="t" r="r" b="b"/>
                <a:pathLst>
                  <a:path w="957262" h="49530">
                    <a:moveTo>
                      <a:pt x="0" y="49530"/>
                    </a:moveTo>
                    <a:lnTo>
                      <a:pt x="919163" y="49530"/>
                    </a:lnTo>
                    <a:lnTo>
                      <a:pt x="957263" y="0"/>
                    </a:lnTo>
                    <a:lnTo>
                      <a:pt x="37147" y="0"/>
                    </a:lnTo>
                    <a:close/>
                  </a:path>
                </a:pathLst>
              </a:custGeom>
              <a:gradFill flip="none" rotWithShape="1">
                <a:gsLst>
                  <a:gs pos="0">
                    <a:srgbClr val="003598"/>
                  </a:gs>
                  <a:gs pos="72000">
                    <a:srgbClr val="01AAF4"/>
                  </a:gs>
                </a:gsLst>
                <a:lin ang="0" scaled="1"/>
                <a:tileRect/>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a:cs typeface="+mn-ea"/>
                </a:endParaRPr>
              </a:p>
            </p:txBody>
          </p:sp>
          <p:sp>
            <p:nvSpPr>
              <p:cNvPr id="34" name="任意多边形: 形状 138"/>
              <p:cNvSpPr/>
              <p:nvPr>
                <p:custDataLst>
                  <p:tags r:id="rId8"/>
                </p:custDataLst>
              </p:nvPr>
            </p:nvSpPr>
            <p:spPr>
              <a:xfrm>
                <a:off x="6914196" y="5503478"/>
                <a:ext cx="671512" cy="281940"/>
              </a:xfrm>
              <a:custGeom>
                <a:avLst/>
                <a:gdLst>
                  <a:gd name="connsiteX0" fmla="*/ 0 w 671512"/>
                  <a:gd name="connsiteY0" fmla="*/ 281940 h 281940"/>
                  <a:gd name="connsiteX1" fmla="*/ 462915 w 671512"/>
                  <a:gd name="connsiteY1" fmla="*/ 281940 h 281940"/>
                  <a:gd name="connsiteX2" fmla="*/ 671513 w 671512"/>
                  <a:gd name="connsiteY2" fmla="*/ 6668 h 281940"/>
                  <a:gd name="connsiteX3" fmla="*/ 663893 w 671512"/>
                  <a:gd name="connsiteY3" fmla="*/ 0 h 281940"/>
                  <a:gd name="connsiteX4" fmla="*/ 458153 w 671512"/>
                  <a:gd name="connsiteY4" fmla="*/ 272415 h 281940"/>
                  <a:gd name="connsiteX5" fmla="*/ 0 w 671512"/>
                  <a:gd name="connsiteY5" fmla="*/ 272415 h 281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1512" h="281940">
                    <a:moveTo>
                      <a:pt x="0" y="281940"/>
                    </a:moveTo>
                    <a:lnTo>
                      <a:pt x="462915" y="281940"/>
                    </a:lnTo>
                    <a:lnTo>
                      <a:pt x="671513" y="6668"/>
                    </a:lnTo>
                    <a:lnTo>
                      <a:pt x="663893" y="0"/>
                    </a:lnTo>
                    <a:lnTo>
                      <a:pt x="458153" y="272415"/>
                    </a:lnTo>
                    <a:lnTo>
                      <a:pt x="0" y="272415"/>
                    </a:lnTo>
                    <a:close/>
                  </a:path>
                </a:pathLst>
              </a:custGeom>
              <a:solidFill>
                <a:srgbClr val="003598"/>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a:cs typeface="+mn-ea"/>
                </a:endParaRPr>
              </a:p>
            </p:txBody>
          </p:sp>
          <p:sp>
            <p:nvSpPr>
              <p:cNvPr id="35" name="任意多边形: 形状 140"/>
              <p:cNvSpPr/>
              <p:nvPr>
                <p:custDataLst>
                  <p:tags r:id="rId9"/>
                </p:custDataLst>
              </p:nvPr>
            </p:nvSpPr>
            <p:spPr>
              <a:xfrm>
                <a:off x="8226742" y="5402514"/>
                <a:ext cx="19050" cy="20955"/>
              </a:xfrm>
              <a:custGeom>
                <a:avLst/>
                <a:gdLst>
                  <a:gd name="connsiteX0" fmla="*/ 0 w 19050"/>
                  <a:gd name="connsiteY0" fmla="*/ 10477 h 20955"/>
                  <a:gd name="connsiteX1" fmla="*/ 9525 w 19050"/>
                  <a:gd name="connsiteY1" fmla="*/ 20955 h 20955"/>
                  <a:gd name="connsiteX2" fmla="*/ 19050 w 19050"/>
                  <a:gd name="connsiteY2" fmla="*/ 10477 h 20955"/>
                  <a:gd name="connsiteX3" fmla="*/ 9525 w 19050"/>
                  <a:gd name="connsiteY3" fmla="*/ 0 h 20955"/>
                  <a:gd name="connsiteX4" fmla="*/ 0 w 19050"/>
                  <a:gd name="connsiteY4" fmla="*/ 10477 h 20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20955">
                    <a:moveTo>
                      <a:pt x="0" y="10477"/>
                    </a:moveTo>
                    <a:cubicBezTo>
                      <a:pt x="0" y="16193"/>
                      <a:pt x="4763" y="20955"/>
                      <a:pt x="9525" y="20955"/>
                    </a:cubicBezTo>
                    <a:cubicBezTo>
                      <a:pt x="15240" y="20955"/>
                      <a:pt x="19050" y="16193"/>
                      <a:pt x="19050" y="10477"/>
                    </a:cubicBezTo>
                    <a:cubicBezTo>
                      <a:pt x="19050" y="4763"/>
                      <a:pt x="14288" y="0"/>
                      <a:pt x="9525" y="0"/>
                    </a:cubicBezTo>
                    <a:cubicBezTo>
                      <a:pt x="4763" y="0"/>
                      <a:pt x="0" y="4763"/>
                      <a:pt x="0" y="10477"/>
                    </a:cubicBezTo>
                    <a:close/>
                  </a:path>
                </a:pathLst>
              </a:custGeom>
              <a:solidFill>
                <a:srgbClr val="01AAF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a:cs typeface="+mn-ea"/>
                </a:endParaRPr>
              </a:p>
            </p:txBody>
          </p:sp>
          <p:sp>
            <p:nvSpPr>
              <p:cNvPr id="36" name="任意多边形: 形状 133"/>
              <p:cNvSpPr/>
              <p:nvPr>
                <p:custDataLst>
                  <p:tags r:id="rId10"/>
                </p:custDataLst>
              </p:nvPr>
            </p:nvSpPr>
            <p:spPr>
              <a:xfrm>
                <a:off x="7520939" y="4986271"/>
                <a:ext cx="220027" cy="431482"/>
              </a:xfrm>
              <a:custGeom>
                <a:avLst/>
                <a:gdLst>
                  <a:gd name="connsiteX0" fmla="*/ 144780 w 220027"/>
                  <a:gd name="connsiteY0" fmla="*/ 431483 h 431482"/>
                  <a:gd name="connsiteX1" fmla="*/ 220028 w 220027"/>
                  <a:gd name="connsiteY1" fmla="*/ 431483 h 431482"/>
                  <a:gd name="connsiteX2" fmla="*/ 75247 w 220027"/>
                  <a:gd name="connsiteY2" fmla="*/ 0 h 431482"/>
                  <a:gd name="connsiteX3" fmla="*/ 0 w 220027"/>
                  <a:gd name="connsiteY3" fmla="*/ 0 h 431482"/>
                </a:gdLst>
                <a:ahLst/>
                <a:cxnLst>
                  <a:cxn ang="0">
                    <a:pos x="connsiteX0" y="connsiteY0"/>
                  </a:cxn>
                  <a:cxn ang="0">
                    <a:pos x="connsiteX1" y="connsiteY1"/>
                  </a:cxn>
                  <a:cxn ang="0">
                    <a:pos x="connsiteX2" y="connsiteY2"/>
                  </a:cxn>
                  <a:cxn ang="0">
                    <a:pos x="connsiteX3" y="connsiteY3"/>
                  </a:cxn>
                </a:cxnLst>
                <a:rect l="l" t="t" r="r" b="b"/>
                <a:pathLst>
                  <a:path w="220027" h="431482">
                    <a:moveTo>
                      <a:pt x="144780" y="431483"/>
                    </a:moveTo>
                    <a:lnTo>
                      <a:pt x="220028" y="431483"/>
                    </a:lnTo>
                    <a:lnTo>
                      <a:pt x="75247" y="0"/>
                    </a:lnTo>
                    <a:lnTo>
                      <a:pt x="0" y="0"/>
                    </a:lnTo>
                    <a:close/>
                  </a:path>
                </a:pathLst>
              </a:custGeom>
              <a:gradFill>
                <a:gsLst>
                  <a:gs pos="0">
                    <a:srgbClr val="003598"/>
                  </a:gs>
                  <a:gs pos="100000">
                    <a:srgbClr val="01AAF4"/>
                  </a:gs>
                </a:gsLst>
                <a:lin ang="0" scaled="1"/>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a:cs typeface="+mn-ea"/>
                </a:endParaRPr>
              </a:p>
            </p:txBody>
          </p:sp>
        </p:grpSp>
        <p:grpSp>
          <p:nvGrpSpPr>
            <p:cNvPr id="37" name="组合 36"/>
            <p:cNvGrpSpPr/>
            <p:nvPr/>
          </p:nvGrpSpPr>
          <p:grpSpPr>
            <a:xfrm flipH="1">
              <a:off x="1830515" y="2928978"/>
              <a:ext cx="1584008" cy="799147"/>
              <a:chOff x="6914196" y="4986271"/>
              <a:chExt cx="1584008" cy="799147"/>
            </a:xfrm>
          </p:grpSpPr>
          <p:sp>
            <p:nvSpPr>
              <p:cNvPr id="38" name="任意多边形: 形状 145"/>
              <p:cNvSpPr/>
              <p:nvPr>
                <p:custDataLst>
                  <p:tags r:id="rId11"/>
                </p:custDataLst>
              </p:nvPr>
            </p:nvSpPr>
            <p:spPr>
              <a:xfrm>
                <a:off x="7402829" y="4986271"/>
                <a:ext cx="220027" cy="431482"/>
              </a:xfrm>
              <a:custGeom>
                <a:avLst/>
                <a:gdLst>
                  <a:gd name="connsiteX0" fmla="*/ 144780 w 220027"/>
                  <a:gd name="connsiteY0" fmla="*/ 431483 h 431482"/>
                  <a:gd name="connsiteX1" fmla="*/ 220027 w 220027"/>
                  <a:gd name="connsiteY1" fmla="*/ 431483 h 431482"/>
                  <a:gd name="connsiteX2" fmla="*/ 75247 w 220027"/>
                  <a:gd name="connsiteY2" fmla="*/ 0 h 431482"/>
                  <a:gd name="connsiteX3" fmla="*/ 0 w 220027"/>
                  <a:gd name="connsiteY3" fmla="*/ 0 h 431482"/>
                </a:gdLst>
                <a:ahLst/>
                <a:cxnLst>
                  <a:cxn ang="0">
                    <a:pos x="connsiteX0" y="connsiteY0"/>
                  </a:cxn>
                  <a:cxn ang="0">
                    <a:pos x="connsiteX1" y="connsiteY1"/>
                  </a:cxn>
                  <a:cxn ang="0">
                    <a:pos x="connsiteX2" y="connsiteY2"/>
                  </a:cxn>
                  <a:cxn ang="0">
                    <a:pos x="connsiteX3" y="connsiteY3"/>
                  </a:cxn>
                </a:cxnLst>
                <a:rect l="l" t="t" r="r" b="b"/>
                <a:pathLst>
                  <a:path w="220027" h="431482">
                    <a:moveTo>
                      <a:pt x="144780" y="431483"/>
                    </a:moveTo>
                    <a:lnTo>
                      <a:pt x="220027" y="431483"/>
                    </a:lnTo>
                    <a:lnTo>
                      <a:pt x="75247" y="0"/>
                    </a:lnTo>
                    <a:lnTo>
                      <a:pt x="0" y="0"/>
                    </a:lnTo>
                    <a:close/>
                  </a:path>
                </a:pathLst>
              </a:custGeom>
              <a:gradFill>
                <a:gsLst>
                  <a:gs pos="0">
                    <a:srgbClr val="003598"/>
                  </a:gs>
                  <a:gs pos="100000">
                    <a:srgbClr val="003598"/>
                  </a:gs>
                </a:gsLst>
                <a:lin ang="0" scaled="1"/>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a:cs typeface="+mn-ea"/>
                </a:endParaRPr>
              </a:p>
            </p:txBody>
          </p:sp>
          <p:sp>
            <p:nvSpPr>
              <p:cNvPr id="39" name="任意多边形: 形状 146"/>
              <p:cNvSpPr/>
              <p:nvPr>
                <p:custDataLst>
                  <p:tags r:id="rId12"/>
                </p:custDataLst>
              </p:nvPr>
            </p:nvSpPr>
            <p:spPr>
              <a:xfrm>
                <a:off x="7665719" y="5408229"/>
                <a:ext cx="541020" cy="9525"/>
              </a:xfrm>
              <a:custGeom>
                <a:avLst/>
                <a:gdLst>
                  <a:gd name="connsiteX0" fmla="*/ 0 w 541020"/>
                  <a:gd name="connsiteY0" fmla="*/ 0 h 9525"/>
                  <a:gd name="connsiteX1" fmla="*/ 541020 w 541020"/>
                  <a:gd name="connsiteY1" fmla="*/ 0 h 9525"/>
                  <a:gd name="connsiteX2" fmla="*/ 541020 w 541020"/>
                  <a:gd name="connsiteY2" fmla="*/ 9525 h 9525"/>
                  <a:gd name="connsiteX3" fmla="*/ 0 w 541020"/>
                  <a:gd name="connsiteY3" fmla="*/ 9525 h 9525"/>
                </a:gdLst>
                <a:ahLst/>
                <a:cxnLst>
                  <a:cxn ang="0">
                    <a:pos x="connsiteX0" y="connsiteY0"/>
                  </a:cxn>
                  <a:cxn ang="0">
                    <a:pos x="connsiteX1" y="connsiteY1"/>
                  </a:cxn>
                  <a:cxn ang="0">
                    <a:pos x="connsiteX2" y="connsiteY2"/>
                  </a:cxn>
                  <a:cxn ang="0">
                    <a:pos x="connsiteX3" y="connsiteY3"/>
                  </a:cxn>
                </a:cxnLst>
                <a:rect l="l" t="t" r="r" b="b"/>
                <a:pathLst>
                  <a:path w="541020" h="9525">
                    <a:moveTo>
                      <a:pt x="0" y="0"/>
                    </a:moveTo>
                    <a:lnTo>
                      <a:pt x="541020" y="0"/>
                    </a:lnTo>
                    <a:lnTo>
                      <a:pt x="541020" y="9525"/>
                    </a:lnTo>
                    <a:lnTo>
                      <a:pt x="0" y="9525"/>
                    </a:lnTo>
                    <a:close/>
                  </a:path>
                </a:pathLst>
              </a:custGeom>
              <a:gradFill>
                <a:gsLst>
                  <a:gs pos="0">
                    <a:srgbClr val="01AAF4"/>
                  </a:gs>
                  <a:gs pos="100000">
                    <a:srgbClr val="01AAF4"/>
                  </a:gs>
                </a:gsLst>
                <a:lin ang="0" scaled="1"/>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a:cs typeface="+mn-ea"/>
                </a:endParaRPr>
              </a:p>
            </p:txBody>
          </p:sp>
          <p:sp>
            <p:nvSpPr>
              <p:cNvPr id="40" name="任意多边形: 形状 147"/>
              <p:cNvSpPr/>
              <p:nvPr>
                <p:custDataLst>
                  <p:tags r:id="rId13"/>
                </p:custDataLst>
              </p:nvPr>
            </p:nvSpPr>
            <p:spPr>
              <a:xfrm>
                <a:off x="8201977" y="5376796"/>
                <a:ext cx="68579" cy="72389"/>
              </a:xfrm>
              <a:custGeom>
                <a:avLst/>
                <a:gdLst>
                  <a:gd name="connsiteX0" fmla="*/ 0 w 68579"/>
                  <a:gd name="connsiteY0" fmla="*/ 36195 h 72389"/>
                  <a:gd name="connsiteX1" fmla="*/ 34290 w 68579"/>
                  <a:gd name="connsiteY1" fmla="*/ 0 h 72389"/>
                  <a:gd name="connsiteX2" fmla="*/ 68580 w 68579"/>
                  <a:gd name="connsiteY2" fmla="*/ 36195 h 72389"/>
                  <a:gd name="connsiteX3" fmla="*/ 34290 w 68579"/>
                  <a:gd name="connsiteY3" fmla="*/ 72390 h 72389"/>
                  <a:gd name="connsiteX4" fmla="*/ 0 w 68579"/>
                  <a:gd name="connsiteY4" fmla="*/ 36195 h 72389"/>
                  <a:gd name="connsiteX5" fmla="*/ 9525 w 68579"/>
                  <a:gd name="connsiteY5" fmla="*/ 36195 h 72389"/>
                  <a:gd name="connsiteX6" fmla="*/ 35242 w 68579"/>
                  <a:gd name="connsiteY6" fmla="*/ 62865 h 72389"/>
                  <a:gd name="connsiteX7" fmla="*/ 60960 w 68579"/>
                  <a:gd name="connsiteY7" fmla="*/ 36195 h 72389"/>
                  <a:gd name="connsiteX8" fmla="*/ 35242 w 68579"/>
                  <a:gd name="connsiteY8" fmla="*/ 9525 h 72389"/>
                  <a:gd name="connsiteX9" fmla="*/ 9525 w 68579"/>
                  <a:gd name="connsiteY9" fmla="*/ 36195 h 72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579" h="72389">
                    <a:moveTo>
                      <a:pt x="0" y="36195"/>
                    </a:moveTo>
                    <a:cubicBezTo>
                      <a:pt x="0" y="16193"/>
                      <a:pt x="15240" y="0"/>
                      <a:pt x="34290" y="0"/>
                    </a:cubicBezTo>
                    <a:cubicBezTo>
                      <a:pt x="53340" y="0"/>
                      <a:pt x="68580" y="16193"/>
                      <a:pt x="68580" y="36195"/>
                    </a:cubicBezTo>
                    <a:cubicBezTo>
                      <a:pt x="68580" y="56198"/>
                      <a:pt x="53340" y="72390"/>
                      <a:pt x="34290" y="72390"/>
                    </a:cubicBezTo>
                    <a:cubicBezTo>
                      <a:pt x="15240" y="72390"/>
                      <a:pt x="0" y="56198"/>
                      <a:pt x="0" y="36195"/>
                    </a:cubicBezTo>
                    <a:close/>
                    <a:moveTo>
                      <a:pt x="9525" y="36195"/>
                    </a:moveTo>
                    <a:cubicBezTo>
                      <a:pt x="9525" y="51435"/>
                      <a:pt x="20955" y="62865"/>
                      <a:pt x="35242" y="62865"/>
                    </a:cubicBezTo>
                    <a:cubicBezTo>
                      <a:pt x="49530" y="62865"/>
                      <a:pt x="60960" y="50482"/>
                      <a:pt x="60960" y="36195"/>
                    </a:cubicBezTo>
                    <a:cubicBezTo>
                      <a:pt x="60960" y="20955"/>
                      <a:pt x="49530" y="9525"/>
                      <a:pt x="35242" y="9525"/>
                    </a:cubicBezTo>
                    <a:cubicBezTo>
                      <a:pt x="20955" y="9525"/>
                      <a:pt x="9525" y="20955"/>
                      <a:pt x="9525" y="36195"/>
                    </a:cubicBezTo>
                    <a:close/>
                  </a:path>
                </a:pathLst>
              </a:custGeom>
              <a:solidFill>
                <a:srgbClr val="01AAF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a:cs typeface="+mn-ea"/>
                </a:endParaRPr>
              </a:p>
            </p:txBody>
          </p:sp>
          <p:sp>
            <p:nvSpPr>
              <p:cNvPr id="41" name="任意多边形: 形状 148"/>
              <p:cNvSpPr/>
              <p:nvPr>
                <p:custDataLst>
                  <p:tags r:id="rId14"/>
                </p:custDataLst>
              </p:nvPr>
            </p:nvSpPr>
            <p:spPr>
              <a:xfrm>
                <a:off x="7540942" y="5503478"/>
                <a:ext cx="957262" cy="49530"/>
              </a:xfrm>
              <a:custGeom>
                <a:avLst/>
                <a:gdLst>
                  <a:gd name="connsiteX0" fmla="*/ 0 w 957262"/>
                  <a:gd name="connsiteY0" fmla="*/ 49530 h 49530"/>
                  <a:gd name="connsiteX1" fmla="*/ 919163 w 957262"/>
                  <a:gd name="connsiteY1" fmla="*/ 49530 h 49530"/>
                  <a:gd name="connsiteX2" fmla="*/ 957263 w 957262"/>
                  <a:gd name="connsiteY2" fmla="*/ 0 h 49530"/>
                  <a:gd name="connsiteX3" fmla="*/ 37147 w 957262"/>
                  <a:gd name="connsiteY3" fmla="*/ 0 h 49530"/>
                </a:gdLst>
                <a:ahLst/>
                <a:cxnLst>
                  <a:cxn ang="0">
                    <a:pos x="connsiteX0" y="connsiteY0"/>
                  </a:cxn>
                  <a:cxn ang="0">
                    <a:pos x="connsiteX1" y="connsiteY1"/>
                  </a:cxn>
                  <a:cxn ang="0">
                    <a:pos x="connsiteX2" y="connsiteY2"/>
                  </a:cxn>
                  <a:cxn ang="0">
                    <a:pos x="connsiteX3" y="connsiteY3"/>
                  </a:cxn>
                </a:cxnLst>
                <a:rect l="l" t="t" r="r" b="b"/>
                <a:pathLst>
                  <a:path w="957262" h="49530">
                    <a:moveTo>
                      <a:pt x="0" y="49530"/>
                    </a:moveTo>
                    <a:lnTo>
                      <a:pt x="919163" y="49530"/>
                    </a:lnTo>
                    <a:lnTo>
                      <a:pt x="957263" y="0"/>
                    </a:lnTo>
                    <a:lnTo>
                      <a:pt x="37147" y="0"/>
                    </a:lnTo>
                    <a:close/>
                  </a:path>
                </a:pathLst>
              </a:custGeom>
              <a:gradFill flip="none" rotWithShape="1">
                <a:gsLst>
                  <a:gs pos="0">
                    <a:srgbClr val="003598"/>
                  </a:gs>
                  <a:gs pos="72000">
                    <a:srgbClr val="01AAF4"/>
                  </a:gs>
                </a:gsLst>
                <a:lin ang="0" scaled="1"/>
                <a:tileRect/>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a:cs typeface="+mn-ea"/>
                </a:endParaRPr>
              </a:p>
            </p:txBody>
          </p:sp>
          <p:sp>
            <p:nvSpPr>
              <p:cNvPr id="42" name="任意多边形: 形状 149"/>
              <p:cNvSpPr/>
              <p:nvPr>
                <p:custDataLst>
                  <p:tags r:id="rId15"/>
                </p:custDataLst>
              </p:nvPr>
            </p:nvSpPr>
            <p:spPr>
              <a:xfrm>
                <a:off x="6914196" y="5503478"/>
                <a:ext cx="671512" cy="281940"/>
              </a:xfrm>
              <a:custGeom>
                <a:avLst/>
                <a:gdLst>
                  <a:gd name="connsiteX0" fmla="*/ 0 w 671512"/>
                  <a:gd name="connsiteY0" fmla="*/ 281940 h 281940"/>
                  <a:gd name="connsiteX1" fmla="*/ 462915 w 671512"/>
                  <a:gd name="connsiteY1" fmla="*/ 281940 h 281940"/>
                  <a:gd name="connsiteX2" fmla="*/ 671513 w 671512"/>
                  <a:gd name="connsiteY2" fmla="*/ 6668 h 281940"/>
                  <a:gd name="connsiteX3" fmla="*/ 663893 w 671512"/>
                  <a:gd name="connsiteY3" fmla="*/ 0 h 281940"/>
                  <a:gd name="connsiteX4" fmla="*/ 458153 w 671512"/>
                  <a:gd name="connsiteY4" fmla="*/ 272415 h 281940"/>
                  <a:gd name="connsiteX5" fmla="*/ 0 w 671512"/>
                  <a:gd name="connsiteY5" fmla="*/ 272415 h 281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1512" h="281940">
                    <a:moveTo>
                      <a:pt x="0" y="281940"/>
                    </a:moveTo>
                    <a:lnTo>
                      <a:pt x="462915" y="281940"/>
                    </a:lnTo>
                    <a:lnTo>
                      <a:pt x="671513" y="6668"/>
                    </a:lnTo>
                    <a:lnTo>
                      <a:pt x="663893" y="0"/>
                    </a:lnTo>
                    <a:lnTo>
                      <a:pt x="458153" y="272415"/>
                    </a:lnTo>
                    <a:lnTo>
                      <a:pt x="0" y="272415"/>
                    </a:lnTo>
                    <a:close/>
                  </a:path>
                </a:pathLst>
              </a:custGeom>
              <a:solidFill>
                <a:srgbClr val="003598"/>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a:cs typeface="+mn-ea"/>
                </a:endParaRPr>
              </a:p>
            </p:txBody>
          </p:sp>
          <p:sp>
            <p:nvSpPr>
              <p:cNvPr id="43" name="任意多边形: 形状 150"/>
              <p:cNvSpPr/>
              <p:nvPr>
                <p:custDataLst>
                  <p:tags r:id="rId16"/>
                </p:custDataLst>
              </p:nvPr>
            </p:nvSpPr>
            <p:spPr>
              <a:xfrm>
                <a:off x="8226742" y="5402514"/>
                <a:ext cx="19050" cy="20955"/>
              </a:xfrm>
              <a:custGeom>
                <a:avLst/>
                <a:gdLst>
                  <a:gd name="connsiteX0" fmla="*/ 0 w 19050"/>
                  <a:gd name="connsiteY0" fmla="*/ 10477 h 20955"/>
                  <a:gd name="connsiteX1" fmla="*/ 9525 w 19050"/>
                  <a:gd name="connsiteY1" fmla="*/ 20955 h 20955"/>
                  <a:gd name="connsiteX2" fmla="*/ 19050 w 19050"/>
                  <a:gd name="connsiteY2" fmla="*/ 10477 h 20955"/>
                  <a:gd name="connsiteX3" fmla="*/ 9525 w 19050"/>
                  <a:gd name="connsiteY3" fmla="*/ 0 h 20955"/>
                  <a:gd name="connsiteX4" fmla="*/ 0 w 19050"/>
                  <a:gd name="connsiteY4" fmla="*/ 10477 h 20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20955">
                    <a:moveTo>
                      <a:pt x="0" y="10477"/>
                    </a:moveTo>
                    <a:cubicBezTo>
                      <a:pt x="0" y="16193"/>
                      <a:pt x="4763" y="20955"/>
                      <a:pt x="9525" y="20955"/>
                    </a:cubicBezTo>
                    <a:cubicBezTo>
                      <a:pt x="15240" y="20955"/>
                      <a:pt x="19050" y="16193"/>
                      <a:pt x="19050" y="10477"/>
                    </a:cubicBezTo>
                    <a:cubicBezTo>
                      <a:pt x="19050" y="4763"/>
                      <a:pt x="14288" y="0"/>
                      <a:pt x="9525" y="0"/>
                    </a:cubicBezTo>
                    <a:cubicBezTo>
                      <a:pt x="4763" y="0"/>
                      <a:pt x="0" y="4763"/>
                      <a:pt x="0" y="10477"/>
                    </a:cubicBezTo>
                    <a:close/>
                  </a:path>
                </a:pathLst>
              </a:custGeom>
              <a:solidFill>
                <a:srgbClr val="01AAF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a:cs typeface="+mn-ea"/>
                </a:endParaRPr>
              </a:p>
            </p:txBody>
          </p:sp>
          <p:sp>
            <p:nvSpPr>
              <p:cNvPr id="44" name="任意多边形: 形状 151"/>
              <p:cNvSpPr/>
              <p:nvPr>
                <p:custDataLst>
                  <p:tags r:id="rId17"/>
                </p:custDataLst>
              </p:nvPr>
            </p:nvSpPr>
            <p:spPr>
              <a:xfrm>
                <a:off x="7520939" y="4986271"/>
                <a:ext cx="220027" cy="431482"/>
              </a:xfrm>
              <a:custGeom>
                <a:avLst/>
                <a:gdLst>
                  <a:gd name="connsiteX0" fmla="*/ 144780 w 220027"/>
                  <a:gd name="connsiteY0" fmla="*/ 431483 h 431482"/>
                  <a:gd name="connsiteX1" fmla="*/ 220028 w 220027"/>
                  <a:gd name="connsiteY1" fmla="*/ 431483 h 431482"/>
                  <a:gd name="connsiteX2" fmla="*/ 75247 w 220027"/>
                  <a:gd name="connsiteY2" fmla="*/ 0 h 431482"/>
                  <a:gd name="connsiteX3" fmla="*/ 0 w 220027"/>
                  <a:gd name="connsiteY3" fmla="*/ 0 h 431482"/>
                </a:gdLst>
                <a:ahLst/>
                <a:cxnLst>
                  <a:cxn ang="0">
                    <a:pos x="connsiteX0" y="connsiteY0"/>
                  </a:cxn>
                  <a:cxn ang="0">
                    <a:pos x="connsiteX1" y="connsiteY1"/>
                  </a:cxn>
                  <a:cxn ang="0">
                    <a:pos x="connsiteX2" y="connsiteY2"/>
                  </a:cxn>
                  <a:cxn ang="0">
                    <a:pos x="connsiteX3" y="connsiteY3"/>
                  </a:cxn>
                </a:cxnLst>
                <a:rect l="l" t="t" r="r" b="b"/>
                <a:pathLst>
                  <a:path w="220027" h="431482">
                    <a:moveTo>
                      <a:pt x="144780" y="431483"/>
                    </a:moveTo>
                    <a:lnTo>
                      <a:pt x="220028" y="431483"/>
                    </a:lnTo>
                    <a:lnTo>
                      <a:pt x="75247" y="0"/>
                    </a:lnTo>
                    <a:lnTo>
                      <a:pt x="0" y="0"/>
                    </a:lnTo>
                    <a:close/>
                  </a:path>
                </a:pathLst>
              </a:custGeom>
              <a:gradFill>
                <a:gsLst>
                  <a:gs pos="0">
                    <a:srgbClr val="003598"/>
                  </a:gs>
                  <a:gs pos="100000">
                    <a:srgbClr val="01AAF4"/>
                  </a:gs>
                </a:gsLst>
                <a:lin ang="0" scaled="1"/>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a:cs typeface="+mn-ea"/>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750"/>
                                        <p:tgtEl>
                                          <p:spTgt spid="22"/>
                                        </p:tgtEl>
                                      </p:cBhvr>
                                    </p:animEffect>
                                    <p:anim calcmode="lin" valueType="num">
                                      <p:cBhvr>
                                        <p:cTn id="8" dur="750" fill="hold"/>
                                        <p:tgtEl>
                                          <p:spTgt spid="22"/>
                                        </p:tgtEl>
                                        <p:attrNameLst>
                                          <p:attrName>ppt_x</p:attrName>
                                        </p:attrNameLst>
                                      </p:cBhvr>
                                      <p:tavLst>
                                        <p:tav tm="0">
                                          <p:val>
                                            <p:strVal val="#ppt_x"/>
                                          </p:val>
                                        </p:tav>
                                        <p:tav tm="100000">
                                          <p:val>
                                            <p:strVal val="#ppt_x"/>
                                          </p:val>
                                        </p:tav>
                                      </p:tavLst>
                                    </p:anim>
                                    <p:anim calcmode="lin" valueType="num">
                                      <p:cBhvr>
                                        <p:cTn id="9" dur="75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750"/>
                                        <p:tgtEl>
                                          <p:spTgt spid="26"/>
                                        </p:tgtEl>
                                      </p:cBhvr>
                                    </p:animEffect>
                                    <p:anim calcmode="lin" valueType="num">
                                      <p:cBhvr>
                                        <p:cTn id="14" dur="750" fill="hold"/>
                                        <p:tgtEl>
                                          <p:spTgt spid="26"/>
                                        </p:tgtEl>
                                        <p:attrNameLst>
                                          <p:attrName>ppt_x</p:attrName>
                                        </p:attrNameLst>
                                      </p:cBhvr>
                                      <p:tavLst>
                                        <p:tav tm="0">
                                          <p:val>
                                            <p:strVal val="#ppt_x"/>
                                          </p:val>
                                        </p:tav>
                                        <p:tav tm="100000">
                                          <p:val>
                                            <p:strVal val="#ppt_x"/>
                                          </p:val>
                                        </p:tav>
                                      </p:tavLst>
                                    </p:anim>
                                    <p:anim calcmode="lin" valueType="num">
                                      <p:cBhvr>
                                        <p:cTn id="15" dur="75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2"/>
          <p:cNvSpPr txBox="1"/>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kern="0" dirty="0"/>
              <a:t>   </a:t>
            </a:r>
            <a:r>
              <a:rPr lang="zh-CN" altLang="en-US" kern="0" dirty="0" smtClean="0"/>
              <a:t>基于招聘项目的</a:t>
            </a:r>
            <a:r>
              <a:rPr lang="zh-CN" altLang="en-US" kern="0" dirty="0"/>
              <a:t>需求分析</a:t>
            </a:r>
            <a:endParaRPr lang="zh-CN" altLang="en-US" kern="0" dirty="0"/>
          </a:p>
        </p:txBody>
      </p:sp>
      <p:sp>
        <p:nvSpPr>
          <p:cNvPr id="7" name="TextBox 5"/>
          <p:cNvSpPr txBox="1">
            <a:spLocks noChangeArrowheads="1"/>
          </p:cNvSpPr>
          <p:nvPr/>
        </p:nvSpPr>
        <p:spPr bwMode="auto">
          <a:xfrm>
            <a:off x="793597" y="941808"/>
            <a:ext cx="10517870"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altLang="en-US" sz="2800" dirty="0">
                <a:solidFill>
                  <a:srgbClr val="000000"/>
                </a:solidFill>
                <a:latin typeface="微软雅黑" panose="020B0503020204020204" pitchFamily="34" charset="-122"/>
                <a:ea typeface="微软雅黑" panose="020B0503020204020204" pitchFamily="34" charset="-122"/>
              </a:rPr>
              <a:t>以招聘信息作为业务背景</a:t>
            </a:r>
            <a:r>
              <a:rPr kumimoji="0" lang="zh-CN" altLang="en-US" sz="2800" dirty="0" smtClean="0">
                <a:solidFill>
                  <a:srgbClr val="000000"/>
                </a:solidFill>
                <a:latin typeface="微软雅黑" panose="020B0503020204020204" pitchFamily="34" charset="-122"/>
                <a:ea typeface="微软雅黑" panose="020B0503020204020204" pitchFamily="34" charset="-122"/>
              </a:rPr>
              <a:t>，梳理</a:t>
            </a:r>
            <a:r>
              <a:rPr kumimoji="0" lang="zh-CN" altLang="en-US" sz="2800" dirty="0">
                <a:solidFill>
                  <a:srgbClr val="000000"/>
                </a:solidFill>
                <a:latin typeface="微软雅黑" panose="020B0503020204020204" pitchFamily="34" charset="-122"/>
                <a:ea typeface="微软雅黑" panose="020B0503020204020204" pitchFamily="34" charset="-122"/>
              </a:rPr>
              <a:t>需求分析的</a:t>
            </a:r>
            <a:r>
              <a:rPr kumimoji="0" lang="zh-CN" altLang="en-US" sz="2800" dirty="0" smtClean="0">
                <a:solidFill>
                  <a:srgbClr val="000000"/>
                </a:solidFill>
                <a:latin typeface="微软雅黑" panose="020B0503020204020204" pitchFamily="34" charset="-122"/>
                <a:ea typeface="微软雅黑" panose="020B0503020204020204" pitchFamily="34" charset="-122"/>
              </a:rPr>
              <a:t>过程：</a:t>
            </a:r>
            <a:endParaRPr kumimoji="0" lang="en-US" altLang="zh-CN" sz="2800" dirty="0" smtClean="0">
              <a:solidFill>
                <a:srgbClr val="000000"/>
              </a:solidFill>
              <a:latin typeface="微软雅黑" panose="020B0503020204020204" pitchFamily="34" charset="-122"/>
              <a:ea typeface="微软雅黑" panose="020B0503020204020204" pitchFamily="34" charset="-122"/>
            </a:endParaRPr>
          </a:p>
          <a:p>
            <a:pPr lvl="1" eaLnBrk="1" hangingPunct="1">
              <a:lnSpc>
                <a:spcPct val="150000"/>
              </a:lnSpc>
              <a:spcBef>
                <a:spcPct val="0"/>
              </a:spcBef>
              <a:buClr>
                <a:schemeClr val="tx2"/>
              </a:buClr>
              <a:buFont typeface="Wingdings" panose="05000000000000000000" pitchFamily="2" charset="2"/>
              <a:buChar char="u"/>
            </a:pPr>
            <a:r>
              <a:rPr kumimoji="0" lang="zh-CN" altLang="en-US" sz="2400" dirty="0" smtClean="0">
                <a:solidFill>
                  <a:srgbClr val="000000"/>
                </a:solidFill>
                <a:latin typeface="微软雅黑" panose="020B0503020204020204" pitchFamily="34" charset="-122"/>
                <a:ea typeface="微软雅黑" panose="020B0503020204020204" pitchFamily="34" charset="-122"/>
              </a:rPr>
              <a:t>需求</a:t>
            </a:r>
            <a:r>
              <a:rPr kumimoji="0" lang="zh-CN" altLang="en-US" sz="2400" dirty="0">
                <a:solidFill>
                  <a:srgbClr val="000000"/>
                </a:solidFill>
                <a:latin typeface="微软雅黑" panose="020B0503020204020204" pitchFamily="34" charset="-122"/>
                <a:ea typeface="微软雅黑" panose="020B0503020204020204" pitchFamily="34" charset="-122"/>
              </a:rPr>
              <a:t>处理：根据确认的需求撰写需求分析报告</a:t>
            </a:r>
            <a:endParaRPr kumimoji="0" lang="zh-CN" altLang="en-US" sz="240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2"/>
          <p:cNvSpPr txBox="1"/>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kern="0" dirty="0"/>
              <a:t>   </a:t>
            </a:r>
            <a:r>
              <a:rPr lang="zh-CN" altLang="en-US" kern="0" dirty="0" smtClean="0"/>
              <a:t>基于招聘项目的</a:t>
            </a:r>
            <a:r>
              <a:rPr lang="zh-CN" altLang="en-US" kern="0" dirty="0"/>
              <a:t>需求分析</a:t>
            </a:r>
            <a:endParaRPr lang="zh-CN" altLang="en-US" kern="0" dirty="0"/>
          </a:p>
        </p:txBody>
      </p:sp>
      <p:sp>
        <p:nvSpPr>
          <p:cNvPr id="7" name="TextBox 5"/>
          <p:cNvSpPr txBox="1">
            <a:spLocks noChangeArrowheads="1"/>
          </p:cNvSpPr>
          <p:nvPr/>
        </p:nvSpPr>
        <p:spPr bwMode="auto">
          <a:xfrm>
            <a:off x="793597" y="941808"/>
            <a:ext cx="1051787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altLang="en-US" sz="2800" dirty="0">
                <a:solidFill>
                  <a:srgbClr val="000000"/>
                </a:solidFill>
                <a:latin typeface="微软雅黑" panose="020B0503020204020204" pitchFamily="34" charset="-122"/>
                <a:ea typeface="微软雅黑" panose="020B0503020204020204" pitchFamily="34" charset="-122"/>
              </a:rPr>
              <a:t>通常原始数据不能被直接使用，其中可能存在重复数据、错误数据等，因此首先要对原始数据进行清洗，然后将得到的数据采用类似分组聚合等方法进行数据分析，最终将数据分析结果以可视化的形式展示</a:t>
            </a:r>
            <a:r>
              <a:rPr kumimoji="0" lang="zh-CN" altLang="en-US" sz="2800" dirty="0" smtClean="0">
                <a:solidFill>
                  <a:srgbClr val="000000"/>
                </a:solidFill>
                <a:latin typeface="微软雅黑" panose="020B0503020204020204" pitchFamily="34" charset="-122"/>
                <a:ea typeface="微软雅黑" panose="020B0503020204020204" pitchFamily="34" charset="-122"/>
              </a:rPr>
              <a:t>出来。</a:t>
            </a:r>
            <a:endParaRPr kumimoji="0" lang="zh-CN" altLang="en-US" sz="2400" dirty="0">
              <a:solidFill>
                <a:srgbClr val="000000"/>
              </a:solidFill>
              <a:latin typeface="微软雅黑" panose="020B0503020204020204" pitchFamily="34" charset="-122"/>
              <a:ea typeface="微软雅黑" panose="020B0503020204020204" pitchFamily="34" charset="-122"/>
            </a:endParaRPr>
          </a:p>
        </p:txBody>
      </p:sp>
      <p:sp>
        <p:nvSpPr>
          <p:cNvPr id="5" name="文本框 6"/>
          <p:cNvSpPr txBox="1"/>
          <p:nvPr/>
        </p:nvSpPr>
        <p:spPr>
          <a:xfrm>
            <a:off x="1875476" y="3700744"/>
            <a:ext cx="9097324" cy="1846659"/>
          </a:xfrm>
          <a:prstGeom prst="rect">
            <a:avLst/>
          </a:prstGeom>
          <a:noFill/>
          <a:ln>
            <a:solidFill>
              <a:schemeClr val="accent1">
                <a:lumMod val="40000"/>
                <a:lumOff val="60000"/>
              </a:schemeClr>
            </a:solidFill>
          </a:ln>
        </p:spPr>
        <p:txBody>
          <a:bodyPr wrap="square" rtlCol="0">
            <a:spAutoFit/>
          </a:bodyPr>
          <a:lstStyle/>
          <a:p>
            <a:pPr algn="ctr">
              <a:lnSpc>
                <a:spcPct val="150000"/>
              </a:lnSpc>
            </a:pPr>
            <a:r>
              <a:rPr lang="zh-CN" altLang="en-US" sz="3200" dirty="0" smtClean="0">
                <a:solidFill>
                  <a:srgbClr val="165878"/>
                </a:solidFill>
                <a:latin typeface="思源黑体 Light" panose="020B0300000000000000" pitchFamily="34" charset="-122"/>
                <a:ea typeface="思源黑体 Light" panose="020B0300000000000000" pitchFamily="34" charset="-122"/>
              </a:rPr>
              <a:t>数据清洗</a:t>
            </a:r>
            <a:r>
              <a:rPr lang="en-US" altLang="zh-CN" sz="3200" dirty="0" smtClean="0">
                <a:solidFill>
                  <a:srgbClr val="165878"/>
                </a:solidFill>
                <a:latin typeface="思源黑体 Light" panose="020B0300000000000000" pitchFamily="34" charset="-122"/>
                <a:ea typeface="思源黑体 Light" panose="020B0300000000000000" pitchFamily="34" charset="-122"/>
              </a:rPr>
              <a:t>——</a:t>
            </a:r>
            <a:r>
              <a:rPr lang="zh-CN" altLang="en-US" sz="3200" dirty="0" smtClean="0">
                <a:solidFill>
                  <a:srgbClr val="165878"/>
                </a:solidFill>
                <a:latin typeface="思源黑体 Light" panose="020B0300000000000000" pitchFamily="34" charset="-122"/>
                <a:ea typeface="思源黑体 Light" panose="020B0300000000000000" pitchFamily="34" charset="-122"/>
              </a:rPr>
              <a:t>数据分析</a:t>
            </a:r>
            <a:r>
              <a:rPr lang="en-US" altLang="zh-CN" sz="3200" dirty="0" smtClean="0">
                <a:solidFill>
                  <a:srgbClr val="165878"/>
                </a:solidFill>
                <a:latin typeface="思源黑体 Light" panose="020B0300000000000000" pitchFamily="34" charset="-122"/>
                <a:ea typeface="思源黑体 Light" panose="020B0300000000000000" pitchFamily="34" charset="-122"/>
              </a:rPr>
              <a:t>——</a:t>
            </a:r>
            <a:r>
              <a:rPr lang="zh-CN" altLang="en-US" sz="3200" dirty="0" smtClean="0">
                <a:solidFill>
                  <a:srgbClr val="165878"/>
                </a:solidFill>
                <a:latin typeface="思源黑体 Light" panose="020B0300000000000000" pitchFamily="34" charset="-122"/>
                <a:ea typeface="思源黑体 Light" panose="020B0300000000000000" pitchFamily="34" charset="-122"/>
              </a:rPr>
              <a:t>数据可视化</a:t>
            </a:r>
            <a:endParaRPr lang="en-US" altLang="zh-CN" sz="3200" dirty="0" smtClean="0">
              <a:solidFill>
                <a:srgbClr val="165878"/>
              </a:solidFill>
              <a:latin typeface="思源黑体 Light" panose="020B0300000000000000" pitchFamily="34" charset="-122"/>
              <a:ea typeface="思源黑体 Light" panose="020B0300000000000000" pitchFamily="34" charset="-122"/>
            </a:endParaRPr>
          </a:p>
          <a:p>
            <a:pPr algn="ctr">
              <a:lnSpc>
                <a:spcPct val="150000"/>
              </a:lnSpc>
            </a:pPr>
            <a:r>
              <a:rPr lang="en-US" altLang="zh-CN" sz="4400" dirty="0" smtClean="0">
                <a:solidFill>
                  <a:srgbClr val="165878"/>
                </a:solidFill>
                <a:latin typeface="思源黑体 Light" panose="020B0300000000000000" pitchFamily="34" charset="-122"/>
                <a:ea typeface="思源黑体 Light" panose="020B0300000000000000" pitchFamily="34" charset="-122"/>
              </a:rPr>
              <a:t> </a:t>
            </a:r>
            <a:r>
              <a:rPr lang="zh-CN" altLang="en-US" sz="4400" b="1" dirty="0" smtClean="0">
                <a:solidFill>
                  <a:srgbClr val="165878"/>
                </a:solidFill>
                <a:latin typeface="思源黑体 Light" panose="020B0300000000000000" pitchFamily="34" charset="-122"/>
                <a:ea typeface="思源黑体 Light" panose="020B0300000000000000" pitchFamily="34" charset="-122"/>
              </a:rPr>
              <a:t>数据分析技术路线</a:t>
            </a:r>
            <a:endParaRPr lang="zh-CN" altLang="en-US" sz="4400" b="1" dirty="0">
              <a:solidFill>
                <a:srgbClr val="165878"/>
              </a:solidFill>
              <a:latin typeface="思源黑体 Light" panose="020B0300000000000000" pitchFamily="34" charset="-122"/>
              <a:ea typeface="思源黑体 Light" panose="020B0300000000000000"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1" fill="hold"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up)">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wipe(up)">
                                      <p:cBhvr>
                                        <p:cTn id="15"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2"/>
          <p:cNvSpPr txBox="1"/>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kern="0" dirty="0"/>
              <a:t>   </a:t>
            </a:r>
            <a:r>
              <a:rPr lang="zh-CN" altLang="en-US" kern="0" dirty="0" smtClean="0"/>
              <a:t>基于招聘项目的</a:t>
            </a:r>
            <a:r>
              <a:rPr lang="zh-CN" altLang="en-US" kern="0" dirty="0"/>
              <a:t>需求分析</a:t>
            </a:r>
            <a:endParaRPr lang="zh-CN" altLang="en-US" kern="0" dirty="0"/>
          </a:p>
        </p:txBody>
      </p:sp>
      <p:sp>
        <p:nvSpPr>
          <p:cNvPr id="5" name="文本框 6"/>
          <p:cNvSpPr txBox="1"/>
          <p:nvPr/>
        </p:nvSpPr>
        <p:spPr>
          <a:xfrm>
            <a:off x="2763520" y="1915088"/>
            <a:ext cx="6360160" cy="769441"/>
          </a:xfrm>
          <a:prstGeom prst="rect">
            <a:avLst/>
          </a:prstGeom>
          <a:noFill/>
          <a:ln w="19050">
            <a:solidFill>
              <a:srgbClr val="357FBD"/>
            </a:solidFill>
          </a:ln>
        </p:spPr>
        <p:txBody>
          <a:bodyPr wrap="square" rtlCol="0">
            <a:spAutoFit/>
          </a:bodyPr>
          <a:lstStyle/>
          <a:p>
            <a:pPr algn="ctr"/>
            <a:r>
              <a:rPr lang="zh-CN" altLang="en-US" sz="4400" b="1" dirty="0" smtClean="0">
                <a:solidFill>
                  <a:srgbClr val="165878"/>
                </a:solidFill>
                <a:latin typeface="思源黑体 Light" panose="020B0300000000000000" pitchFamily="34" charset="-122"/>
                <a:ea typeface="思源黑体 Light" panose="020B0300000000000000" pitchFamily="34" charset="-122"/>
              </a:rPr>
              <a:t>数据分析技术路线</a:t>
            </a:r>
            <a:endParaRPr lang="zh-CN" altLang="en-US" sz="4400" b="1" dirty="0">
              <a:solidFill>
                <a:srgbClr val="165878"/>
              </a:solidFill>
              <a:latin typeface="思源黑体 Light" panose="020B0300000000000000" pitchFamily="34" charset="-122"/>
              <a:ea typeface="思源黑体 Light" panose="020B0300000000000000" pitchFamily="34" charset="-122"/>
            </a:endParaRPr>
          </a:p>
        </p:txBody>
      </p:sp>
      <p:sp>
        <p:nvSpPr>
          <p:cNvPr id="6" name="圆角矩形 5"/>
          <p:cNvSpPr/>
          <p:nvPr/>
        </p:nvSpPr>
        <p:spPr bwMode="auto">
          <a:xfrm>
            <a:off x="650240" y="3606800"/>
            <a:ext cx="1869440" cy="7112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sz="2400" b="1" dirty="0" smtClean="0">
                <a:latin typeface="微软雅黑" panose="020B0503020204020204" pitchFamily="34" charset="-122"/>
                <a:ea typeface="微软雅黑" panose="020B0503020204020204" pitchFamily="34" charset="-122"/>
              </a:rPr>
              <a:t>需求分析</a:t>
            </a:r>
            <a:endParaRPr lang="zh-CN" altLang="en-US" sz="2400" b="1" dirty="0">
              <a:latin typeface="微软雅黑" panose="020B0503020204020204" pitchFamily="34" charset="-122"/>
              <a:ea typeface="微软雅黑" panose="020B0503020204020204" pitchFamily="34" charset="-122"/>
            </a:endParaRPr>
          </a:p>
        </p:txBody>
      </p:sp>
      <p:sp>
        <p:nvSpPr>
          <p:cNvPr id="8" name="圆角矩形 7"/>
          <p:cNvSpPr/>
          <p:nvPr/>
        </p:nvSpPr>
        <p:spPr bwMode="auto">
          <a:xfrm>
            <a:off x="2926080" y="3606800"/>
            <a:ext cx="1869440" cy="7112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sz="2400" b="1" dirty="0" smtClean="0">
                <a:latin typeface="微软雅黑" panose="020B0503020204020204" pitchFamily="34" charset="-122"/>
                <a:ea typeface="微软雅黑" panose="020B0503020204020204" pitchFamily="34" charset="-122"/>
              </a:rPr>
              <a:t>数据清洗</a:t>
            </a:r>
            <a:endParaRPr lang="zh-CN" altLang="en-US" sz="2400" b="1" dirty="0">
              <a:latin typeface="微软雅黑" panose="020B0503020204020204" pitchFamily="34" charset="-122"/>
              <a:ea typeface="微软雅黑" panose="020B0503020204020204" pitchFamily="34" charset="-122"/>
            </a:endParaRPr>
          </a:p>
        </p:txBody>
      </p:sp>
      <p:sp>
        <p:nvSpPr>
          <p:cNvPr id="9" name="圆角矩形 8"/>
          <p:cNvSpPr/>
          <p:nvPr/>
        </p:nvSpPr>
        <p:spPr bwMode="auto">
          <a:xfrm>
            <a:off x="5181600" y="3606800"/>
            <a:ext cx="1869440" cy="7112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sz="2400" b="1" dirty="0" smtClean="0">
                <a:latin typeface="微软雅黑" panose="020B0503020204020204" pitchFamily="34" charset="-122"/>
                <a:ea typeface="微软雅黑" panose="020B0503020204020204" pitchFamily="34" charset="-122"/>
              </a:rPr>
              <a:t>数据分析</a:t>
            </a:r>
            <a:endParaRPr lang="zh-CN" altLang="en-US" sz="2400" b="1" dirty="0">
              <a:latin typeface="微软雅黑" panose="020B0503020204020204" pitchFamily="34" charset="-122"/>
              <a:ea typeface="微软雅黑" panose="020B0503020204020204" pitchFamily="34" charset="-122"/>
            </a:endParaRPr>
          </a:p>
        </p:txBody>
      </p:sp>
      <p:sp>
        <p:nvSpPr>
          <p:cNvPr id="10" name="圆角矩形 9"/>
          <p:cNvSpPr/>
          <p:nvPr/>
        </p:nvSpPr>
        <p:spPr bwMode="auto">
          <a:xfrm>
            <a:off x="7457440" y="3606800"/>
            <a:ext cx="1869440" cy="7112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sz="2400" b="1" dirty="0" smtClean="0">
                <a:latin typeface="微软雅黑" panose="020B0503020204020204" pitchFamily="34" charset="-122"/>
                <a:ea typeface="微软雅黑" panose="020B0503020204020204" pitchFamily="34" charset="-122"/>
              </a:rPr>
              <a:t>数据可视化</a:t>
            </a:r>
            <a:endParaRPr lang="zh-CN" altLang="en-US" sz="2400" b="1" dirty="0">
              <a:latin typeface="微软雅黑" panose="020B0503020204020204" pitchFamily="34" charset="-122"/>
              <a:ea typeface="微软雅黑" panose="020B0503020204020204" pitchFamily="34" charset="-122"/>
            </a:endParaRPr>
          </a:p>
        </p:txBody>
      </p:sp>
      <p:sp>
        <p:nvSpPr>
          <p:cNvPr id="11" name="圆角矩形 10"/>
          <p:cNvSpPr/>
          <p:nvPr/>
        </p:nvSpPr>
        <p:spPr bwMode="auto">
          <a:xfrm>
            <a:off x="9712960" y="3606800"/>
            <a:ext cx="1869440" cy="7112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sz="2400" b="1" dirty="0">
                <a:latin typeface="微软雅黑" panose="020B0503020204020204" pitchFamily="34" charset="-122"/>
                <a:ea typeface="微软雅黑" panose="020B0503020204020204" pitchFamily="34" charset="-122"/>
              </a:rPr>
              <a:t>综合应用</a:t>
            </a:r>
            <a:endParaRPr lang="zh-CN" altLang="en-US" sz="2400" b="1" dirty="0">
              <a:latin typeface="微软雅黑" panose="020B0503020204020204" pitchFamily="34" charset="-122"/>
              <a:ea typeface="微软雅黑" panose="020B0503020204020204" pitchFamily="34" charset="-122"/>
            </a:endParaRPr>
          </a:p>
        </p:txBody>
      </p:sp>
      <p:sp>
        <p:nvSpPr>
          <p:cNvPr id="2" name="左大括号 1"/>
          <p:cNvSpPr/>
          <p:nvPr/>
        </p:nvSpPr>
        <p:spPr>
          <a:xfrm rot="5400000">
            <a:off x="5770008" y="-1343987"/>
            <a:ext cx="719772" cy="9035574"/>
          </a:xfrm>
          <a:prstGeom prst="leftBrace">
            <a:avLst>
              <a:gd name="adj1" fmla="val 43622"/>
              <a:gd name="adj2" fmla="val 50000"/>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mph" presetSubtype="2" fill="hold" nodeType="clickEffect">
                                  <p:stCondLst>
                                    <p:cond delay="0"/>
                                  </p:stCondLst>
                                  <p:childTnLst>
                                    <p:animClr clrSpc="rgb" dir="cw">
                                      <p:cBhvr override="childStyle">
                                        <p:cTn id="35" dur="1000" fill="hold"/>
                                        <p:tgtEl>
                                          <p:spTgt spid="8">
                                            <p:txEl>
                                              <p:pRg st="0" end="0"/>
                                            </p:txEl>
                                          </p:spTgt>
                                        </p:tgtEl>
                                        <p:attrNameLst>
                                          <p:attrName>style.color</p:attrName>
                                        </p:attrNameLst>
                                      </p:cBhvr>
                                      <p:to>
                                        <a:srgbClr val="FFC000"/>
                                      </p:to>
                                    </p:animClr>
                                  </p:childTnLst>
                                </p:cTn>
                              </p:par>
                              <p:par>
                                <p:cTn id="36" presetID="3" presetClass="emph" presetSubtype="2" fill="hold" nodeType="withEffect">
                                  <p:stCondLst>
                                    <p:cond delay="0"/>
                                  </p:stCondLst>
                                  <p:childTnLst>
                                    <p:animClr clrSpc="rgb" dir="cw">
                                      <p:cBhvr override="childStyle">
                                        <p:cTn id="37" dur="1000" fill="hold"/>
                                        <p:tgtEl>
                                          <p:spTgt spid="9">
                                            <p:txEl>
                                              <p:pRg st="0" end="0"/>
                                            </p:txEl>
                                          </p:spTgt>
                                        </p:tgtEl>
                                        <p:attrNameLst>
                                          <p:attrName>style.color</p:attrName>
                                        </p:attrNameLst>
                                      </p:cBhvr>
                                      <p:to>
                                        <a:srgbClr val="FFC000"/>
                                      </p:to>
                                    </p:animClr>
                                  </p:childTnLst>
                                </p:cTn>
                              </p:par>
                              <p:par>
                                <p:cTn id="38" presetID="3" presetClass="emph" presetSubtype="2" fill="hold" nodeType="withEffect">
                                  <p:stCondLst>
                                    <p:cond delay="0"/>
                                  </p:stCondLst>
                                  <p:childTnLst>
                                    <p:animClr clrSpc="rgb" dir="cw">
                                      <p:cBhvr override="childStyle">
                                        <p:cTn id="39" dur="1000" fill="hold"/>
                                        <p:tgtEl>
                                          <p:spTgt spid="10">
                                            <p:txEl>
                                              <p:pRg st="0" end="0"/>
                                            </p:txEl>
                                          </p:spTgt>
                                        </p:tgtEl>
                                        <p:attrNameLst>
                                          <p:attrName>style.color</p:attrName>
                                        </p:attrNameLst>
                                      </p:cBhvr>
                                      <p:to>
                                        <a:srgbClr val="FFC0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8" grpId="0" bldLvl="0" animBg="1"/>
      <p:bldP spid="9" grpId="0" bldLvl="0" animBg="1"/>
      <p:bldP spid="10" grpId="0" bldLvl="0" animBg="1"/>
      <p:bldP spid="11" grpId="0" bldLvl="0" animBg="1"/>
      <p:bldP spid="2"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en-US" sz="2000" dirty="0">
                <a:solidFill>
                  <a:srgbClr val="000000"/>
                </a:solidFill>
                <a:latin typeface="微软雅黑" panose="020B0503020204020204" pitchFamily="34" charset="-122"/>
                <a:ea typeface="微软雅黑" panose="020B0503020204020204" pitchFamily="34" charset="-122"/>
              </a:rPr>
              <a:t>1</a:t>
            </a:r>
            <a:r>
              <a:rPr kumimoji="0" lang="zh-CN" altLang="en-US" sz="2000" dirty="0">
                <a:solidFill>
                  <a:srgbClr val="000000"/>
                </a:solidFill>
                <a:latin typeface="微软雅黑" panose="020B0503020204020204" pitchFamily="34" charset="-122"/>
                <a:ea typeface="微软雅黑" panose="020B0503020204020204" pitchFamily="34" charset="-122"/>
              </a:rPr>
              <a:t>、描述需求背景</a:t>
            </a:r>
            <a:endParaRPr kumimoji="0" lang="zh-CN" altLang="en-US" sz="200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pitchFamily="2" charset="2"/>
              <a:buChar char="Ø"/>
            </a:pPr>
            <a:r>
              <a:rPr kumimoji="0" lang="en-US" altLang="zh-CN" sz="2000" dirty="0">
                <a:solidFill>
                  <a:srgbClr val="000000"/>
                </a:solidFill>
                <a:latin typeface="微软雅黑" panose="020B0503020204020204" pitchFamily="34" charset="-122"/>
                <a:ea typeface="微软雅黑" panose="020B0503020204020204" pitchFamily="34" charset="-122"/>
              </a:rPr>
              <a:t>2</a:t>
            </a:r>
            <a:r>
              <a:rPr kumimoji="0" lang="zh-CN" altLang="en-US" sz="2000" dirty="0">
                <a:solidFill>
                  <a:srgbClr val="000000"/>
                </a:solidFill>
                <a:latin typeface="微软雅黑" panose="020B0503020204020204" pitchFamily="34" charset="-122"/>
                <a:ea typeface="微软雅黑" panose="020B0503020204020204" pitchFamily="34" charset="-122"/>
              </a:rPr>
              <a:t>、总结需求问题</a:t>
            </a:r>
            <a:endParaRPr kumimoji="0" lang="zh-CN" altLang="en-US" sz="200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pitchFamily="2" charset="2"/>
              <a:buChar char="Ø"/>
            </a:pPr>
            <a:r>
              <a:rPr kumimoji="0" lang="en-US" altLang="zh-CN" sz="2000" dirty="0">
                <a:solidFill>
                  <a:srgbClr val="000000"/>
                </a:solidFill>
                <a:latin typeface="微软雅黑" panose="020B0503020204020204" pitchFamily="34" charset="-122"/>
                <a:ea typeface="微软雅黑" panose="020B0503020204020204" pitchFamily="34" charset="-122"/>
              </a:rPr>
              <a:t>3</a:t>
            </a:r>
            <a:r>
              <a:rPr kumimoji="0" lang="zh-CN" altLang="en-US" sz="2000" dirty="0">
                <a:solidFill>
                  <a:srgbClr val="000000"/>
                </a:solidFill>
                <a:latin typeface="微软雅黑" panose="020B0503020204020204" pitchFamily="34" charset="-122"/>
                <a:ea typeface="微软雅黑" panose="020B0503020204020204" pitchFamily="34" charset="-122"/>
              </a:rPr>
              <a:t>、数据分析技术路线包含哪几个步骤？</a:t>
            </a:r>
            <a:endParaRPr kumimoji="0" lang="zh-CN" altLang="en-US" sz="200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pitchFamily="2" charset="2"/>
              <a:buChar char="Ø"/>
            </a:pPr>
            <a:r>
              <a:rPr kumimoji="0" lang="en-US" altLang="zh-CN" sz="2000" dirty="0">
                <a:solidFill>
                  <a:srgbClr val="000000"/>
                </a:solidFill>
                <a:latin typeface="微软雅黑" panose="020B0503020204020204" pitchFamily="34" charset="-122"/>
                <a:ea typeface="微软雅黑" panose="020B0503020204020204" pitchFamily="34" charset="-122"/>
              </a:rPr>
              <a:t>4</a:t>
            </a:r>
            <a:r>
              <a:rPr kumimoji="0" lang="zh-CN" altLang="en-US" sz="2000" dirty="0">
                <a:solidFill>
                  <a:srgbClr val="000000"/>
                </a:solidFill>
                <a:latin typeface="微软雅黑" panose="020B0503020204020204" pitchFamily="34" charset="-122"/>
                <a:ea typeface="微软雅黑" panose="020B0503020204020204" pitchFamily="34" charset="-122"/>
              </a:rPr>
              <a:t>、在数据分析技术路线中每个步骤需要完成的内容是什么？</a:t>
            </a:r>
            <a:endParaRPr kumimoji="0" lang="zh-CN" altLang="en-US"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0241280" cy="460375"/>
          </a:xfrm>
          <a:prstGeom prst="rect">
            <a:avLst/>
          </a:prstGeom>
          <a:noFill/>
        </p:spPr>
        <p:txBody>
          <a:bodyPr wrap="none" rtlCol="0">
            <a:spAutoFit/>
          </a:bodyPr>
          <a:lstStyle/>
          <a:p>
            <a:pPr algn="l"/>
            <a:r>
              <a:rPr lang="zh-CN" altLang="en-US" sz="2400" dirty="0" smtClean="0">
                <a:latin typeface="微软雅黑" panose="020B0503020204020204" pitchFamily="34" charset="-122"/>
                <a:ea typeface="微软雅黑" panose="020B0503020204020204" pitchFamily="34" charset="-122"/>
              </a:rPr>
              <a:t>任务：</a:t>
            </a:r>
            <a:r>
              <a:rPr sz="2400" dirty="0" smtClean="0">
                <a:latin typeface="微软雅黑" panose="020B0503020204020204" pitchFamily="34" charset="-122"/>
                <a:ea typeface="微软雅黑" panose="020B0503020204020204" pitchFamily="34" charset="-122"/>
              </a:rPr>
              <a:t>基于招聘数据描述需求背景及总结需求问题</a:t>
            </a:r>
            <a:r>
              <a:rPr lang="zh-CN" sz="2400" dirty="0" smtClean="0">
                <a:latin typeface="微软雅黑" panose="020B0503020204020204" pitchFamily="34" charset="-122"/>
                <a:ea typeface="微软雅黑" panose="020B0503020204020204" pitchFamily="34" charset="-122"/>
              </a:rPr>
              <a:t>、数据分析技术路线总结</a:t>
            </a:r>
            <a:endParaRPr lang="zh-CN" sz="2400" dirty="0" smtClean="0">
              <a:latin typeface="微软雅黑" panose="020B0503020204020204" pitchFamily="34" charset="-122"/>
              <a:ea typeface="微软雅黑" panose="020B0503020204020204" pitchFamily="34" charset="-122"/>
            </a:endParaRPr>
          </a:p>
        </p:txBody>
      </p:sp>
      <p:sp>
        <p:nvSpPr>
          <p:cNvPr id="2"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任务</a:t>
            </a:r>
            <a:r>
              <a:rPr lang="zh-CN" altLang="en-US" smtClean="0"/>
              <a:t>一</a:t>
            </a:r>
            <a:r>
              <a:rPr lang="en-US" altLang="zh-CN" smtClean="0"/>
              <a:t> </a:t>
            </a:r>
            <a:r>
              <a:rPr lang="zh-CN" altLang="en-US" smtClean="0"/>
              <a:t>需求分析</a:t>
            </a:r>
            <a:endParaRPr lang="zh-CN" altLang="en-US"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23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在数据分析技术路线中，第一步是数据获取。我们需要对收集的数据有一定的认知，对各字段的含义和背景知识都要有着足够的理解，因此首先需要掌握访问数据的方法，才能看到数据细节。同时，经过数据清洗与整理、数据分析之后得到的结果数据也需要进行保存，留作进一步分析使用。本任务主要介绍访问数据的方法，重点关注使用pandas进行数据输入和输出。</a:t>
            </a:r>
            <a:endParaRPr kumimoji="0"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2011680" cy="460375"/>
          </a:xfrm>
          <a:prstGeom prst="rect">
            <a:avLst/>
          </a:prstGeom>
          <a:noFill/>
        </p:spPr>
        <p:txBody>
          <a:bodyPr wrap="none" rtlCol="0">
            <a:spAutoFit/>
          </a:bodyPr>
          <a:lstStyle/>
          <a:p>
            <a:pPr algn="l"/>
            <a:r>
              <a:rPr lang="zh-CN" altLang="en-US" sz="2400" dirty="0" smtClean="0">
                <a:latin typeface="微软雅黑" panose="020B0503020204020204" pitchFamily="34" charset="-122"/>
                <a:ea typeface="微软雅黑" panose="020B0503020204020204" pitchFamily="34" charset="-122"/>
              </a:rPr>
              <a:t>认识业务数据</a:t>
            </a:r>
            <a:endParaRPr lang="zh-CN" altLang="en-US"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a:t>
            </a:r>
            <a:r>
              <a:rPr lang="zh-CN" altLang="en-US" smtClean="0"/>
              <a:t>认识业务数据</a:t>
            </a:r>
            <a:endParaRPr lang="zh-CN" altLang="en-US"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将表格型数据读取为DataFrame对象是pandas的重要特性。在实际应用中，read_csv和read_table两个函数将是我们使用最多的函数</a:t>
            </a:r>
            <a:r>
              <a:rPr kumimoji="0" lang="zh-CN" sz="2000" dirty="0">
                <a:solidFill>
                  <a:srgbClr val="000000"/>
                </a:solidFill>
                <a:latin typeface="微软雅黑" panose="020B0503020204020204" pitchFamily="34" charset="-122"/>
                <a:ea typeface="微软雅黑" panose="020B0503020204020204" pitchFamily="34" charset="-122"/>
              </a:rPr>
              <a:t>。</a:t>
            </a:r>
            <a:endParaRPr kumimoji="0" lang="zh-CN"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2926080" cy="460375"/>
          </a:xfrm>
          <a:prstGeom prst="rect">
            <a:avLst/>
          </a:prstGeom>
          <a:noFill/>
        </p:spPr>
        <p:txBody>
          <a:bodyPr wrap="none" rtlCol="0">
            <a:spAutoFit/>
          </a:bodyPr>
          <a:lstStyle/>
          <a:p>
            <a:r>
              <a:rPr lang="zh-CN" altLang="en-US" sz="2400" dirty="0" smtClean="0">
                <a:latin typeface="微软雅黑" panose="020B0503020204020204" pitchFamily="34" charset="-122"/>
                <a:ea typeface="微软雅黑" panose="020B0503020204020204" pitchFamily="34" charset="-122"/>
              </a:rPr>
              <a:t>文本格式数据的读写</a:t>
            </a:r>
            <a:endParaRPr lang="zh-CN" altLang="en-US"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a:t>
            </a:r>
            <a:r>
              <a:rPr lang="zh-CN" altLang="en-US" smtClean="0"/>
              <a:t>认识业务数据</a:t>
            </a:r>
            <a:endParaRPr lang="zh-CN" altLang="en-US" smtClean="0"/>
          </a:p>
        </p:txBody>
      </p:sp>
      <p:graphicFrame>
        <p:nvGraphicFramePr>
          <p:cNvPr id="2" name="表格 1"/>
          <p:cNvGraphicFramePr/>
          <p:nvPr>
            <p:custDataLst>
              <p:tags r:id="rId5"/>
            </p:custDataLst>
          </p:nvPr>
        </p:nvGraphicFramePr>
        <p:xfrm>
          <a:off x="3035935" y="3124200"/>
          <a:ext cx="6120130" cy="815340"/>
        </p:xfrm>
        <a:graphic>
          <a:graphicData uri="http://schemas.openxmlformats.org/drawingml/2006/table">
            <a:tbl>
              <a:tblPr/>
              <a:tblGrid>
                <a:gridCol w="1339215"/>
                <a:gridCol w="4780915"/>
              </a:tblGrid>
              <a:tr h="203835">
                <a:tc>
                  <a:txBody>
                    <a:bodyPr/>
                    <a:p>
                      <a:pPr indent="0">
                        <a:buNone/>
                      </a:pPr>
                      <a:r>
                        <a:rPr lang="en-US" sz="1200" b="1">
                          <a:latin typeface="宋体" panose="02010600030101010101" pitchFamily="2" charset="-122"/>
                          <a:ea typeface="宋体" panose="02010600030101010101" pitchFamily="2" charset="-122"/>
                          <a:cs typeface="宋体" panose="02010600030101010101" pitchFamily="2" charset="-122"/>
                        </a:rPr>
                        <a:t>函数</a:t>
                      </a:r>
                      <a:endParaRPr lang="en-US" altLang="en-US" sz="12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2">
                        <a:lumMod val="60000"/>
                        <a:lumOff val="40000"/>
                      </a:schemeClr>
                    </a:solidFill>
                  </a:tcPr>
                </a:tc>
                <a:tc>
                  <a:txBody>
                    <a:bodyPr/>
                    <a:p>
                      <a:pPr indent="0">
                        <a:buNone/>
                      </a:pPr>
                      <a:r>
                        <a:rPr lang="en-US" sz="1200" b="1">
                          <a:latin typeface="宋体" panose="02010600030101010101" pitchFamily="2" charset="-122"/>
                          <a:ea typeface="宋体" panose="02010600030101010101" pitchFamily="2" charset="-122"/>
                          <a:cs typeface="宋体" panose="02010600030101010101" pitchFamily="2" charset="-122"/>
                        </a:rPr>
                        <a:t>描述</a:t>
                      </a:r>
                      <a:endParaRPr lang="en-US" altLang="en-US" sz="12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2">
                        <a:lumMod val="60000"/>
                        <a:lumOff val="40000"/>
                      </a:schemeClr>
                    </a:solidFill>
                  </a:tcPr>
                </a:tc>
              </a:tr>
              <a:tr h="203835">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r</a:t>
                      </a:r>
                      <a:r>
                        <a:rPr lang="en-US" sz="1200" b="0">
                          <a:latin typeface="Times New Roman" panose="02020603050405020304" pitchFamily="18" charset="0"/>
                          <a:cs typeface="Times New Roman" panose="02020603050405020304" pitchFamily="18" charset="0"/>
                        </a:rPr>
                        <a:t>ead_csv</a:t>
                      </a:r>
                      <a:endParaRPr lang="en-US" altLang="en-US" sz="12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从文件、U</a:t>
                      </a:r>
                      <a:r>
                        <a:rPr lang="en-US" sz="1200" b="0">
                          <a:latin typeface="Times New Roman" panose="02020603050405020304" pitchFamily="18" charset="0"/>
                          <a:cs typeface="Times New Roman" panose="02020603050405020304" pitchFamily="18" charset="0"/>
                        </a:rPr>
                        <a:t>RL</a:t>
                      </a:r>
                      <a:r>
                        <a:rPr lang="en-US" sz="1200" b="0">
                          <a:latin typeface="宋体" panose="02010600030101010101" pitchFamily="2" charset="-122"/>
                          <a:ea typeface="宋体" panose="02010600030101010101" pitchFamily="2" charset="-122"/>
                          <a:cs typeface="宋体" panose="02010600030101010101" pitchFamily="2" charset="-122"/>
                        </a:rPr>
                        <a:t>或文件型对象读取分隔好的数据，逗号是默认分隔符</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7670">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r</a:t>
                      </a:r>
                      <a:r>
                        <a:rPr lang="en-US" sz="1200" b="0">
                          <a:latin typeface="Times New Roman" panose="02020603050405020304" pitchFamily="18" charset="0"/>
                          <a:cs typeface="Times New Roman" panose="02020603050405020304" pitchFamily="18" charset="0"/>
                        </a:rPr>
                        <a:t>ead_table</a:t>
                      </a:r>
                      <a:endParaRPr lang="en-US" altLang="en-US" sz="12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从文件、U</a:t>
                      </a:r>
                      <a:r>
                        <a:rPr lang="en-US" sz="1200" b="0">
                          <a:latin typeface="Times New Roman" panose="02020603050405020304" pitchFamily="18" charset="0"/>
                          <a:cs typeface="Times New Roman" panose="02020603050405020304" pitchFamily="18" charset="0"/>
                        </a:rPr>
                        <a:t>RL</a:t>
                      </a:r>
                      <a:r>
                        <a:rPr lang="en-US" sz="1200" b="0">
                          <a:latin typeface="宋体" panose="02010600030101010101" pitchFamily="2" charset="-122"/>
                          <a:ea typeface="宋体" panose="02010600030101010101" pitchFamily="2" charset="-122"/>
                          <a:cs typeface="宋体" panose="02010600030101010101" pitchFamily="2" charset="-122"/>
                        </a:rPr>
                        <a:t>或文件型对象读取分隔好的数据，制表符(</a:t>
                      </a:r>
                      <a:r>
                        <a:rPr lang="en-US" sz="1200" b="0">
                          <a:latin typeface="Times New Roman" panose="02020603050405020304" pitchFamily="18" charset="0"/>
                          <a:cs typeface="Times New Roman" panose="02020603050405020304" pitchFamily="18" charset="0"/>
                        </a:rPr>
                        <a:t>'\t')</a:t>
                      </a:r>
                      <a:r>
                        <a:rPr lang="en-US" sz="1200" b="0">
                          <a:latin typeface="宋体" panose="02010600030101010101" pitchFamily="2" charset="-122"/>
                          <a:ea typeface="宋体" panose="02010600030101010101" pitchFamily="2" charset="-122"/>
                          <a:cs typeface="宋体" panose="02010600030101010101" pitchFamily="2" charset="-122"/>
                        </a:rPr>
                        <a:t>是默认分隔符</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CSV是一种常用的存储表格数据的文件格式，在数据分析领域也是经常被使用的文件格式之一。CSV文件是逗号分隔的，我们可以使用read_csv函数将它读入到一个DataFrame中</a:t>
            </a:r>
            <a:r>
              <a:rPr kumimoji="0" lang="zh-CN" sz="2000" dirty="0">
                <a:solidFill>
                  <a:srgbClr val="000000"/>
                </a:solidFill>
                <a:latin typeface="微软雅黑" panose="020B0503020204020204" pitchFamily="34" charset="-122"/>
                <a:ea typeface="微软雅黑" panose="020B0503020204020204" pitchFamily="34" charset="-122"/>
              </a:rPr>
              <a:t>。</a:t>
            </a:r>
            <a:endParaRPr kumimoji="0" lang="zh-CN"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988185" cy="460375"/>
          </a:xfrm>
          <a:prstGeom prst="rect">
            <a:avLst/>
          </a:prstGeom>
          <a:noFill/>
        </p:spPr>
        <p:txBody>
          <a:bodyPr wrap="none" rtlCol="0">
            <a:spAutoFit/>
          </a:bodyPr>
          <a:lstStyle/>
          <a:p>
            <a:pPr algn="l"/>
            <a:r>
              <a:rPr lang="zh-CN" altLang="en-US" sz="2400" dirty="0" smtClean="0">
                <a:latin typeface="微软雅黑" panose="020B0503020204020204" pitchFamily="34" charset="-122"/>
                <a:ea typeface="微软雅黑" panose="020B0503020204020204" pitchFamily="34" charset="-122"/>
              </a:rPr>
              <a:t>CSV文件读取</a:t>
            </a:r>
            <a:endParaRPr lang="zh-CN" altLang="en-US"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a:t>
            </a:r>
            <a:r>
              <a:rPr lang="zh-CN" altLang="en-US" smtClean="0"/>
              <a:t>认识业务数据</a:t>
            </a:r>
            <a:endParaRPr lang="zh-CN" altLang="en-US" smtClean="0"/>
          </a:p>
        </p:txBody>
      </p:sp>
      <p:pic>
        <p:nvPicPr>
          <p:cNvPr id="87" name="图片 87"/>
          <p:cNvPicPr>
            <a:picLocks noChangeAspect="1"/>
          </p:cNvPicPr>
          <p:nvPr>
            <p:custDataLst>
              <p:tags r:id="rId5"/>
            </p:custDataLst>
          </p:nvPr>
        </p:nvPicPr>
        <p:blipFill>
          <a:blip r:embed="rId6"/>
          <a:stretch>
            <a:fillRect/>
          </a:stretch>
        </p:blipFill>
        <p:spPr>
          <a:xfrm>
            <a:off x="2760980" y="3013710"/>
            <a:ext cx="6536055" cy="2436495"/>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标题 2"/>
          <p:cNvSpPr>
            <a:spLocks noGrp="1"/>
          </p:cNvSpPr>
          <p:nvPr>
            <p:ph type="title" idx="4294967295"/>
          </p:nvPr>
        </p:nvSpPr>
        <p:spPr>
          <a:xfrm>
            <a:off x="0" y="358775"/>
            <a:ext cx="10972800" cy="528955"/>
          </a:xfrm>
        </p:spPr>
        <p:txBody>
          <a:bodyPr/>
          <a:lstStyle/>
          <a:p>
            <a:r>
              <a:rPr lang="en-US" altLang="zh-CN" dirty="0"/>
              <a:t>   </a:t>
            </a:r>
            <a:r>
              <a:rPr lang="zh-CN" altLang="en-US" dirty="0"/>
              <a:t>知识引入</a:t>
            </a:r>
            <a:endParaRPr lang="zh-CN" altLang="en-US" dirty="0"/>
          </a:p>
        </p:txBody>
      </p:sp>
      <p:sp>
        <p:nvSpPr>
          <p:cNvPr id="67588" name="TextBox 5"/>
          <p:cNvSpPr txBox="1">
            <a:spLocks noChangeArrowheads="1"/>
          </p:cNvSpPr>
          <p:nvPr>
            <p:custDataLst>
              <p:tags r:id="rId1"/>
            </p:custDataLst>
          </p:nvPr>
        </p:nvSpPr>
        <p:spPr bwMode="auto">
          <a:xfrm>
            <a:off x="725864" y="1439074"/>
            <a:ext cx="10605711" cy="23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latin typeface="微软雅黑" panose="020B0503020204020204" pitchFamily="34" charset="-122"/>
                <a:ea typeface="微软雅黑" panose="020B0503020204020204" pitchFamily="34" charset="-122"/>
              </a:rPr>
              <a:t>数据分析指用适当的统计、分析方法对收集来的大量数据进行分析，将它们加以汇总和理解并消化，以求最大化地开发数据的功能，发挥数据的作用。数据分析是为了提取有用信息和形成结论而对数据加以详细研究和概括总结的过程。数据分析的基本步骤包括需求分析、数据清洗、数据分析、数据可视化、综合应用等。本项目将详细解构数据分析各个步骤。</a:t>
            </a:r>
            <a:endParaRPr kumimoji="0"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23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上述代码中，传入read_csv中的joblist.csv文件路径是相对路径，要求joblist.csv与代码所在路径在同一路径下。也可以使用文件的绝对路径，比如将上图中第二行代码写成：</a:t>
            </a:r>
            <a:endParaRPr kumimoji="0" sz="2000" dirty="0">
              <a:solidFill>
                <a:srgbClr val="000000"/>
              </a:solidFill>
              <a:latin typeface="微软雅黑" panose="020B0503020204020204" pitchFamily="34" charset="-122"/>
              <a:ea typeface="微软雅黑" panose="020B0503020204020204" pitchFamily="34" charset="-122"/>
            </a:endParaRPr>
          </a:p>
          <a:p>
            <a:pPr marL="535305" lvl="1" indent="457200" eaLnBrk="1" hangingPunct="1">
              <a:lnSpc>
                <a:spcPct val="150000"/>
              </a:lnSpc>
              <a:spcBef>
                <a:spcPct val="0"/>
              </a:spcBef>
              <a:buClr>
                <a:schemeClr val="tx2"/>
              </a:buClr>
              <a:buFont typeface="Wingdings" panose="05000000000000000000" pitchFamily="2" charset="2"/>
              <a:buNone/>
            </a:pPr>
            <a:r>
              <a:rPr kumimoji="0" sz="2000" dirty="0">
                <a:solidFill>
                  <a:srgbClr val="000000"/>
                </a:solidFill>
                <a:latin typeface="微软雅黑" panose="020B0503020204020204" pitchFamily="34" charset="-122"/>
                <a:ea typeface="微软雅黑" panose="020B0503020204020204" pitchFamily="34" charset="-122"/>
              </a:rPr>
              <a:t>df = pd.read_csv(open('D:/notebook/Python数据分析/joblist.csv'))</a:t>
            </a:r>
            <a:endParaRPr kumimoji="0" sz="200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注意：读取CSV文件时，如果文件路径有中文，需要加open函数，否则会报错。建议无论路径中是否包含中文，都加open函数。</a:t>
            </a:r>
            <a:endParaRPr kumimoji="0"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988185" cy="460375"/>
          </a:xfrm>
          <a:prstGeom prst="rect">
            <a:avLst/>
          </a:prstGeom>
          <a:noFill/>
        </p:spPr>
        <p:txBody>
          <a:bodyPr wrap="none" rtlCol="0">
            <a:spAutoFit/>
          </a:bodyPr>
          <a:lstStyle/>
          <a:p>
            <a:pPr algn="l"/>
            <a:r>
              <a:rPr lang="zh-CN" altLang="en-US" sz="2400" dirty="0" smtClean="0">
                <a:latin typeface="微软雅黑" panose="020B0503020204020204" pitchFamily="34" charset="-122"/>
                <a:ea typeface="微软雅黑" panose="020B0503020204020204" pitchFamily="34" charset="-122"/>
              </a:rPr>
              <a:t>CSV文件读取</a:t>
            </a:r>
            <a:endParaRPr lang="zh-CN" altLang="en-US"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a:t>
            </a:r>
            <a:r>
              <a:rPr lang="zh-CN" altLang="en-US" smtClean="0"/>
              <a:t>认识业务数据</a:t>
            </a:r>
            <a:endParaRPr lang="zh-CN" altLang="en-US"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读取CSV文件，也可以使用read_table进行读取，指定分隔符即可</a:t>
            </a:r>
            <a:r>
              <a:rPr kumimoji="0" lang="zh-CN" sz="2000" dirty="0">
                <a:solidFill>
                  <a:srgbClr val="000000"/>
                </a:solidFill>
                <a:latin typeface="微软雅黑" panose="020B0503020204020204" pitchFamily="34" charset="-122"/>
                <a:ea typeface="微软雅黑" panose="020B0503020204020204" pitchFamily="34" charset="-122"/>
              </a:rPr>
              <a:t>。</a:t>
            </a:r>
            <a:endParaRPr kumimoji="0" lang="zh-CN"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988185" cy="460375"/>
          </a:xfrm>
          <a:prstGeom prst="rect">
            <a:avLst/>
          </a:prstGeom>
          <a:noFill/>
        </p:spPr>
        <p:txBody>
          <a:bodyPr wrap="none" rtlCol="0">
            <a:spAutoFit/>
          </a:bodyPr>
          <a:lstStyle/>
          <a:p>
            <a:pPr algn="l"/>
            <a:r>
              <a:rPr lang="zh-CN" altLang="en-US" sz="2400" dirty="0" smtClean="0">
                <a:latin typeface="微软雅黑" panose="020B0503020204020204" pitchFamily="34" charset="-122"/>
                <a:ea typeface="微软雅黑" panose="020B0503020204020204" pitchFamily="34" charset="-122"/>
              </a:rPr>
              <a:t>CSV文件读取</a:t>
            </a:r>
            <a:endParaRPr lang="zh-CN" altLang="en-US"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a:t>
            </a:r>
            <a:r>
              <a:rPr lang="zh-CN" altLang="en-US" smtClean="0"/>
              <a:t>认识业务数据</a:t>
            </a:r>
            <a:endParaRPr lang="zh-CN" altLang="en-US" smtClean="0"/>
          </a:p>
        </p:txBody>
      </p:sp>
      <p:pic>
        <p:nvPicPr>
          <p:cNvPr id="88" name="图片 88"/>
          <p:cNvPicPr>
            <a:picLocks noChangeAspect="1"/>
          </p:cNvPicPr>
          <p:nvPr>
            <p:custDataLst>
              <p:tags r:id="rId5"/>
            </p:custDataLst>
          </p:nvPr>
        </p:nvPicPr>
        <p:blipFill>
          <a:blip r:embed="rId6"/>
          <a:stretch>
            <a:fillRect/>
          </a:stretch>
        </p:blipFill>
        <p:spPr>
          <a:xfrm>
            <a:off x="2906395" y="2653030"/>
            <a:ext cx="6379845" cy="2217420"/>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有的CSV文件并不包含表头，当读取这种类型的文件时，可以使用header参数分配默认标题行</a:t>
            </a:r>
            <a:r>
              <a:rPr kumimoji="0" lang="zh-CN" sz="2000" dirty="0">
                <a:solidFill>
                  <a:srgbClr val="000000"/>
                </a:solidFill>
                <a:latin typeface="微软雅黑" panose="020B0503020204020204" pitchFamily="34" charset="-122"/>
                <a:ea typeface="微软雅黑" panose="020B0503020204020204" pitchFamily="34" charset="-122"/>
              </a:rPr>
              <a:t>，也可以使用names参数自己指定列名。</a:t>
            </a:r>
            <a:endParaRPr kumimoji="0" lang="zh-CN"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988185" cy="460375"/>
          </a:xfrm>
          <a:prstGeom prst="rect">
            <a:avLst/>
          </a:prstGeom>
          <a:noFill/>
        </p:spPr>
        <p:txBody>
          <a:bodyPr wrap="none" rtlCol="0">
            <a:spAutoFit/>
          </a:bodyPr>
          <a:lstStyle/>
          <a:p>
            <a:pPr algn="l"/>
            <a:r>
              <a:rPr lang="zh-CN" altLang="en-US" sz="2400" dirty="0" smtClean="0">
                <a:latin typeface="微软雅黑" panose="020B0503020204020204" pitchFamily="34" charset="-122"/>
                <a:ea typeface="微软雅黑" panose="020B0503020204020204" pitchFamily="34" charset="-122"/>
              </a:rPr>
              <a:t>CSV文件读取</a:t>
            </a:r>
            <a:endParaRPr lang="zh-CN" altLang="en-US"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a:t>
            </a:r>
            <a:r>
              <a:rPr lang="zh-CN" altLang="en-US" smtClean="0"/>
              <a:t>认识业务数据</a:t>
            </a:r>
            <a:endParaRPr lang="zh-CN" altLang="en-US" smtClean="0"/>
          </a:p>
        </p:txBody>
      </p:sp>
      <p:pic>
        <p:nvPicPr>
          <p:cNvPr id="100" name="图片 100"/>
          <p:cNvPicPr>
            <a:picLocks noChangeAspect="1"/>
          </p:cNvPicPr>
          <p:nvPr>
            <p:custDataLst>
              <p:tags r:id="rId5"/>
            </p:custDataLst>
          </p:nvPr>
        </p:nvPicPr>
        <p:blipFill>
          <a:blip r:embed="rId6"/>
          <a:stretch>
            <a:fillRect/>
          </a:stretch>
        </p:blipFill>
        <p:spPr>
          <a:xfrm>
            <a:off x="1724025" y="3093085"/>
            <a:ext cx="3298825" cy="2393950"/>
          </a:xfrm>
          <a:prstGeom prst="rect">
            <a:avLst/>
          </a:prstGeom>
        </p:spPr>
      </p:pic>
      <p:pic>
        <p:nvPicPr>
          <p:cNvPr id="101" name="图片 101"/>
          <p:cNvPicPr>
            <a:picLocks noChangeAspect="1"/>
          </p:cNvPicPr>
          <p:nvPr>
            <p:custDataLst>
              <p:tags r:id="rId7"/>
            </p:custDataLst>
          </p:nvPr>
        </p:nvPicPr>
        <p:blipFill>
          <a:blip r:embed="rId8"/>
          <a:stretch>
            <a:fillRect/>
          </a:stretch>
        </p:blipFill>
        <p:spPr>
          <a:xfrm>
            <a:off x="5831840" y="3437890"/>
            <a:ext cx="5125085" cy="1703705"/>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现在想要指定message列作为索引，可以使用index_col进行指定，index_col的取值可以是列的位置序号3，也可以是“message”列名</a:t>
            </a:r>
            <a:r>
              <a:rPr kumimoji="0" lang="zh-CN" sz="2000" dirty="0">
                <a:solidFill>
                  <a:srgbClr val="000000"/>
                </a:solidFill>
                <a:latin typeface="微软雅黑" panose="020B0503020204020204" pitchFamily="34" charset="-122"/>
                <a:ea typeface="微软雅黑" panose="020B0503020204020204" pitchFamily="34" charset="-122"/>
              </a:rPr>
              <a:t>。</a:t>
            </a:r>
            <a:endParaRPr kumimoji="0" lang="zh-CN"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988185" cy="460375"/>
          </a:xfrm>
          <a:prstGeom prst="rect">
            <a:avLst/>
          </a:prstGeom>
          <a:noFill/>
        </p:spPr>
        <p:txBody>
          <a:bodyPr wrap="none" rtlCol="0">
            <a:spAutoFit/>
          </a:bodyPr>
          <a:lstStyle/>
          <a:p>
            <a:pPr algn="l"/>
            <a:r>
              <a:rPr lang="zh-CN" altLang="en-US" sz="2400" dirty="0" smtClean="0">
                <a:latin typeface="微软雅黑" panose="020B0503020204020204" pitchFamily="34" charset="-122"/>
                <a:ea typeface="微软雅黑" panose="020B0503020204020204" pitchFamily="34" charset="-122"/>
              </a:rPr>
              <a:t>CSV文件读取</a:t>
            </a:r>
            <a:endParaRPr lang="zh-CN" altLang="en-US"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a:t>
            </a:r>
            <a:r>
              <a:rPr lang="zh-CN" altLang="en-US" smtClean="0"/>
              <a:t>认识业务数据</a:t>
            </a:r>
            <a:endParaRPr lang="zh-CN" altLang="en-US" smtClean="0"/>
          </a:p>
        </p:txBody>
      </p:sp>
      <p:pic>
        <p:nvPicPr>
          <p:cNvPr id="102" name="图片 102"/>
          <p:cNvPicPr>
            <a:picLocks noChangeAspect="1"/>
          </p:cNvPicPr>
          <p:nvPr>
            <p:custDataLst>
              <p:tags r:id="rId5"/>
            </p:custDataLst>
          </p:nvPr>
        </p:nvPicPr>
        <p:blipFill>
          <a:blip r:embed="rId6"/>
          <a:srcRect b="49918"/>
          <a:stretch>
            <a:fillRect/>
          </a:stretch>
        </p:blipFill>
        <p:spPr>
          <a:xfrm>
            <a:off x="725805" y="3013710"/>
            <a:ext cx="5163820" cy="2171700"/>
          </a:xfrm>
          <a:prstGeom prst="rect">
            <a:avLst/>
          </a:prstGeom>
          <a:ln>
            <a:noFill/>
          </a:ln>
        </p:spPr>
      </p:pic>
      <p:pic>
        <p:nvPicPr>
          <p:cNvPr id="350517477" name="图片 350517477"/>
          <p:cNvPicPr>
            <a:picLocks noChangeAspect="1"/>
          </p:cNvPicPr>
          <p:nvPr>
            <p:custDataLst>
              <p:tags r:id="rId7"/>
            </p:custDataLst>
          </p:nvPr>
        </p:nvPicPr>
        <p:blipFill>
          <a:blip r:embed="rId6"/>
          <a:srcRect t="52307"/>
          <a:stretch>
            <a:fillRect/>
          </a:stretch>
        </p:blipFill>
        <p:spPr>
          <a:xfrm>
            <a:off x="6258560" y="3013710"/>
            <a:ext cx="5423535" cy="2171700"/>
          </a:xfrm>
          <a:prstGeom prst="rect">
            <a:avLst/>
          </a:prstGeom>
          <a:ln>
            <a:noFill/>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在很多情况下，CSV文本文件中会包含注释内容</a:t>
            </a:r>
            <a:r>
              <a:rPr kumimoji="0" lang="zh-CN" sz="2000" dirty="0">
                <a:solidFill>
                  <a:srgbClr val="000000"/>
                </a:solidFill>
                <a:latin typeface="微软雅黑" panose="020B0503020204020204" pitchFamily="34" charset="-122"/>
                <a:ea typeface="微软雅黑" panose="020B0503020204020204" pitchFamily="34" charset="-122"/>
              </a:rPr>
              <a:t>，可以使用skiprows参数跳过注释。</a:t>
            </a:r>
            <a:endParaRPr kumimoji="0" lang="zh-CN"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988185" cy="460375"/>
          </a:xfrm>
          <a:prstGeom prst="rect">
            <a:avLst/>
          </a:prstGeom>
          <a:noFill/>
        </p:spPr>
        <p:txBody>
          <a:bodyPr wrap="none" rtlCol="0">
            <a:spAutoFit/>
          </a:bodyPr>
          <a:lstStyle/>
          <a:p>
            <a:pPr algn="l"/>
            <a:r>
              <a:rPr lang="zh-CN" altLang="en-US" sz="2400" dirty="0" smtClean="0">
                <a:latin typeface="微软雅黑" panose="020B0503020204020204" pitchFamily="34" charset="-122"/>
                <a:ea typeface="微软雅黑" panose="020B0503020204020204" pitchFamily="34" charset="-122"/>
              </a:rPr>
              <a:t>CSV文件读取</a:t>
            </a:r>
            <a:endParaRPr lang="zh-CN" altLang="en-US"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a:t>
            </a:r>
            <a:r>
              <a:rPr lang="zh-CN" altLang="en-US" smtClean="0"/>
              <a:t>认识业务数据</a:t>
            </a:r>
            <a:endParaRPr lang="zh-CN" altLang="en-US" smtClean="0"/>
          </a:p>
        </p:txBody>
      </p:sp>
      <p:pic>
        <p:nvPicPr>
          <p:cNvPr id="103" name="图片 103"/>
          <p:cNvPicPr>
            <a:picLocks noChangeAspect="1"/>
          </p:cNvPicPr>
          <p:nvPr>
            <p:custDataLst>
              <p:tags r:id="rId5"/>
            </p:custDataLst>
          </p:nvPr>
        </p:nvPicPr>
        <p:blipFill>
          <a:blip r:embed="rId6"/>
          <a:stretch>
            <a:fillRect/>
          </a:stretch>
        </p:blipFill>
        <p:spPr>
          <a:xfrm>
            <a:off x="2369820" y="2876550"/>
            <a:ext cx="1981835" cy="1682750"/>
          </a:xfrm>
          <a:prstGeom prst="rect">
            <a:avLst/>
          </a:prstGeom>
        </p:spPr>
      </p:pic>
      <p:pic>
        <p:nvPicPr>
          <p:cNvPr id="104" name="图片 104"/>
          <p:cNvPicPr>
            <a:picLocks noChangeAspect="1"/>
          </p:cNvPicPr>
          <p:nvPr>
            <p:custDataLst>
              <p:tags r:id="rId7"/>
            </p:custDataLst>
          </p:nvPr>
        </p:nvPicPr>
        <p:blipFill>
          <a:blip r:embed="rId8"/>
          <a:stretch>
            <a:fillRect/>
          </a:stretch>
        </p:blipFill>
        <p:spPr>
          <a:xfrm>
            <a:off x="5745480" y="2877185"/>
            <a:ext cx="4062095" cy="1682115"/>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当处理大型文件时，可以使用nrows参数选择只读取部分数据</a:t>
            </a:r>
            <a:r>
              <a:rPr kumimoji="0" lang="zh-CN" sz="2000" dirty="0">
                <a:solidFill>
                  <a:srgbClr val="000000"/>
                </a:solidFill>
                <a:latin typeface="微软雅黑" panose="020B0503020204020204" pitchFamily="34" charset="-122"/>
                <a:ea typeface="微软雅黑" panose="020B0503020204020204" pitchFamily="34" charset="-122"/>
              </a:rPr>
              <a:t>。</a:t>
            </a:r>
            <a:endParaRPr kumimoji="0" lang="zh-CN"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988185" cy="460375"/>
          </a:xfrm>
          <a:prstGeom prst="rect">
            <a:avLst/>
          </a:prstGeom>
          <a:noFill/>
        </p:spPr>
        <p:txBody>
          <a:bodyPr wrap="none" rtlCol="0">
            <a:spAutoFit/>
          </a:bodyPr>
          <a:lstStyle/>
          <a:p>
            <a:pPr algn="l"/>
            <a:r>
              <a:rPr lang="zh-CN" altLang="en-US" sz="2400" dirty="0" smtClean="0">
                <a:latin typeface="微软雅黑" panose="020B0503020204020204" pitchFamily="34" charset="-122"/>
                <a:ea typeface="微软雅黑" panose="020B0503020204020204" pitchFamily="34" charset="-122"/>
              </a:rPr>
              <a:t>CSV文件读取</a:t>
            </a:r>
            <a:endParaRPr lang="zh-CN" altLang="en-US"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a:t>
            </a:r>
            <a:r>
              <a:rPr lang="zh-CN" altLang="en-US" smtClean="0"/>
              <a:t>认识业务数据</a:t>
            </a:r>
            <a:endParaRPr lang="zh-CN" altLang="en-US" smtClean="0"/>
          </a:p>
        </p:txBody>
      </p:sp>
      <p:pic>
        <p:nvPicPr>
          <p:cNvPr id="105" name="图片 105"/>
          <p:cNvPicPr>
            <a:picLocks noChangeAspect="1"/>
          </p:cNvPicPr>
          <p:nvPr>
            <p:custDataLst>
              <p:tags r:id="rId5"/>
            </p:custDataLst>
          </p:nvPr>
        </p:nvPicPr>
        <p:blipFill>
          <a:blip r:embed="rId6"/>
          <a:stretch>
            <a:fillRect/>
          </a:stretch>
        </p:blipFill>
        <p:spPr>
          <a:xfrm>
            <a:off x="3178810" y="2552065"/>
            <a:ext cx="5833745" cy="3035300"/>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如果只是研究文件中的某几列数据，可以通过usecols参数进行部分列的选取</a:t>
            </a:r>
            <a:r>
              <a:rPr kumimoji="0" lang="zh-CN" sz="2000" dirty="0">
                <a:solidFill>
                  <a:srgbClr val="000000"/>
                </a:solidFill>
                <a:latin typeface="微软雅黑" panose="020B0503020204020204" pitchFamily="34" charset="-122"/>
                <a:ea typeface="微软雅黑" panose="020B0503020204020204" pitchFamily="34" charset="-122"/>
              </a:rPr>
              <a:t>。</a:t>
            </a:r>
            <a:endParaRPr kumimoji="0" lang="zh-CN"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988185" cy="460375"/>
          </a:xfrm>
          <a:prstGeom prst="rect">
            <a:avLst/>
          </a:prstGeom>
          <a:noFill/>
        </p:spPr>
        <p:txBody>
          <a:bodyPr wrap="none" rtlCol="0">
            <a:spAutoFit/>
          </a:bodyPr>
          <a:lstStyle/>
          <a:p>
            <a:pPr algn="l"/>
            <a:r>
              <a:rPr lang="zh-CN" altLang="en-US" sz="2400" dirty="0" smtClean="0">
                <a:latin typeface="微软雅黑" panose="020B0503020204020204" pitchFamily="34" charset="-122"/>
                <a:ea typeface="微软雅黑" panose="020B0503020204020204" pitchFamily="34" charset="-122"/>
              </a:rPr>
              <a:t>CSV文件读取</a:t>
            </a:r>
            <a:endParaRPr lang="zh-CN" altLang="en-US"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a:t>
            </a:r>
            <a:r>
              <a:rPr lang="zh-CN" altLang="en-US" smtClean="0"/>
              <a:t>认识业务数据</a:t>
            </a:r>
            <a:endParaRPr lang="zh-CN" altLang="en-US" smtClean="0"/>
          </a:p>
        </p:txBody>
      </p:sp>
      <p:pic>
        <p:nvPicPr>
          <p:cNvPr id="106" name="图片 106"/>
          <p:cNvPicPr>
            <a:picLocks noChangeAspect="1"/>
          </p:cNvPicPr>
          <p:nvPr>
            <p:custDataLst>
              <p:tags r:id="rId5"/>
            </p:custDataLst>
          </p:nvPr>
        </p:nvPicPr>
        <p:blipFill>
          <a:blip r:embed="rId6"/>
          <a:stretch>
            <a:fillRect/>
          </a:stretch>
        </p:blipFill>
        <p:spPr>
          <a:xfrm>
            <a:off x="3429635" y="2552065"/>
            <a:ext cx="5332730" cy="3328035"/>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如果内存无法加载整个文件，需要对文件进行逐块读取。分块读入文件，可以指定chunksize参数作为每一块的行数</a:t>
            </a:r>
            <a:r>
              <a:rPr kumimoji="0" lang="zh-CN" sz="2000" dirty="0">
                <a:solidFill>
                  <a:srgbClr val="000000"/>
                </a:solidFill>
                <a:latin typeface="微软雅黑" panose="020B0503020204020204" pitchFamily="34" charset="-122"/>
                <a:ea typeface="微软雅黑" panose="020B0503020204020204" pitchFamily="34" charset="-122"/>
              </a:rPr>
              <a:t>。</a:t>
            </a:r>
            <a:endParaRPr kumimoji="0" lang="zh-CN" sz="200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read_csv返回的TextFileReader对象允许根据chunksize遍历文件，例如遍历“岗位列表.csv”，并对“工作城市”列聚合获得计数值。</a:t>
            </a:r>
            <a:endParaRPr kumimoji="0" lang="zh-CN"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988185" cy="460375"/>
          </a:xfrm>
          <a:prstGeom prst="rect">
            <a:avLst/>
          </a:prstGeom>
          <a:noFill/>
        </p:spPr>
        <p:txBody>
          <a:bodyPr wrap="none" rtlCol="0">
            <a:spAutoFit/>
          </a:bodyPr>
          <a:lstStyle/>
          <a:p>
            <a:pPr algn="l"/>
            <a:r>
              <a:rPr lang="zh-CN" altLang="en-US" sz="2400" dirty="0" smtClean="0">
                <a:latin typeface="微软雅黑" panose="020B0503020204020204" pitchFamily="34" charset="-122"/>
                <a:ea typeface="微软雅黑" panose="020B0503020204020204" pitchFamily="34" charset="-122"/>
              </a:rPr>
              <a:t>CSV文件读取</a:t>
            </a:r>
            <a:endParaRPr lang="zh-CN" altLang="en-US"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a:t>
            </a:r>
            <a:r>
              <a:rPr lang="zh-CN" altLang="en-US" smtClean="0"/>
              <a:t>认识业务数据</a:t>
            </a:r>
            <a:endParaRPr lang="zh-CN" altLang="en-US" smtClean="0"/>
          </a:p>
        </p:txBody>
      </p:sp>
      <p:pic>
        <p:nvPicPr>
          <p:cNvPr id="107" name="图片 107"/>
          <p:cNvPicPr>
            <a:picLocks noChangeAspect="1"/>
          </p:cNvPicPr>
          <p:nvPr>
            <p:custDataLst>
              <p:tags r:id="rId5"/>
            </p:custDataLst>
          </p:nvPr>
        </p:nvPicPr>
        <p:blipFill>
          <a:blip r:embed="rId6"/>
          <a:stretch>
            <a:fillRect/>
          </a:stretch>
        </p:blipFill>
        <p:spPr>
          <a:xfrm>
            <a:off x="1414780" y="3937000"/>
            <a:ext cx="4331970" cy="758190"/>
          </a:xfrm>
          <a:prstGeom prst="rect">
            <a:avLst/>
          </a:prstGeom>
        </p:spPr>
      </p:pic>
      <p:pic>
        <p:nvPicPr>
          <p:cNvPr id="108" name="图片 108"/>
          <p:cNvPicPr>
            <a:picLocks noChangeAspect="1"/>
          </p:cNvPicPr>
          <p:nvPr>
            <p:custDataLst>
              <p:tags r:id="rId7"/>
            </p:custDataLst>
          </p:nvPr>
        </p:nvPicPr>
        <p:blipFill>
          <a:blip r:embed="rId8"/>
          <a:stretch>
            <a:fillRect/>
          </a:stretch>
        </p:blipFill>
        <p:spPr>
          <a:xfrm>
            <a:off x="6682740" y="3539490"/>
            <a:ext cx="4495800" cy="2682875"/>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read_csv常用的参数说明如表</a:t>
            </a:r>
            <a:r>
              <a:rPr kumimoji="0" lang="zh-CN" sz="2000" dirty="0">
                <a:solidFill>
                  <a:srgbClr val="000000"/>
                </a:solidFill>
                <a:latin typeface="微软雅黑" panose="020B0503020204020204" pitchFamily="34" charset="-122"/>
                <a:ea typeface="微软雅黑" panose="020B0503020204020204" pitchFamily="34" charset="-122"/>
              </a:rPr>
              <a:t>所示。</a:t>
            </a:r>
            <a:endParaRPr kumimoji="0" lang="zh-CN"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988185" cy="460375"/>
          </a:xfrm>
          <a:prstGeom prst="rect">
            <a:avLst/>
          </a:prstGeom>
          <a:noFill/>
        </p:spPr>
        <p:txBody>
          <a:bodyPr wrap="none" rtlCol="0">
            <a:spAutoFit/>
          </a:bodyPr>
          <a:lstStyle/>
          <a:p>
            <a:r>
              <a:rPr lang="zh-CN" altLang="en-US" sz="2400" dirty="0" smtClean="0">
                <a:latin typeface="微软雅黑" panose="020B0503020204020204" pitchFamily="34" charset="-122"/>
                <a:ea typeface="微软雅黑" panose="020B0503020204020204" pitchFamily="34" charset="-122"/>
              </a:rPr>
              <a:t>CSV文件读取</a:t>
            </a:r>
            <a:endParaRPr lang="zh-CN" altLang="en-US"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a:t>
            </a:r>
            <a:r>
              <a:rPr lang="zh-CN" altLang="en-US" smtClean="0"/>
              <a:t>认识业务数据</a:t>
            </a:r>
            <a:endParaRPr lang="zh-CN" altLang="en-US" smtClean="0"/>
          </a:p>
        </p:txBody>
      </p:sp>
      <p:graphicFrame>
        <p:nvGraphicFramePr>
          <p:cNvPr id="2" name="表格 1"/>
          <p:cNvGraphicFramePr/>
          <p:nvPr>
            <p:custDataLst>
              <p:tags r:id="rId5"/>
            </p:custDataLst>
          </p:nvPr>
        </p:nvGraphicFramePr>
        <p:xfrm>
          <a:off x="3641090" y="2771775"/>
          <a:ext cx="5502910" cy="2011680"/>
        </p:xfrm>
        <a:graphic>
          <a:graphicData uri="http://schemas.openxmlformats.org/drawingml/2006/table">
            <a:tbl>
              <a:tblPr/>
              <a:tblGrid>
                <a:gridCol w="842645"/>
                <a:gridCol w="4660265"/>
              </a:tblGrid>
              <a:tr h="182880">
                <a:tc>
                  <a:txBody>
                    <a:bodyPr/>
                    <a:p>
                      <a:pPr indent="0">
                        <a:buNone/>
                      </a:pPr>
                      <a:r>
                        <a:rPr lang="en-US" sz="1200" b="1">
                          <a:latin typeface="宋体" panose="02010600030101010101" pitchFamily="2" charset="-122"/>
                          <a:ea typeface="宋体" panose="02010600030101010101" pitchFamily="2" charset="-122"/>
                          <a:cs typeface="宋体" panose="02010600030101010101" pitchFamily="2" charset="-122"/>
                        </a:rPr>
                        <a:t>参数</a:t>
                      </a:r>
                      <a:endParaRPr lang="en-US" altLang="en-US" sz="12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2">
                        <a:lumMod val="60000"/>
                        <a:lumOff val="40000"/>
                      </a:schemeClr>
                    </a:solidFill>
                  </a:tcPr>
                </a:tc>
                <a:tc>
                  <a:txBody>
                    <a:bodyPr/>
                    <a:p>
                      <a:pPr indent="0">
                        <a:buNone/>
                      </a:pPr>
                      <a:r>
                        <a:rPr lang="en-US" sz="1200" b="1">
                          <a:latin typeface="宋体" panose="02010600030101010101" pitchFamily="2" charset="-122"/>
                          <a:ea typeface="宋体" panose="02010600030101010101" pitchFamily="2" charset="-122"/>
                          <a:cs typeface="宋体" panose="02010600030101010101" pitchFamily="2" charset="-122"/>
                        </a:rPr>
                        <a:t>使用说明</a:t>
                      </a:r>
                      <a:endParaRPr lang="en-US" altLang="en-US" sz="12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2">
                        <a:lumMod val="60000"/>
                        <a:lumOff val="40000"/>
                      </a:schemeClr>
                    </a:solidFill>
                  </a:tcPr>
                </a:tc>
              </a:tr>
              <a:tr h="0">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path</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文件路径</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sep</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字段分隔符，可以是字符序列，也可以使用正则表达式</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h</a:t>
                      </a:r>
                      <a:r>
                        <a:rPr lang="en-US" sz="1200" b="0">
                          <a:latin typeface="Times New Roman" panose="02020603050405020304" pitchFamily="18" charset="0"/>
                          <a:cs typeface="Times New Roman" panose="02020603050405020304" pitchFamily="18" charset="0"/>
                        </a:rPr>
                        <a:t>eader</a:t>
                      </a:r>
                      <a:endParaRPr lang="en-US" altLang="en-US" sz="12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指定列索引，默认为0（第一行）、1、2，也可以为None，或没有header行</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i</a:t>
                      </a:r>
                      <a:r>
                        <a:rPr lang="en-US" sz="1200" b="0">
                          <a:latin typeface="Times New Roman" panose="02020603050405020304" pitchFamily="18" charset="0"/>
                          <a:cs typeface="Times New Roman" panose="02020603050405020304" pitchFamily="18" charset="0"/>
                        </a:rPr>
                        <a:t>ndex_col</a:t>
                      </a:r>
                      <a:endParaRPr lang="en-US" altLang="en-US" sz="12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用于指定行索引</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n</a:t>
                      </a:r>
                      <a:r>
                        <a:rPr lang="en-US" sz="1200" b="0">
                          <a:latin typeface="Times New Roman" panose="02020603050405020304" pitchFamily="18" charset="0"/>
                          <a:cs typeface="Times New Roman" panose="02020603050405020304" pitchFamily="18" charset="0"/>
                        </a:rPr>
                        <a:t>ames</a:t>
                      </a:r>
                      <a:endParaRPr lang="en-US" altLang="en-US" sz="12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用于指定列索引名字</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s</a:t>
                      </a:r>
                      <a:r>
                        <a:rPr lang="en-US" sz="1200" b="0">
                          <a:latin typeface="Times New Roman" panose="02020603050405020304" pitchFamily="18" charset="0"/>
                          <a:cs typeface="Times New Roman" panose="02020603050405020304" pitchFamily="18" charset="0"/>
                        </a:rPr>
                        <a:t>kiprows</a:t>
                      </a:r>
                      <a:endParaRPr lang="en-US" altLang="en-US" sz="12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从文件开始，需要跳过的行数</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n</a:t>
                      </a:r>
                      <a:r>
                        <a:rPr lang="en-US" sz="1200" b="0">
                          <a:latin typeface="Times New Roman" panose="02020603050405020304" pitchFamily="18" charset="0"/>
                          <a:cs typeface="Times New Roman" panose="02020603050405020304" pitchFamily="18" charset="0"/>
                        </a:rPr>
                        <a:t>rows</a:t>
                      </a:r>
                      <a:endParaRPr lang="en-US" altLang="en-US" sz="12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从文件开始，需要读取的行数</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use</a:t>
                      </a:r>
                      <a:r>
                        <a:rPr lang="en-US" sz="1200" b="0">
                          <a:latin typeface="Times New Roman" panose="02020603050405020304" pitchFamily="18" charset="0"/>
                          <a:cs typeface="Times New Roman" panose="02020603050405020304" pitchFamily="18" charset="0"/>
                        </a:rPr>
                        <a:t>cols</a:t>
                      </a:r>
                      <a:endParaRPr lang="en-US" altLang="en-US" sz="12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指定读取的列</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c</a:t>
                      </a:r>
                      <a:r>
                        <a:rPr lang="en-US" sz="1200" b="0">
                          <a:latin typeface="Times New Roman" panose="02020603050405020304" pitchFamily="18" charset="0"/>
                          <a:cs typeface="Times New Roman" panose="02020603050405020304" pitchFamily="18" charset="0"/>
                        </a:rPr>
                        <a:t>hunksize</a:t>
                      </a:r>
                      <a:endParaRPr lang="en-US" altLang="en-US" sz="12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指定文件块大小</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对数据进行处理分析之后，需要把数据存储起来，可以使用DataFrame的to_csv函数，将数据导出为以逗号分隔的文件</a:t>
            </a:r>
            <a:r>
              <a:rPr kumimoji="0" lang="zh-CN" sz="2000" dirty="0">
                <a:solidFill>
                  <a:srgbClr val="000000"/>
                </a:solidFill>
                <a:latin typeface="微软雅黑" panose="020B0503020204020204" pitchFamily="34" charset="-122"/>
                <a:ea typeface="微软雅黑" panose="020B0503020204020204" pitchFamily="34" charset="-122"/>
              </a:rPr>
              <a:t>。</a:t>
            </a:r>
            <a:endParaRPr kumimoji="0" lang="zh-CN"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988185" cy="460375"/>
          </a:xfrm>
          <a:prstGeom prst="rect">
            <a:avLst/>
          </a:prstGeom>
          <a:noFill/>
        </p:spPr>
        <p:txBody>
          <a:bodyPr wrap="none" rtlCol="0">
            <a:spAutoFit/>
          </a:bodyPr>
          <a:lstStyle/>
          <a:p>
            <a:r>
              <a:rPr lang="zh-CN" altLang="en-US" sz="2400" dirty="0" smtClean="0">
                <a:latin typeface="微软雅黑" panose="020B0503020204020204" pitchFamily="34" charset="-122"/>
                <a:ea typeface="微软雅黑" panose="020B0503020204020204" pitchFamily="34" charset="-122"/>
              </a:rPr>
              <a:t>CSV文件存储</a:t>
            </a:r>
            <a:endParaRPr lang="zh-CN" altLang="en-US"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a:t>
            </a:r>
            <a:r>
              <a:rPr lang="zh-CN" altLang="en-US" smtClean="0"/>
              <a:t>认识业务数据</a:t>
            </a:r>
            <a:endParaRPr lang="zh-CN" altLang="en-US" smtClean="0"/>
          </a:p>
        </p:txBody>
      </p:sp>
      <p:pic>
        <p:nvPicPr>
          <p:cNvPr id="109" name="图片 109"/>
          <p:cNvPicPr>
            <a:picLocks noChangeAspect="1"/>
          </p:cNvPicPr>
          <p:nvPr>
            <p:custDataLst>
              <p:tags r:id="rId5"/>
            </p:custDataLst>
          </p:nvPr>
        </p:nvPicPr>
        <p:blipFill>
          <a:blip r:embed="rId6"/>
          <a:stretch>
            <a:fillRect/>
          </a:stretch>
        </p:blipFill>
        <p:spPr>
          <a:xfrm>
            <a:off x="2947035" y="2846705"/>
            <a:ext cx="6297930" cy="3096895"/>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标题 2"/>
          <p:cNvSpPr>
            <a:spLocks noGrp="1"/>
          </p:cNvSpPr>
          <p:nvPr>
            <p:ph type="title" idx="4294967295"/>
          </p:nvPr>
        </p:nvSpPr>
        <p:spPr>
          <a:xfrm>
            <a:off x="0" y="358775"/>
            <a:ext cx="10972800" cy="528955"/>
          </a:xfrm>
        </p:spPr>
        <p:txBody>
          <a:bodyPr/>
          <a:lstStyle/>
          <a:p>
            <a:r>
              <a:rPr lang="en-US" altLang="zh-CN" dirty="0"/>
              <a:t>   </a:t>
            </a:r>
            <a:r>
              <a:rPr lang="zh-CN" altLang="en-US" dirty="0"/>
              <a:t>知识框架</a:t>
            </a:r>
            <a:endParaRPr lang="zh-CN" altLang="en-US" dirty="0"/>
          </a:p>
        </p:txBody>
      </p:sp>
      <p:pic>
        <p:nvPicPr>
          <p:cNvPr id="1209" name="图片 1209"/>
          <p:cNvPicPr>
            <a:picLocks noChangeAspect="1"/>
          </p:cNvPicPr>
          <p:nvPr>
            <p:custDataLst>
              <p:tags r:id="rId1"/>
            </p:custDataLst>
          </p:nvPr>
        </p:nvPicPr>
        <p:blipFill>
          <a:blip r:embed="rId2">
            <a:clrChange>
              <a:clrFrom>
                <a:srgbClr val="F5F5F5"/>
              </a:clrFrom>
              <a:clrTo>
                <a:srgbClr val="F5F5F5">
                  <a:alpha val="0"/>
                </a:srgbClr>
              </a:clrTo>
            </a:clrChange>
          </a:blip>
          <a:stretch>
            <a:fillRect/>
          </a:stretch>
        </p:blipFill>
        <p:spPr>
          <a:xfrm>
            <a:off x="1329690" y="1917065"/>
            <a:ext cx="9787890" cy="3023870"/>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上述情况下会存储行索引，可以通过设置index=False不存储行索引</a:t>
            </a:r>
            <a:r>
              <a:rPr kumimoji="0" lang="zh-CN" sz="2000" dirty="0">
                <a:solidFill>
                  <a:srgbClr val="000000"/>
                </a:solidFill>
                <a:latin typeface="微软雅黑" panose="020B0503020204020204" pitchFamily="34" charset="-122"/>
                <a:ea typeface="微软雅黑" panose="020B0503020204020204" pitchFamily="34" charset="-122"/>
              </a:rPr>
              <a:t>。</a:t>
            </a:r>
            <a:endParaRPr kumimoji="0" lang="zh-CN"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988185" cy="460375"/>
          </a:xfrm>
          <a:prstGeom prst="rect">
            <a:avLst/>
          </a:prstGeom>
          <a:noFill/>
        </p:spPr>
        <p:txBody>
          <a:bodyPr wrap="none" rtlCol="0">
            <a:spAutoFit/>
          </a:bodyPr>
          <a:lstStyle/>
          <a:p>
            <a:r>
              <a:rPr lang="zh-CN" altLang="en-US" sz="2400" dirty="0" smtClean="0">
                <a:latin typeface="微软雅黑" panose="020B0503020204020204" pitchFamily="34" charset="-122"/>
                <a:ea typeface="微软雅黑" panose="020B0503020204020204" pitchFamily="34" charset="-122"/>
              </a:rPr>
              <a:t>CSV文件存储</a:t>
            </a:r>
            <a:endParaRPr lang="zh-CN" altLang="en-US"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a:t>
            </a:r>
            <a:r>
              <a:rPr lang="zh-CN" altLang="en-US" smtClean="0"/>
              <a:t>认识业务数据</a:t>
            </a:r>
            <a:endParaRPr lang="zh-CN" altLang="en-US" smtClean="0"/>
          </a:p>
        </p:txBody>
      </p:sp>
      <p:pic>
        <p:nvPicPr>
          <p:cNvPr id="110" name="图片 110"/>
          <p:cNvPicPr>
            <a:picLocks noChangeAspect="1"/>
          </p:cNvPicPr>
          <p:nvPr>
            <p:custDataLst>
              <p:tags r:id="rId5"/>
            </p:custDataLst>
          </p:nvPr>
        </p:nvPicPr>
        <p:blipFill>
          <a:blip r:embed="rId6"/>
          <a:stretch>
            <a:fillRect/>
          </a:stretch>
        </p:blipFill>
        <p:spPr>
          <a:xfrm>
            <a:off x="3147060" y="2552065"/>
            <a:ext cx="5763895" cy="3192145"/>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en-US" sz="2000" dirty="0">
                <a:solidFill>
                  <a:srgbClr val="000000"/>
                </a:solidFill>
                <a:latin typeface="微软雅黑" panose="020B0503020204020204" pitchFamily="34" charset="-122"/>
                <a:ea typeface="微软雅黑" panose="020B0503020204020204" pitchFamily="34" charset="-122"/>
              </a:rPr>
              <a:t>1</a:t>
            </a:r>
            <a:r>
              <a:rPr kumimoji="0" lang="zh-CN" altLang="en-US" sz="2000" dirty="0">
                <a:solidFill>
                  <a:srgbClr val="000000"/>
                </a:solidFill>
                <a:latin typeface="微软雅黑" panose="020B0503020204020204" pitchFamily="34" charset="-122"/>
                <a:ea typeface="微软雅黑" panose="020B0503020204020204" pitchFamily="34" charset="-122"/>
              </a:rPr>
              <a:t>、</a:t>
            </a:r>
            <a:r>
              <a:rPr kumimoji="0" lang="zh-CN" sz="2000" dirty="0">
                <a:solidFill>
                  <a:srgbClr val="000000"/>
                </a:solidFill>
                <a:latin typeface="微软雅黑" panose="020B0503020204020204" pitchFamily="34" charset="-122"/>
                <a:ea typeface="微软雅黑" panose="020B0503020204020204" pitchFamily="34" charset="-122"/>
              </a:rPr>
              <a:t>编写代码读取</a:t>
            </a:r>
            <a:r>
              <a:rPr kumimoji="0" lang="en-US" altLang="zh-CN" sz="2000" dirty="0">
                <a:solidFill>
                  <a:srgbClr val="000000"/>
                </a:solidFill>
                <a:latin typeface="微软雅黑" panose="020B0503020204020204" pitchFamily="34" charset="-122"/>
                <a:ea typeface="微软雅黑" panose="020B0503020204020204" pitchFamily="34" charset="-122"/>
              </a:rPr>
              <a:t>CSV</a:t>
            </a:r>
            <a:r>
              <a:rPr kumimoji="0" lang="zh-CN" altLang="en-US" sz="2000" dirty="0">
                <a:solidFill>
                  <a:srgbClr val="000000"/>
                </a:solidFill>
                <a:latin typeface="微软雅黑" panose="020B0503020204020204" pitchFamily="34" charset="-122"/>
                <a:ea typeface="微软雅黑" panose="020B0503020204020204" pitchFamily="34" charset="-122"/>
              </a:rPr>
              <a:t>文件</a:t>
            </a:r>
            <a:endParaRPr kumimoji="0" lang="zh-CN" altLang="en-US" sz="200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pitchFamily="2" charset="2"/>
              <a:buChar char="Ø"/>
            </a:pPr>
            <a:r>
              <a:rPr kumimoji="0" lang="en-US" altLang="zh-CN" sz="2000" dirty="0">
                <a:solidFill>
                  <a:srgbClr val="000000"/>
                </a:solidFill>
                <a:latin typeface="微软雅黑" panose="020B0503020204020204" pitchFamily="34" charset="-122"/>
                <a:ea typeface="微软雅黑" panose="020B0503020204020204" pitchFamily="34" charset="-122"/>
              </a:rPr>
              <a:t>2</a:t>
            </a:r>
            <a:r>
              <a:rPr kumimoji="0" lang="zh-CN" altLang="en-US" sz="2000" dirty="0">
                <a:solidFill>
                  <a:srgbClr val="000000"/>
                </a:solidFill>
                <a:latin typeface="微软雅黑" panose="020B0503020204020204" pitchFamily="34" charset="-122"/>
                <a:ea typeface="微软雅黑" panose="020B0503020204020204" pitchFamily="34" charset="-122"/>
              </a:rPr>
              <a:t>、编写代码存储</a:t>
            </a:r>
            <a:r>
              <a:rPr kumimoji="0" lang="en-US" altLang="zh-CN" sz="2000" dirty="0">
                <a:solidFill>
                  <a:srgbClr val="000000"/>
                </a:solidFill>
                <a:latin typeface="微软雅黑" panose="020B0503020204020204" pitchFamily="34" charset="-122"/>
                <a:ea typeface="微软雅黑" panose="020B0503020204020204" pitchFamily="34" charset="-122"/>
              </a:rPr>
              <a:t>CSV</a:t>
            </a:r>
            <a:r>
              <a:rPr kumimoji="0" lang="zh-CN" altLang="en-US" sz="2000" dirty="0">
                <a:solidFill>
                  <a:srgbClr val="000000"/>
                </a:solidFill>
                <a:latin typeface="微软雅黑" panose="020B0503020204020204" pitchFamily="34" charset="-122"/>
                <a:ea typeface="微软雅黑" panose="020B0503020204020204" pitchFamily="34" charset="-122"/>
              </a:rPr>
              <a:t>文件</a:t>
            </a:r>
            <a:endParaRPr kumimoji="0" lang="zh-CN" altLang="en-US"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4731385" cy="460375"/>
          </a:xfrm>
          <a:prstGeom prst="rect">
            <a:avLst/>
          </a:prstGeom>
          <a:noFill/>
        </p:spPr>
        <p:txBody>
          <a:bodyPr wrap="none" rtlCol="0">
            <a:spAutoFit/>
          </a:bodyPr>
          <a:lstStyle/>
          <a:p>
            <a:pPr algn="l"/>
            <a:r>
              <a:rPr lang="zh-CN" altLang="en-US" sz="2400" dirty="0" smtClean="0">
                <a:latin typeface="微软雅黑" panose="020B0503020204020204" pitchFamily="34" charset="-122"/>
                <a:ea typeface="微软雅黑" panose="020B0503020204020204" pitchFamily="34" charset="-122"/>
              </a:rPr>
              <a:t>任务：</a:t>
            </a:r>
            <a:r>
              <a:rPr sz="2400" dirty="0" smtClean="0">
                <a:latin typeface="微软雅黑" panose="020B0503020204020204" pitchFamily="34" charset="-122"/>
                <a:ea typeface="微软雅黑" panose="020B0503020204020204" pitchFamily="34" charset="-122"/>
              </a:rPr>
              <a:t>完成CSV文件的读取与</a:t>
            </a:r>
            <a:r>
              <a:rPr lang="zh-CN" sz="2400" dirty="0" smtClean="0">
                <a:latin typeface="微软雅黑" panose="020B0503020204020204" pitchFamily="34" charset="-122"/>
                <a:ea typeface="微软雅黑" panose="020B0503020204020204" pitchFamily="34" charset="-122"/>
              </a:rPr>
              <a:t>存储</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a:t>
            </a:r>
            <a:r>
              <a:rPr lang="zh-CN" altLang="en-US" smtClean="0"/>
              <a:t>认识业务数据</a:t>
            </a:r>
            <a:endParaRPr lang="zh-CN" altLang="en-US"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标题 2"/>
          <p:cNvSpPr>
            <a:spLocks noGrp="1"/>
          </p:cNvSpPr>
          <p:nvPr>
            <p:ph type="title" idx="4294967295"/>
          </p:nvPr>
        </p:nvSpPr>
        <p:spPr>
          <a:xfrm>
            <a:off x="0" y="358775"/>
            <a:ext cx="10972800" cy="528955"/>
          </a:xfrm>
        </p:spPr>
        <p:txBody>
          <a:bodyPr/>
          <a:lstStyle/>
          <a:p>
            <a:r>
              <a:rPr lang="en-US" altLang="zh-CN" dirty="0"/>
              <a:t>   </a:t>
            </a:r>
            <a:r>
              <a:rPr lang="zh-CN" altLang="en-US" dirty="0"/>
              <a:t>目录</a:t>
            </a:r>
            <a:endParaRPr lang="zh-CN" altLang="en-US" dirty="0"/>
          </a:p>
        </p:txBody>
      </p:sp>
      <p:grpSp>
        <p:nvGrpSpPr>
          <p:cNvPr id="4" name="组合 3"/>
          <p:cNvGrpSpPr/>
          <p:nvPr/>
        </p:nvGrpSpPr>
        <p:grpSpPr>
          <a:xfrm>
            <a:off x="1577535" y="1416266"/>
            <a:ext cx="7948546" cy="595277"/>
            <a:chOff x="520218" y="437796"/>
            <a:chExt cx="9236734" cy="691752"/>
          </a:xfrm>
        </p:grpSpPr>
        <p:sp>
          <p:nvSpPr>
            <p:cNvPr id="5" name="矩形: 圆角 4"/>
            <p:cNvSpPr/>
            <p:nvPr>
              <p:custDataLst>
                <p:tags r:id="rId1"/>
              </p:custDataLst>
            </p:nvPr>
          </p:nvSpPr>
          <p:spPr>
            <a:xfrm>
              <a:off x="520218" y="437796"/>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70C0"/>
                </a:solidFill>
              </a:endParaRPr>
            </a:p>
          </p:txBody>
        </p:sp>
        <p:sp>
          <p:nvSpPr>
            <p:cNvPr id="8" name="文本框 7"/>
            <p:cNvSpPr txBox="1"/>
            <p:nvPr>
              <p:custDataLst>
                <p:tags r:id="rId2"/>
              </p:custDataLst>
            </p:nvPr>
          </p:nvSpPr>
          <p:spPr>
            <a:xfrm>
              <a:off x="1301959" y="529140"/>
              <a:ext cx="8454993" cy="534987"/>
            </a:xfrm>
            <a:prstGeom prst="rect">
              <a:avLst/>
            </a:prstGeom>
            <a:noFill/>
          </p:spPr>
          <p:txBody>
            <a:bodyPr wrap="square" rtlCol="0">
              <a:spAutoFit/>
              <a:scene3d>
                <a:camera prst="orthographicFront"/>
                <a:lightRig rig="threePt" dir="t"/>
              </a:scene3d>
              <a:sp3d contourW="12700"/>
            </a:bodyPr>
            <a:lstStyle/>
            <a:p>
              <a:pPr marR="0" lvl="0" algn="l" defTabSz="914400" rtl="0" eaLnBrk="1" fontAlgn="auto" latinLnBrk="0" hangingPunct="1">
                <a:lnSpc>
                  <a:spcPct val="100000"/>
                </a:lnSpc>
                <a:spcBef>
                  <a:spcPts val="0"/>
                </a:spcBef>
                <a:spcAft>
                  <a:spcPts val="0"/>
                </a:spcAft>
                <a:buClrTx/>
                <a:buSzTx/>
                <a:defRPr/>
              </a:pPr>
              <a:r>
                <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任务一 需求分析</a:t>
              </a:r>
              <a:endPar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sp>
          <p:nvSpPr>
            <p:cNvPr id="7" name="椭圆 106"/>
            <p:cNvSpPr/>
            <p:nvPr>
              <p:custDataLst>
                <p:tags r:id="rId3"/>
              </p:custDataLst>
            </p:nvPr>
          </p:nvSpPr>
          <p:spPr>
            <a:xfrm>
              <a:off x="658980" y="573932"/>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0070C0"/>
                </a:solidFill>
              </a:endParaRPr>
            </a:p>
          </p:txBody>
        </p:sp>
      </p:grpSp>
      <p:grpSp>
        <p:nvGrpSpPr>
          <p:cNvPr id="10" name="组合 9"/>
          <p:cNvGrpSpPr/>
          <p:nvPr/>
        </p:nvGrpSpPr>
        <p:grpSpPr>
          <a:xfrm>
            <a:off x="1577535" y="2330184"/>
            <a:ext cx="8776335" cy="3344197"/>
            <a:chOff x="520218" y="63669"/>
            <a:chExt cx="10198679" cy="3886182"/>
          </a:xfrm>
        </p:grpSpPr>
        <p:sp>
          <p:nvSpPr>
            <p:cNvPr id="11" name="矩形: 圆角 10"/>
            <p:cNvSpPr/>
            <p:nvPr>
              <p:custDataLst>
                <p:tags r:id="rId4"/>
              </p:custDataLst>
            </p:nvPr>
          </p:nvSpPr>
          <p:spPr>
            <a:xfrm>
              <a:off x="520218" y="63669"/>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70C0"/>
                </a:solidFill>
              </a:endParaRPr>
            </a:p>
          </p:txBody>
        </p:sp>
        <p:sp>
          <p:nvSpPr>
            <p:cNvPr id="14" name="文本框 13"/>
            <p:cNvSpPr txBox="1"/>
            <p:nvPr>
              <p:custDataLst>
                <p:tags r:id="rId5"/>
              </p:custDataLst>
            </p:nvPr>
          </p:nvSpPr>
          <p:spPr>
            <a:xfrm>
              <a:off x="1301667" y="157384"/>
              <a:ext cx="9415754" cy="534987"/>
            </a:xfrm>
            <a:prstGeom prst="rect">
              <a:avLst/>
            </a:prstGeom>
            <a:noFill/>
          </p:spPr>
          <p:txBody>
            <a:bodyPr wrap="square" rtlCol="0">
              <a:spAutoFit/>
              <a:scene3d>
                <a:camera prst="orthographicFront"/>
                <a:lightRig rig="threePt" dir="t"/>
              </a:scene3d>
              <a:sp3d contourW="12700"/>
            </a:bodyPr>
            <a:lstStyle/>
            <a:p>
              <a:pPr marR="0" lvl="0" algn="l" defTabSz="914400" rtl="0" eaLnBrk="1" fontAlgn="auto" latinLnBrk="0" hangingPunct="1">
                <a:lnSpc>
                  <a:spcPct val="100000"/>
                </a:lnSpc>
                <a:spcBef>
                  <a:spcPts val="0"/>
                </a:spcBef>
                <a:spcAft>
                  <a:spcPts val="0"/>
                </a:spcAft>
                <a:buClrTx/>
                <a:buSzTx/>
                <a:defRPr/>
              </a:pPr>
              <a:r>
                <a:rPr kumimoji="0" lang="zh-CN" altLang="en-US" sz="24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rPr>
                <a:t>任务二 数据清洗</a:t>
              </a:r>
              <a:endParaRPr kumimoji="0" lang="zh-CN" altLang="en-US" sz="24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endParaRPr>
            </a:p>
          </p:txBody>
        </p:sp>
        <p:sp>
          <p:nvSpPr>
            <p:cNvPr id="13" name="椭圆 106"/>
            <p:cNvSpPr/>
            <p:nvPr>
              <p:custDataLst>
                <p:tags r:id="rId6"/>
              </p:custDataLst>
            </p:nvPr>
          </p:nvSpPr>
          <p:spPr>
            <a:xfrm>
              <a:off x="658980" y="199805"/>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0070C0"/>
                </a:solidFill>
              </a:endParaRPr>
            </a:p>
          </p:txBody>
        </p:sp>
        <p:sp>
          <p:nvSpPr>
            <p:cNvPr id="2" name="矩形: 圆角 10"/>
            <p:cNvSpPr/>
            <p:nvPr>
              <p:custDataLst>
                <p:tags r:id="rId7"/>
              </p:custDataLst>
            </p:nvPr>
          </p:nvSpPr>
          <p:spPr>
            <a:xfrm>
              <a:off x="520218" y="1128471"/>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70C0"/>
                </a:solidFill>
              </a:endParaRPr>
            </a:p>
          </p:txBody>
        </p:sp>
        <p:sp>
          <p:nvSpPr>
            <p:cNvPr id="3" name="文本框 2"/>
            <p:cNvSpPr txBox="1"/>
            <p:nvPr>
              <p:custDataLst>
                <p:tags r:id="rId8"/>
              </p:custDataLst>
            </p:nvPr>
          </p:nvSpPr>
          <p:spPr>
            <a:xfrm>
              <a:off x="1301667" y="1222186"/>
              <a:ext cx="9415754" cy="534987"/>
            </a:xfrm>
            <a:prstGeom prst="rect">
              <a:avLst/>
            </a:prstGeom>
            <a:noFill/>
          </p:spPr>
          <p:txBody>
            <a:bodyPr wrap="square" rtlCol="0">
              <a:spAutoFit/>
              <a:scene3d>
                <a:camera prst="orthographicFront"/>
                <a:lightRig rig="threePt" dir="t"/>
              </a:scene3d>
              <a:sp3d contourW="12700"/>
            </a:bodyPr>
            <a:p>
              <a:pPr marR="0" lvl="0" algn="l" defTabSz="914400" rtl="0" eaLnBrk="1" fontAlgn="auto" latinLnBrk="0" hangingPunct="1">
                <a:lnSpc>
                  <a:spcPct val="100000"/>
                </a:lnSpc>
                <a:spcBef>
                  <a:spcPts val="0"/>
                </a:spcBef>
                <a:spcAft>
                  <a:spcPts val="0"/>
                </a:spcAft>
                <a:buClrTx/>
                <a:buSzTx/>
                <a:defRPr/>
              </a:pPr>
              <a:r>
                <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任务三 数据分析</a:t>
              </a:r>
              <a:endPar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sp>
          <p:nvSpPr>
            <p:cNvPr id="6" name="椭圆 106"/>
            <p:cNvSpPr/>
            <p:nvPr>
              <p:custDataLst>
                <p:tags r:id="rId9"/>
              </p:custDataLst>
            </p:nvPr>
          </p:nvSpPr>
          <p:spPr>
            <a:xfrm>
              <a:off x="659718" y="1266083"/>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0070C0"/>
                </a:solidFill>
              </a:endParaRPr>
            </a:p>
          </p:txBody>
        </p:sp>
        <p:sp>
          <p:nvSpPr>
            <p:cNvPr id="15" name="矩形: 圆角 10"/>
            <p:cNvSpPr/>
            <p:nvPr>
              <p:custDataLst>
                <p:tags r:id="rId10"/>
              </p:custDataLst>
            </p:nvPr>
          </p:nvSpPr>
          <p:spPr>
            <a:xfrm>
              <a:off x="521694" y="2199194"/>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70C0"/>
                </a:solidFill>
              </a:endParaRPr>
            </a:p>
          </p:txBody>
        </p:sp>
        <p:sp>
          <p:nvSpPr>
            <p:cNvPr id="16" name="文本框 15"/>
            <p:cNvSpPr txBox="1"/>
            <p:nvPr>
              <p:custDataLst>
                <p:tags r:id="rId11"/>
              </p:custDataLst>
            </p:nvPr>
          </p:nvSpPr>
          <p:spPr>
            <a:xfrm>
              <a:off x="1303143" y="2292909"/>
              <a:ext cx="9415754" cy="534987"/>
            </a:xfrm>
            <a:prstGeom prst="rect">
              <a:avLst/>
            </a:prstGeom>
            <a:noFill/>
          </p:spPr>
          <p:txBody>
            <a:bodyPr wrap="square" rtlCol="0">
              <a:spAutoFit/>
              <a:scene3d>
                <a:camera prst="orthographicFront"/>
                <a:lightRig rig="threePt" dir="t"/>
              </a:scene3d>
              <a:sp3d contourW="12700"/>
            </a:bodyPr>
            <a:p>
              <a:pPr marR="0" lvl="0" algn="l" defTabSz="914400" rtl="0" eaLnBrk="1" fontAlgn="auto" latinLnBrk="0" hangingPunct="1">
                <a:lnSpc>
                  <a:spcPct val="100000"/>
                </a:lnSpc>
                <a:spcBef>
                  <a:spcPts val="0"/>
                </a:spcBef>
                <a:spcAft>
                  <a:spcPts val="0"/>
                </a:spcAft>
                <a:buClrTx/>
                <a:buSzTx/>
                <a:defRPr/>
              </a:pPr>
              <a:r>
                <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任务四 数据可视化</a:t>
              </a:r>
              <a:endPar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sp>
          <p:nvSpPr>
            <p:cNvPr id="17" name="椭圆 106"/>
            <p:cNvSpPr/>
            <p:nvPr>
              <p:custDataLst>
                <p:tags r:id="rId12"/>
              </p:custDataLst>
            </p:nvPr>
          </p:nvSpPr>
          <p:spPr>
            <a:xfrm>
              <a:off x="661194" y="2336806"/>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0070C0"/>
                </a:solidFill>
              </a:endParaRPr>
            </a:p>
          </p:txBody>
        </p:sp>
        <p:sp>
          <p:nvSpPr>
            <p:cNvPr id="18" name="矩形: 圆角 10"/>
            <p:cNvSpPr/>
            <p:nvPr>
              <p:custDataLst>
                <p:tags r:id="rId13"/>
              </p:custDataLst>
            </p:nvPr>
          </p:nvSpPr>
          <p:spPr>
            <a:xfrm>
              <a:off x="520956" y="3258099"/>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70C0"/>
                </a:solidFill>
              </a:endParaRPr>
            </a:p>
          </p:txBody>
        </p:sp>
        <p:sp>
          <p:nvSpPr>
            <p:cNvPr id="19" name="文本框 18"/>
            <p:cNvSpPr txBox="1"/>
            <p:nvPr>
              <p:custDataLst>
                <p:tags r:id="rId14"/>
              </p:custDataLst>
            </p:nvPr>
          </p:nvSpPr>
          <p:spPr>
            <a:xfrm>
              <a:off x="1302405" y="3351814"/>
              <a:ext cx="9415754" cy="534987"/>
            </a:xfrm>
            <a:prstGeom prst="rect">
              <a:avLst/>
            </a:prstGeom>
            <a:noFill/>
          </p:spPr>
          <p:txBody>
            <a:bodyPr wrap="square" rtlCol="0">
              <a:spAutoFit/>
              <a:scene3d>
                <a:camera prst="orthographicFront"/>
                <a:lightRig rig="threePt" dir="t"/>
              </a:scene3d>
              <a:sp3d contourW="12700"/>
            </a:bodyPr>
            <a:p>
              <a:pPr marR="0" lvl="0" algn="l" defTabSz="914400" rtl="0" eaLnBrk="1" fontAlgn="auto" latinLnBrk="0" hangingPunct="1">
                <a:lnSpc>
                  <a:spcPct val="100000"/>
                </a:lnSpc>
                <a:spcBef>
                  <a:spcPts val="0"/>
                </a:spcBef>
                <a:spcAft>
                  <a:spcPts val="0"/>
                </a:spcAft>
                <a:buClrTx/>
                <a:buSzTx/>
                <a:defRPr/>
              </a:pPr>
              <a:r>
                <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任务五 综合应用</a:t>
              </a:r>
              <a:endPar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sp>
          <p:nvSpPr>
            <p:cNvPr id="20" name="椭圆 106"/>
            <p:cNvSpPr/>
            <p:nvPr>
              <p:custDataLst>
                <p:tags r:id="rId15"/>
              </p:custDataLst>
            </p:nvPr>
          </p:nvSpPr>
          <p:spPr>
            <a:xfrm>
              <a:off x="660456" y="3395711"/>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0070C0"/>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par>
                                <p:cTn id="9" presetID="12" presetClass="entr" presetSubtype="8" fill="hold" nodeType="withEffect">
                                  <p:stCondLst>
                                    <p:cond delay="5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ppt_x</p:attrName>
                                        </p:attrNameLst>
                                      </p:cBhvr>
                                      <p:tavLst>
                                        <p:tav tm="0">
                                          <p:val>
                                            <p:strVal val="#ppt_x-#ppt_w*1.125000"/>
                                          </p:val>
                                        </p:tav>
                                        <p:tav tm="100000">
                                          <p:val>
                                            <p:strVal val="#ppt_x"/>
                                          </p:val>
                                        </p:tav>
                                      </p:tavLst>
                                    </p:anim>
                                    <p:animEffect transition="in" filter="wipe(right)">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332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无论是通过数据采集、购买数据、查找免费开源数据、取得企业内部数据等途径获得数据，都或多或少存在数据缺失、重复数据、数据不规整等问题，因此在做数据分析之前，数据清洗是非常重要的环节，我们要拿到有效的数据，才会让数据分析结果更趋于精准。本任务总结出“识侦洗理析”的数据清洗策略，首先让读者认识脏数据，然后通过一系列函数侦查脏数据，再针对不同的脏数据进行清洗与整理，解析数据清洗策略选择，为后续数据分析做准备。将使用pandas库进行数据清洗和整理，包括缺失值、重复数据、数据格式等方面的处理。</a:t>
            </a:r>
            <a:endParaRPr kumimoji="0"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40208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rPr>
              <a:t>任务介绍</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任务</a:t>
            </a:r>
            <a:r>
              <a:rPr lang="zh-CN" altLang="en-US" smtClean="0"/>
              <a:t>二</a:t>
            </a:r>
            <a:r>
              <a:rPr lang="en-US" altLang="zh-CN" smtClean="0"/>
              <a:t> </a:t>
            </a:r>
            <a:r>
              <a:rPr lang="zh-CN" altLang="en-US" smtClean="0"/>
              <a:t>数据清洗</a:t>
            </a:r>
            <a:endParaRPr lang="zh-CN" altLang="en-US"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脏数据（Dirty Read）通俗来说，它是因数据重复录入、共同处理等不规范操作而产生的混乱、无效数据。这些数据不能为企业带来价值，反而会占据存储空间，浪费企业的资源。因此，这些数据被称为“脏”数据，不仅没有价值，还会“污染”其他的数据。</a:t>
            </a:r>
            <a:endParaRPr kumimoji="0"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201168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rPr>
              <a:t>什么是脏数据</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1 </a:t>
            </a:r>
            <a:r>
              <a:rPr lang="zh-CN" altLang="en-US" smtClean="0"/>
              <a:t>认识脏数据</a:t>
            </a:r>
            <a:endParaRPr lang="zh-CN" altLang="en-US" smtClean="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201168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rPr>
              <a:t>脏数据的种类</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1 </a:t>
            </a:r>
            <a:r>
              <a:rPr lang="zh-CN" altLang="en-US" smtClean="0"/>
              <a:t>认识脏数据</a:t>
            </a:r>
            <a:endParaRPr lang="zh-CN" altLang="en-US" smtClean="0"/>
          </a:p>
        </p:txBody>
      </p:sp>
      <p:grpSp>
        <p:nvGrpSpPr>
          <p:cNvPr id="18" name="组合 17"/>
          <p:cNvGrpSpPr/>
          <p:nvPr/>
        </p:nvGrpSpPr>
        <p:grpSpPr>
          <a:xfrm flipH="1">
            <a:off x="5068856" y="2357090"/>
            <a:ext cx="2054288" cy="639398"/>
            <a:chOff x="2941320" y="2103120"/>
            <a:chExt cx="1682132" cy="502920"/>
          </a:xfrm>
        </p:grpSpPr>
        <p:cxnSp>
          <p:nvCxnSpPr>
            <p:cNvPr id="19" name="直接连接符 18"/>
            <p:cNvCxnSpPr/>
            <p:nvPr>
              <p:custDataLst>
                <p:tags r:id="rId4"/>
              </p:custDataLst>
            </p:nvPr>
          </p:nvCxnSpPr>
          <p:spPr>
            <a:xfrm flipH="1" flipV="1">
              <a:off x="4259580" y="2103120"/>
              <a:ext cx="363872" cy="502920"/>
            </a:xfrm>
            <a:prstGeom prst="line">
              <a:avLst/>
            </a:prstGeom>
            <a:noFill/>
            <a:ln w="6350" cap="flat" cmpd="sng" algn="ctr">
              <a:solidFill>
                <a:srgbClr val="0192CB"/>
              </a:solidFill>
              <a:prstDash val="solid"/>
              <a:miter lim="800000"/>
            </a:ln>
            <a:effectLst/>
          </p:spPr>
        </p:cxnSp>
        <p:cxnSp>
          <p:nvCxnSpPr>
            <p:cNvPr id="20" name="直接连接符 19"/>
            <p:cNvCxnSpPr/>
            <p:nvPr>
              <p:custDataLst>
                <p:tags r:id="rId5"/>
              </p:custDataLst>
            </p:nvPr>
          </p:nvCxnSpPr>
          <p:spPr>
            <a:xfrm flipH="1">
              <a:off x="2941320" y="2103120"/>
              <a:ext cx="1325880" cy="0"/>
            </a:xfrm>
            <a:prstGeom prst="line">
              <a:avLst/>
            </a:prstGeom>
            <a:noFill/>
            <a:ln w="6350" cap="flat" cmpd="sng" algn="ctr">
              <a:solidFill>
                <a:srgbClr val="0192CB"/>
              </a:solidFill>
              <a:prstDash val="solid"/>
              <a:miter lim="800000"/>
            </a:ln>
            <a:effectLst/>
          </p:spPr>
        </p:cxnSp>
      </p:grpSp>
      <p:grpSp>
        <p:nvGrpSpPr>
          <p:cNvPr id="21" name="组合 20"/>
          <p:cNvGrpSpPr/>
          <p:nvPr/>
        </p:nvGrpSpPr>
        <p:grpSpPr>
          <a:xfrm flipH="1" flipV="1">
            <a:off x="5093404" y="3882021"/>
            <a:ext cx="2076529" cy="502810"/>
            <a:chOff x="2941320" y="2103120"/>
            <a:chExt cx="1682132" cy="502920"/>
          </a:xfrm>
        </p:grpSpPr>
        <p:cxnSp>
          <p:nvCxnSpPr>
            <p:cNvPr id="22" name="直接连接符 21"/>
            <p:cNvCxnSpPr/>
            <p:nvPr>
              <p:custDataLst>
                <p:tags r:id="rId6"/>
              </p:custDataLst>
            </p:nvPr>
          </p:nvCxnSpPr>
          <p:spPr>
            <a:xfrm flipH="1" flipV="1">
              <a:off x="4259580" y="2103120"/>
              <a:ext cx="363872" cy="502920"/>
            </a:xfrm>
            <a:prstGeom prst="line">
              <a:avLst/>
            </a:prstGeom>
            <a:noFill/>
            <a:ln w="6350" cap="flat" cmpd="sng" algn="ctr">
              <a:solidFill>
                <a:srgbClr val="0192CB"/>
              </a:solidFill>
              <a:prstDash val="solid"/>
              <a:miter lim="800000"/>
            </a:ln>
            <a:effectLst/>
          </p:spPr>
        </p:cxnSp>
        <p:cxnSp>
          <p:nvCxnSpPr>
            <p:cNvPr id="23" name="直接连接符 22"/>
            <p:cNvCxnSpPr/>
            <p:nvPr>
              <p:custDataLst>
                <p:tags r:id="rId7"/>
              </p:custDataLst>
            </p:nvPr>
          </p:nvCxnSpPr>
          <p:spPr>
            <a:xfrm flipH="1">
              <a:off x="2941320" y="2103120"/>
              <a:ext cx="1325880" cy="0"/>
            </a:xfrm>
            <a:prstGeom prst="line">
              <a:avLst/>
            </a:prstGeom>
            <a:noFill/>
            <a:ln w="6350" cap="flat" cmpd="sng" algn="ctr">
              <a:solidFill>
                <a:srgbClr val="0192CB"/>
              </a:solidFill>
              <a:prstDash val="solid"/>
              <a:miter lim="800000"/>
            </a:ln>
            <a:effectLst/>
          </p:spPr>
        </p:cxnSp>
      </p:grpSp>
      <p:cxnSp>
        <p:nvCxnSpPr>
          <p:cNvPr id="24" name="直接连接符 23"/>
          <p:cNvCxnSpPr/>
          <p:nvPr>
            <p:custDataLst>
              <p:tags r:id="rId8"/>
            </p:custDataLst>
          </p:nvPr>
        </p:nvCxnSpPr>
        <p:spPr>
          <a:xfrm>
            <a:off x="5068856" y="3745623"/>
            <a:ext cx="2054288" cy="0"/>
          </a:xfrm>
          <a:prstGeom prst="line">
            <a:avLst/>
          </a:prstGeom>
          <a:noFill/>
          <a:ln w="6350" cap="flat" cmpd="sng" algn="ctr">
            <a:solidFill>
              <a:srgbClr val="00A4E3"/>
            </a:solidFill>
            <a:prstDash val="solid"/>
            <a:miter lim="800000"/>
          </a:ln>
          <a:effectLst/>
        </p:spPr>
      </p:cxnSp>
      <p:grpSp>
        <p:nvGrpSpPr>
          <p:cNvPr id="35" name="组合 34"/>
          <p:cNvGrpSpPr/>
          <p:nvPr/>
        </p:nvGrpSpPr>
        <p:grpSpPr>
          <a:xfrm>
            <a:off x="652682" y="1244339"/>
            <a:ext cx="5884728" cy="4094842"/>
            <a:chOff x="-612818" y="1272619"/>
            <a:chExt cx="5884728" cy="4094842"/>
          </a:xfrm>
        </p:grpSpPr>
        <p:pic>
          <p:nvPicPr>
            <p:cNvPr id="26" name="图片 25"/>
            <p:cNvPicPr>
              <a:picLocks noChangeAspect="1"/>
            </p:cNvPicPr>
            <p:nvPr>
              <p:custDataLst>
                <p:tags r:id="rId9"/>
              </p:custDataLst>
            </p:nvPr>
          </p:nvPicPr>
          <p:blipFill>
            <a:blip r:embed="rId10" cstate="print">
              <a:extLst>
                <a:ext uri="{28A0092B-C50C-407E-A947-70E740481C1C}">
                  <a14:useLocalDpi xmlns:a14="http://schemas.microsoft.com/office/drawing/2010/main" val="0"/>
                </a:ext>
              </a:extLst>
            </a:blip>
            <a:stretch>
              <a:fillRect/>
            </a:stretch>
          </p:blipFill>
          <p:spPr>
            <a:xfrm>
              <a:off x="-612818" y="1272619"/>
              <a:ext cx="5884728" cy="4094842"/>
            </a:xfrm>
            <a:prstGeom prst="rect">
              <a:avLst/>
            </a:prstGeom>
          </p:spPr>
        </p:pic>
        <p:sp>
          <p:nvSpPr>
            <p:cNvPr id="27" name="椭圆 26"/>
            <p:cNvSpPr/>
            <p:nvPr>
              <p:custDataLst>
                <p:tags r:id="rId11"/>
              </p:custDataLst>
            </p:nvPr>
          </p:nvSpPr>
          <p:spPr>
            <a:xfrm>
              <a:off x="2523390" y="2899169"/>
              <a:ext cx="1242000" cy="1242000"/>
            </a:xfrm>
            <a:prstGeom prst="ellipse">
              <a:avLst/>
            </a:prstGeom>
            <a:solidFill>
              <a:srgbClr val="00A4E3"/>
            </a:solidFill>
            <a:ln w="12700" cap="flat" cmpd="sng" algn="ctr">
              <a:noFill/>
              <a:prstDash val="solid"/>
              <a:miter lim="800000"/>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脏数据类型</a:t>
              </a:r>
              <a:endParaRPr kumimoji="0" lang="zh-CN" altLang="en-US"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28" name="椭圆 27"/>
          <p:cNvSpPr/>
          <p:nvPr>
            <p:custDataLst>
              <p:tags r:id="rId12"/>
            </p:custDataLst>
          </p:nvPr>
        </p:nvSpPr>
        <p:spPr>
          <a:xfrm>
            <a:off x="7248171" y="2213797"/>
            <a:ext cx="396000" cy="396000"/>
          </a:xfrm>
          <a:prstGeom prst="ellipse">
            <a:avLst/>
          </a:prstGeom>
          <a:solidFill>
            <a:srgbClr val="00A4E3"/>
          </a:solidFill>
          <a:ln w="12700" cap="flat" cmpd="sng" algn="ctr">
            <a:solidFill>
              <a:srgbClr val="34833F">
                <a:shade val="50000"/>
              </a:srgbClr>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cs typeface="+mn-cs"/>
              </a:rPr>
              <a:t>1</a:t>
            </a:r>
            <a:endParaRPr kumimoji="0" lang="zh-CN" altLang="en-US" sz="1600"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9" name="椭圆 28"/>
          <p:cNvSpPr/>
          <p:nvPr>
            <p:custDataLst>
              <p:tags r:id="rId13"/>
            </p:custDataLst>
          </p:nvPr>
        </p:nvSpPr>
        <p:spPr>
          <a:xfrm>
            <a:off x="7248173" y="3538982"/>
            <a:ext cx="396000" cy="396000"/>
          </a:xfrm>
          <a:prstGeom prst="ellipse">
            <a:avLst/>
          </a:prstGeom>
          <a:solidFill>
            <a:srgbClr val="00A4E3"/>
          </a:solidFill>
          <a:ln w="12700" cap="flat" cmpd="sng" algn="ctr">
            <a:solidFill>
              <a:srgbClr val="34833F">
                <a:shade val="50000"/>
              </a:srgbClr>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r>
              <a:rPr lang="en-US" altLang="zh-CN" kern="0" dirty="0">
                <a:solidFill>
                  <a:prstClr val="white"/>
                </a:solidFill>
                <a:latin typeface="Calibri" panose="020F0502020204030204"/>
              </a:rPr>
              <a:t>3</a:t>
            </a:r>
            <a:endParaRPr kumimoji="0" lang="zh-CN" altLang="en-US"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30" name="椭圆 29"/>
          <p:cNvSpPr/>
          <p:nvPr>
            <p:custDataLst>
              <p:tags r:id="rId14"/>
            </p:custDataLst>
          </p:nvPr>
        </p:nvSpPr>
        <p:spPr>
          <a:xfrm>
            <a:off x="7248173" y="4251428"/>
            <a:ext cx="396000" cy="396000"/>
          </a:xfrm>
          <a:prstGeom prst="ellipse">
            <a:avLst/>
          </a:prstGeom>
          <a:solidFill>
            <a:srgbClr val="00A4E3"/>
          </a:solidFill>
          <a:ln w="12700" cap="flat" cmpd="sng" algn="ctr">
            <a:solidFill>
              <a:srgbClr val="34833F">
                <a:shade val="50000"/>
              </a:srgbClr>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r>
              <a:rPr lang="en-US" altLang="zh-CN" kern="0" dirty="0">
                <a:solidFill>
                  <a:prstClr val="white"/>
                </a:solidFill>
                <a:latin typeface="Calibri" panose="020F0502020204030204"/>
              </a:rPr>
              <a:t>4</a:t>
            </a:r>
            <a:endParaRPr kumimoji="0" lang="zh-CN" altLang="en-US"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31" name="文本框 30"/>
          <p:cNvSpPr txBox="1"/>
          <p:nvPr>
            <p:custDataLst>
              <p:tags r:id="rId15"/>
            </p:custDataLst>
          </p:nvPr>
        </p:nvSpPr>
        <p:spPr>
          <a:xfrm>
            <a:off x="7764469" y="3514790"/>
            <a:ext cx="2883055" cy="461665"/>
          </a:xfrm>
          <a:prstGeom prst="rect">
            <a:avLst/>
          </a:prstGeom>
          <a:noFill/>
        </p:spPr>
        <p:txBody>
          <a:bodyPr wrap="square">
            <a:spAutoFit/>
          </a:bodyPr>
          <a:p>
            <a:pPr eaLnBrk="1" hangingPunct="1"/>
            <a:r>
              <a:rPr kumimoji="1" lang="zh-CN" altLang="en-US" sz="2400" b="1">
                <a:solidFill>
                  <a:srgbClr val="2165B6"/>
                </a:solidFill>
                <a:ea typeface="微软雅黑" panose="020B0503020204020204" pitchFamily="34" charset="-122"/>
              </a:rPr>
              <a:t>错误数据</a:t>
            </a:r>
            <a:endParaRPr kumimoji="1" lang="zh-TW" altLang="en-US" sz="2400" b="1" dirty="0">
              <a:solidFill>
                <a:srgbClr val="2165B6"/>
              </a:solidFill>
              <a:ea typeface="微软雅黑" panose="020B0503020204020204" pitchFamily="34" charset="-122"/>
            </a:endParaRPr>
          </a:p>
        </p:txBody>
      </p:sp>
      <p:sp>
        <p:nvSpPr>
          <p:cNvPr id="32" name="文本框 31"/>
          <p:cNvSpPr txBox="1"/>
          <p:nvPr>
            <p:custDataLst>
              <p:tags r:id="rId16"/>
            </p:custDataLst>
          </p:nvPr>
        </p:nvSpPr>
        <p:spPr>
          <a:xfrm>
            <a:off x="7692179" y="4264172"/>
            <a:ext cx="2717321" cy="461665"/>
          </a:xfrm>
          <a:prstGeom prst="rect">
            <a:avLst/>
          </a:prstGeom>
          <a:noFill/>
        </p:spPr>
        <p:txBody>
          <a:bodyPr wrap="square">
            <a:spAutoFit/>
          </a:bodyPr>
          <a:p>
            <a:pPr eaLnBrk="1" hangingPunct="1"/>
            <a:r>
              <a:rPr kumimoji="1" lang="zh-CN" altLang="en-US" sz="2400" b="1">
                <a:solidFill>
                  <a:srgbClr val="2165B6"/>
                </a:solidFill>
                <a:ea typeface="微软雅黑" panose="020B0503020204020204" pitchFamily="34" charset="-122"/>
              </a:rPr>
              <a:t> 非需数据</a:t>
            </a:r>
            <a:endParaRPr kumimoji="1" lang="zh-TW" altLang="en-US" sz="2400" b="1" dirty="0">
              <a:solidFill>
                <a:srgbClr val="2165B6"/>
              </a:solidFill>
              <a:ea typeface="微软雅黑" panose="020B0503020204020204" pitchFamily="34" charset="-122"/>
            </a:endParaRPr>
          </a:p>
        </p:txBody>
      </p:sp>
      <p:sp>
        <p:nvSpPr>
          <p:cNvPr id="33" name="文本框 32"/>
          <p:cNvSpPr txBox="1"/>
          <p:nvPr>
            <p:custDataLst>
              <p:tags r:id="rId17"/>
            </p:custDataLst>
          </p:nvPr>
        </p:nvSpPr>
        <p:spPr>
          <a:xfrm>
            <a:off x="7692179" y="2108111"/>
            <a:ext cx="3593621" cy="497957"/>
          </a:xfrm>
          <a:prstGeom prst="rect">
            <a:avLst/>
          </a:prstGeom>
          <a:noFill/>
        </p:spPr>
        <p:txBody>
          <a:bodyPr wrap="square">
            <a:spAutoFit/>
          </a:bodyPr>
          <a:p>
            <a:pPr algn="just">
              <a:lnSpc>
                <a:spcPct val="120000"/>
              </a:lnSpc>
            </a:pPr>
            <a:r>
              <a:rPr lang="zh-CN" altLang="en-US" sz="2400" b="1">
                <a:solidFill>
                  <a:srgbClr val="2165B6"/>
                </a:solidFill>
                <a:latin typeface="微软雅黑" panose="020B0503020204020204" pitchFamily="34" charset="-122"/>
                <a:ea typeface="微软雅黑" panose="020B0503020204020204" pitchFamily="34" charset="-122"/>
              </a:rPr>
              <a:t> 缺失数据</a:t>
            </a:r>
            <a:endParaRPr lang="zh-TW" altLang="en-US" sz="2400" b="1" dirty="0">
              <a:solidFill>
                <a:srgbClr val="2165B6"/>
              </a:solidFill>
              <a:latin typeface="微软雅黑" panose="020B0503020204020204" pitchFamily="34" charset="-122"/>
              <a:ea typeface="微软雅黑" panose="020B0503020204020204" pitchFamily="34" charset="-122"/>
            </a:endParaRPr>
          </a:p>
        </p:txBody>
      </p:sp>
      <p:cxnSp>
        <p:nvCxnSpPr>
          <p:cNvPr id="36" name="直接连接符 35"/>
          <p:cNvCxnSpPr/>
          <p:nvPr>
            <p:custDataLst>
              <p:tags r:id="rId18"/>
            </p:custDataLst>
          </p:nvPr>
        </p:nvCxnSpPr>
        <p:spPr>
          <a:xfrm>
            <a:off x="5068856" y="3033706"/>
            <a:ext cx="2054288" cy="0"/>
          </a:xfrm>
          <a:prstGeom prst="line">
            <a:avLst/>
          </a:prstGeom>
          <a:noFill/>
          <a:ln w="6350" cap="flat" cmpd="sng" algn="ctr">
            <a:solidFill>
              <a:srgbClr val="00A4E3"/>
            </a:solidFill>
            <a:prstDash val="solid"/>
            <a:miter lim="800000"/>
          </a:ln>
          <a:effectLst/>
        </p:spPr>
      </p:cxnSp>
      <p:sp>
        <p:nvSpPr>
          <p:cNvPr id="37" name="椭圆 36"/>
          <p:cNvSpPr/>
          <p:nvPr>
            <p:custDataLst>
              <p:tags r:id="rId19"/>
            </p:custDataLst>
          </p:nvPr>
        </p:nvSpPr>
        <p:spPr>
          <a:xfrm>
            <a:off x="7248173" y="2827065"/>
            <a:ext cx="396000" cy="396000"/>
          </a:xfrm>
          <a:prstGeom prst="ellipse">
            <a:avLst/>
          </a:prstGeom>
          <a:solidFill>
            <a:srgbClr val="00A4E3"/>
          </a:solidFill>
          <a:ln w="12700" cap="flat" cmpd="sng" algn="ctr">
            <a:solidFill>
              <a:srgbClr val="34833F">
                <a:shade val="50000"/>
              </a:srgbClr>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cs typeface="+mn-cs"/>
              </a:rPr>
              <a:t>2</a:t>
            </a:r>
            <a:endParaRPr kumimoji="0" lang="zh-CN" altLang="en-US"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38" name="文本框 37"/>
          <p:cNvSpPr txBox="1"/>
          <p:nvPr>
            <p:custDataLst>
              <p:tags r:id="rId20"/>
            </p:custDataLst>
          </p:nvPr>
        </p:nvSpPr>
        <p:spPr>
          <a:xfrm>
            <a:off x="7764469" y="2802873"/>
            <a:ext cx="2883055" cy="461665"/>
          </a:xfrm>
          <a:prstGeom prst="rect">
            <a:avLst/>
          </a:prstGeom>
          <a:noFill/>
        </p:spPr>
        <p:txBody>
          <a:bodyPr wrap="square">
            <a:spAutoFit/>
          </a:bodyPr>
          <a:p>
            <a:pPr eaLnBrk="1" hangingPunct="1"/>
            <a:r>
              <a:rPr kumimoji="1" lang="zh-CN" altLang="en-US" sz="2400" b="1">
                <a:solidFill>
                  <a:srgbClr val="2165B6"/>
                </a:solidFill>
                <a:ea typeface="微软雅黑" panose="020B0503020204020204" pitchFamily="34" charset="-122"/>
              </a:rPr>
              <a:t>重复数据</a:t>
            </a:r>
            <a:endParaRPr kumimoji="1" lang="zh-TW" altLang="en-US" sz="2400" b="1" dirty="0">
              <a:solidFill>
                <a:srgbClr val="2165B6"/>
              </a:solidFill>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par>
                                <p:cTn id="8" presetID="22" presetClass="entr" presetSubtype="8"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wipe(left)">
                                      <p:cBhvr>
                                        <p:cTn id="10" dur="500"/>
                                        <p:tgtEl>
                                          <p:spTgt spid="24"/>
                                        </p:tgtEl>
                                      </p:cBhvr>
                                    </p:animEffect>
                                  </p:childTnLst>
                                </p:cTn>
                              </p:par>
                              <p:par>
                                <p:cTn id="11" presetID="22" presetClass="entr" presetSubtype="8" fill="hold" nodeType="with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wipe(left)">
                                      <p:cBhvr>
                                        <p:cTn id="13" dur="500"/>
                                        <p:tgtEl>
                                          <p:spTgt spid="36"/>
                                        </p:tgtEl>
                                      </p:cBhvr>
                                    </p:animEffect>
                                  </p:childTnLst>
                                </p:cTn>
                              </p:par>
                              <p:par>
                                <p:cTn id="14" presetID="22" presetClass="entr" presetSubtype="8"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ipe(left)">
                                      <p:cBhvr>
                                        <p:cTn id="16" dur="500"/>
                                        <p:tgtEl>
                                          <p:spTgt spid="21"/>
                                        </p:tgtEl>
                                      </p:cBhvr>
                                    </p:animEffect>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p:cTn id="20" dur="500" fill="hold"/>
                                        <p:tgtEl>
                                          <p:spTgt spid="28"/>
                                        </p:tgtEl>
                                        <p:attrNameLst>
                                          <p:attrName>ppt_w</p:attrName>
                                        </p:attrNameLst>
                                      </p:cBhvr>
                                      <p:tavLst>
                                        <p:tav tm="0">
                                          <p:val>
                                            <p:fltVal val="0"/>
                                          </p:val>
                                        </p:tav>
                                        <p:tav tm="100000">
                                          <p:val>
                                            <p:strVal val="#ppt_w"/>
                                          </p:val>
                                        </p:tav>
                                      </p:tavLst>
                                    </p:anim>
                                    <p:anim calcmode="lin" valueType="num">
                                      <p:cBhvr>
                                        <p:cTn id="21" dur="500" fill="hold"/>
                                        <p:tgtEl>
                                          <p:spTgt spid="28"/>
                                        </p:tgtEl>
                                        <p:attrNameLst>
                                          <p:attrName>ppt_h</p:attrName>
                                        </p:attrNameLst>
                                      </p:cBhvr>
                                      <p:tavLst>
                                        <p:tav tm="0">
                                          <p:val>
                                            <p:fltVal val="0"/>
                                          </p:val>
                                        </p:tav>
                                        <p:tav tm="100000">
                                          <p:val>
                                            <p:strVal val="#ppt_h"/>
                                          </p:val>
                                        </p:tav>
                                      </p:tavLst>
                                    </p:anim>
                                    <p:animEffect transition="in" filter="fade">
                                      <p:cBhvr>
                                        <p:cTn id="22" dur="500"/>
                                        <p:tgtEl>
                                          <p:spTgt spid="28"/>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childTnLst>
                          </p:cTn>
                        </p:par>
                        <p:par>
                          <p:cTn id="26" fill="hold">
                            <p:stCondLst>
                              <p:cond delay="1000"/>
                            </p:stCondLst>
                            <p:childTnLst>
                              <p:par>
                                <p:cTn id="27" presetID="53" presetClass="entr" presetSubtype="16"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p:cTn id="29" dur="500" fill="hold"/>
                                        <p:tgtEl>
                                          <p:spTgt spid="37"/>
                                        </p:tgtEl>
                                        <p:attrNameLst>
                                          <p:attrName>ppt_w</p:attrName>
                                        </p:attrNameLst>
                                      </p:cBhvr>
                                      <p:tavLst>
                                        <p:tav tm="0">
                                          <p:val>
                                            <p:fltVal val="0"/>
                                          </p:val>
                                        </p:tav>
                                        <p:tav tm="100000">
                                          <p:val>
                                            <p:strVal val="#ppt_w"/>
                                          </p:val>
                                        </p:tav>
                                      </p:tavLst>
                                    </p:anim>
                                    <p:anim calcmode="lin" valueType="num">
                                      <p:cBhvr>
                                        <p:cTn id="30" dur="500" fill="hold"/>
                                        <p:tgtEl>
                                          <p:spTgt spid="37"/>
                                        </p:tgtEl>
                                        <p:attrNameLst>
                                          <p:attrName>ppt_h</p:attrName>
                                        </p:attrNameLst>
                                      </p:cBhvr>
                                      <p:tavLst>
                                        <p:tav tm="0">
                                          <p:val>
                                            <p:fltVal val="0"/>
                                          </p:val>
                                        </p:tav>
                                        <p:tav tm="100000">
                                          <p:val>
                                            <p:strVal val="#ppt_h"/>
                                          </p:val>
                                        </p:tav>
                                      </p:tavLst>
                                    </p:anim>
                                    <p:animEffect transition="in" filter="fade">
                                      <p:cBhvr>
                                        <p:cTn id="31" dur="500"/>
                                        <p:tgtEl>
                                          <p:spTgt spid="37"/>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wipe(left)">
                                      <p:cBhvr>
                                        <p:cTn id="34" dur="500"/>
                                        <p:tgtEl>
                                          <p:spTgt spid="38"/>
                                        </p:tgtEl>
                                      </p:cBhvr>
                                    </p:animEffect>
                                  </p:childTnLst>
                                </p:cTn>
                              </p:par>
                            </p:childTnLst>
                          </p:cTn>
                        </p:par>
                        <p:par>
                          <p:cTn id="35" fill="hold">
                            <p:stCondLst>
                              <p:cond delay="1500"/>
                            </p:stCondLst>
                            <p:childTnLst>
                              <p:par>
                                <p:cTn id="36" presetID="53" presetClass="entr" presetSubtype="16"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p:cTn id="38" dur="500" fill="hold"/>
                                        <p:tgtEl>
                                          <p:spTgt spid="29"/>
                                        </p:tgtEl>
                                        <p:attrNameLst>
                                          <p:attrName>ppt_w</p:attrName>
                                        </p:attrNameLst>
                                      </p:cBhvr>
                                      <p:tavLst>
                                        <p:tav tm="0">
                                          <p:val>
                                            <p:fltVal val="0"/>
                                          </p:val>
                                        </p:tav>
                                        <p:tav tm="100000">
                                          <p:val>
                                            <p:strVal val="#ppt_w"/>
                                          </p:val>
                                        </p:tav>
                                      </p:tavLst>
                                    </p:anim>
                                    <p:anim calcmode="lin" valueType="num">
                                      <p:cBhvr>
                                        <p:cTn id="39" dur="500" fill="hold"/>
                                        <p:tgtEl>
                                          <p:spTgt spid="29"/>
                                        </p:tgtEl>
                                        <p:attrNameLst>
                                          <p:attrName>ppt_h</p:attrName>
                                        </p:attrNameLst>
                                      </p:cBhvr>
                                      <p:tavLst>
                                        <p:tav tm="0">
                                          <p:val>
                                            <p:fltVal val="0"/>
                                          </p:val>
                                        </p:tav>
                                        <p:tav tm="100000">
                                          <p:val>
                                            <p:strVal val="#ppt_h"/>
                                          </p:val>
                                        </p:tav>
                                      </p:tavLst>
                                    </p:anim>
                                    <p:animEffect transition="in" filter="fade">
                                      <p:cBhvr>
                                        <p:cTn id="40" dur="500"/>
                                        <p:tgtEl>
                                          <p:spTgt spid="29"/>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wipe(left)">
                                      <p:cBhvr>
                                        <p:cTn id="43" dur="500"/>
                                        <p:tgtEl>
                                          <p:spTgt spid="31"/>
                                        </p:tgtEl>
                                      </p:cBhvr>
                                    </p:animEffect>
                                  </p:childTnLst>
                                </p:cTn>
                              </p:par>
                            </p:childTnLst>
                          </p:cTn>
                        </p:par>
                        <p:par>
                          <p:cTn id="44" fill="hold">
                            <p:stCondLst>
                              <p:cond delay="2000"/>
                            </p:stCondLst>
                            <p:childTnLst>
                              <p:par>
                                <p:cTn id="45" presetID="53" presetClass="entr" presetSubtype="16"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ppt_w</p:attrName>
                                        </p:attrNameLst>
                                      </p:cBhvr>
                                      <p:tavLst>
                                        <p:tav tm="0">
                                          <p:val>
                                            <p:fltVal val="0"/>
                                          </p:val>
                                        </p:tav>
                                        <p:tav tm="100000">
                                          <p:val>
                                            <p:strVal val="#ppt_w"/>
                                          </p:val>
                                        </p:tav>
                                      </p:tavLst>
                                    </p:anim>
                                    <p:anim calcmode="lin" valueType="num">
                                      <p:cBhvr>
                                        <p:cTn id="48" dur="500" fill="hold"/>
                                        <p:tgtEl>
                                          <p:spTgt spid="30"/>
                                        </p:tgtEl>
                                        <p:attrNameLst>
                                          <p:attrName>ppt_h</p:attrName>
                                        </p:attrNameLst>
                                      </p:cBhvr>
                                      <p:tavLst>
                                        <p:tav tm="0">
                                          <p:val>
                                            <p:fltVal val="0"/>
                                          </p:val>
                                        </p:tav>
                                        <p:tav tm="100000">
                                          <p:val>
                                            <p:strVal val="#ppt_h"/>
                                          </p:val>
                                        </p:tav>
                                      </p:tavLst>
                                    </p:anim>
                                    <p:animEffect transition="in" filter="fade">
                                      <p:cBhvr>
                                        <p:cTn id="49" dur="500"/>
                                        <p:tgtEl>
                                          <p:spTgt spid="30"/>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left)">
                                      <p:cBhvr>
                                        <p:cTn id="5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9" grpId="0" bldLvl="0" animBg="1"/>
      <p:bldP spid="30" grpId="0" bldLvl="0" animBg="1"/>
      <p:bldP spid="31" grpId="0"/>
      <p:bldP spid="32" grpId="0"/>
      <p:bldP spid="33" grpId="0"/>
      <p:bldP spid="37" grpId="0" bldLvl="0" animBg="1"/>
      <p:bldP spid="3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201168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rPr>
              <a:t>脏数据的种类</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1 </a:t>
            </a:r>
            <a:r>
              <a:rPr lang="zh-CN" altLang="en-US" smtClean="0"/>
              <a:t>认识脏数据</a:t>
            </a:r>
            <a:endParaRPr lang="zh-CN" altLang="en-US" smtClean="0"/>
          </a:p>
        </p:txBody>
      </p:sp>
      <p:pic>
        <p:nvPicPr>
          <p:cNvPr id="2" name="图片 1"/>
          <p:cNvPicPr>
            <a:picLocks noChangeAspect="1"/>
          </p:cNvPicPr>
          <p:nvPr>
            <p:custDataLst>
              <p:tags r:id="rId4"/>
            </p:custDataLst>
          </p:nvPr>
        </p:nvPicPr>
        <p:blipFill>
          <a:blip r:embed="rId5"/>
          <a:stretch>
            <a:fillRect/>
          </a:stretch>
        </p:blipFill>
        <p:spPr>
          <a:xfrm>
            <a:off x="2476259" y="1844678"/>
            <a:ext cx="7059289" cy="4057644"/>
          </a:xfrm>
          <a:prstGeom prst="rect">
            <a:avLst/>
          </a:prstGeom>
        </p:spPr>
      </p:pic>
      <p:sp>
        <p:nvSpPr>
          <p:cNvPr id="4" name="矩形 3"/>
          <p:cNvSpPr/>
          <p:nvPr>
            <p:custDataLst>
              <p:tags r:id="rId6"/>
            </p:custDataLst>
          </p:nvPr>
        </p:nvSpPr>
        <p:spPr bwMode="auto">
          <a:xfrm>
            <a:off x="4333044" y="3276737"/>
            <a:ext cx="1008084" cy="1645315"/>
          </a:xfrm>
          <a:prstGeom prst="rect">
            <a:avLst/>
          </a:prstGeom>
          <a:noFill/>
          <a:ln w="38100">
            <a:solidFill>
              <a:srgbClr val="015077"/>
            </a:solidFill>
            <a:round/>
          </a:ln>
        </p:spPr>
        <p:txBody>
          <a:bodyPr rtlCol="0" anchor="ctr"/>
          <a:p>
            <a:pPr algn="ctr"/>
            <a:endParaRPr lang="zh-CN" altLang="en-US"/>
          </a:p>
        </p:txBody>
      </p:sp>
      <p:sp>
        <p:nvSpPr>
          <p:cNvPr id="7" name="文本框 7"/>
          <p:cNvSpPr txBox="1"/>
          <p:nvPr>
            <p:custDataLst>
              <p:tags r:id="rId7"/>
            </p:custDataLst>
          </p:nvPr>
        </p:nvSpPr>
        <p:spPr>
          <a:xfrm>
            <a:off x="4495128" y="3348743"/>
            <a:ext cx="615553" cy="1512125"/>
          </a:xfrm>
          <a:prstGeom prst="rect">
            <a:avLst/>
          </a:prstGeom>
          <a:noFill/>
          <a:ln>
            <a:noFill/>
          </a:ln>
        </p:spPr>
        <p:txBody>
          <a:bodyPr vert="eaVert" wrap="square" rtlCol="0">
            <a:spAutoFit/>
          </a:bodyPr>
          <a:p>
            <a:pPr algn="ctr"/>
            <a:r>
              <a:rPr lang="zh-CN" altLang="en-US" sz="2800" b="1" dirty="0">
                <a:solidFill>
                  <a:srgbClr val="015077"/>
                </a:solidFill>
                <a:latin typeface="微软雅黑" panose="020B0503020204020204" pitchFamily="34" charset="-122"/>
                <a:ea typeface="微软雅黑" panose="020B0503020204020204" pitchFamily="34" charset="-122"/>
              </a:rPr>
              <a:t>缺 失 值</a:t>
            </a:r>
            <a:endParaRPr lang="zh-CN" altLang="en-US" sz="2800" b="1" dirty="0">
              <a:solidFill>
                <a:srgbClr val="015077"/>
              </a:solidFill>
              <a:latin typeface="微软雅黑" panose="020B0503020204020204" pitchFamily="34" charset="-122"/>
              <a:ea typeface="微软雅黑" panose="020B0503020204020204" pitchFamily="34" charset="-122"/>
            </a:endParaRPr>
          </a:p>
        </p:txBody>
      </p:sp>
      <p:sp>
        <p:nvSpPr>
          <p:cNvPr id="8" name="矩形 7"/>
          <p:cNvSpPr/>
          <p:nvPr>
            <p:custDataLst>
              <p:tags r:id="rId8"/>
            </p:custDataLst>
          </p:nvPr>
        </p:nvSpPr>
        <p:spPr bwMode="auto">
          <a:xfrm>
            <a:off x="2475670" y="5072419"/>
            <a:ext cx="7059289" cy="432036"/>
          </a:xfrm>
          <a:prstGeom prst="rect">
            <a:avLst/>
          </a:prstGeom>
          <a:noFill/>
          <a:ln w="38100">
            <a:solidFill>
              <a:srgbClr val="015077"/>
            </a:solidFill>
            <a:round/>
          </a:ln>
        </p:spPr>
        <p:txBody>
          <a:bodyPr rtlCol="0" anchor="ctr"/>
          <a:p>
            <a:pPr algn="ctr"/>
            <a:endParaRPr lang="zh-CN" altLang="en-US"/>
          </a:p>
        </p:txBody>
      </p:sp>
      <p:sp>
        <p:nvSpPr>
          <p:cNvPr id="9" name="矩形 8"/>
          <p:cNvSpPr/>
          <p:nvPr>
            <p:custDataLst>
              <p:tags r:id="rId9"/>
            </p:custDataLst>
          </p:nvPr>
        </p:nvSpPr>
        <p:spPr bwMode="auto">
          <a:xfrm>
            <a:off x="8167434" y="2047744"/>
            <a:ext cx="1368114" cy="3854578"/>
          </a:xfrm>
          <a:prstGeom prst="rect">
            <a:avLst/>
          </a:prstGeom>
          <a:noFill/>
          <a:ln w="38100">
            <a:solidFill>
              <a:srgbClr val="015077"/>
            </a:solidFill>
            <a:round/>
          </a:ln>
        </p:spPr>
        <p:txBody>
          <a:bodyPr rtlCol="0" anchor="ctr"/>
          <a:p>
            <a:pPr algn="ctr"/>
            <a:endParaRPr lang="zh-CN" altLang="en-US"/>
          </a:p>
        </p:txBody>
      </p:sp>
      <p:sp>
        <p:nvSpPr>
          <p:cNvPr id="10" name="文本框 8"/>
          <p:cNvSpPr txBox="1"/>
          <p:nvPr>
            <p:custDataLst>
              <p:tags r:id="rId10"/>
            </p:custDataLst>
          </p:nvPr>
        </p:nvSpPr>
        <p:spPr>
          <a:xfrm>
            <a:off x="8559918" y="2329835"/>
            <a:ext cx="615553" cy="2664222"/>
          </a:xfrm>
          <a:prstGeom prst="rect">
            <a:avLst/>
          </a:prstGeom>
          <a:noFill/>
        </p:spPr>
        <p:txBody>
          <a:bodyPr vert="eaVert" wrap="square" rtlCol="0">
            <a:spAutoFit/>
          </a:bodyPr>
          <a:p>
            <a:r>
              <a:rPr lang="zh-CN" altLang="en-US" sz="2800" b="1" dirty="0">
                <a:solidFill>
                  <a:srgbClr val="015077"/>
                </a:solidFill>
                <a:latin typeface="微软雅黑" panose="020B0503020204020204" pitchFamily="34" charset="-122"/>
                <a:ea typeface="微软雅黑" panose="020B0503020204020204" pitchFamily="34" charset="-122"/>
              </a:rPr>
              <a:t>格式内容脏数据</a:t>
            </a:r>
            <a:endParaRPr lang="zh-CN" altLang="en-US" sz="2800" b="1" dirty="0">
              <a:solidFill>
                <a:srgbClr val="015077"/>
              </a:solidFill>
              <a:latin typeface="微软雅黑" panose="020B0503020204020204" pitchFamily="34" charset="-122"/>
              <a:ea typeface="微软雅黑" panose="020B0503020204020204" pitchFamily="34" charset="-122"/>
            </a:endParaRPr>
          </a:p>
        </p:txBody>
      </p:sp>
      <p:sp>
        <p:nvSpPr>
          <p:cNvPr id="11" name="TextBox 7"/>
          <p:cNvSpPr txBox="1"/>
          <p:nvPr>
            <p:custDataLst>
              <p:tags r:id="rId11"/>
            </p:custDataLst>
          </p:nvPr>
        </p:nvSpPr>
        <p:spPr>
          <a:xfrm>
            <a:off x="4881529" y="5046886"/>
            <a:ext cx="3933959" cy="523220"/>
          </a:xfrm>
          <a:prstGeom prst="rect">
            <a:avLst/>
          </a:prstGeom>
          <a:noFill/>
        </p:spPr>
        <p:txBody>
          <a:bodyPr wrap="square" rtlCol="0">
            <a:spAutoFit/>
          </a:bodyPr>
          <a:p>
            <a:r>
              <a:rPr lang="zh-CN" altLang="en-US" sz="2800" b="1" spc="1000" dirty="0">
                <a:solidFill>
                  <a:srgbClr val="015077"/>
                </a:solidFill>
                <a:latin typeface="微软雅黑" panose="020B0503020204020204" pitchFamily="34" charset="-122"/>
                <a:ea typeface="微软雅黑" panose="020B0503020204020204" pitchFamily="34" charset="-122"/>
              </a:rPr>
              <a:t>重复数据</a:t>
            </a:r>
            <a:endParaRPr lang="zh-CN" altLang="en-US" sz="2800" b="1" spc="1000" dirty="0">
              <a:solidFill>
                <a:srgbClr val="015077"/>
              </a:solidFill>
              <a:latin typeface="微软雅黑" panose="020B0503020204020204" pitchFamily="34" charset="-122"/>
              <a:ea typeface="微软雅黑" panose="020B0503020204020204" pitchFamily="34" charset="-122"/>
            </a:endParaRPr>
          </a:p>
        </p:txBody>
      </p:sp>
      <p:sp>
        <p:nvSpPr>
          <p:cNvPr id="12" name="矩形 11"/>
          <p:cNvSpPr/>
          <p:nvPr>
            <p:custDataLst>
              <p:tags r:id="rId12"/>
            </p:custDataLst>
          </p:nvPr>
        </p:nvSpPr>
        <p:spPr bwMode="auto">
          <a:xfrm>
            <a:off x="5341128" y="1877456"/>
            <a:ext cx="754872" cy="4024866"/>
          </a:xfrm>
          <a:prstGeom prst="rect">
            <a:avLst/>
          </a:prstGeom>
          <a:noFill/>
          <a:ln w="38100">
            <a:solidFill>
              <a:srgbClr val="015077"/>
            </a:solidFill>
            <a:round/>
          </a:ln>
        </p:spPr>
        <p:txBody>
          <a:bodyPr rtlCol="0" anchor="ctr"/>
          <a:p>
            <a:pPr algn="ctr"/>
            <a:endParaRPr lang="zh-CN" altLang="en-US"/>
          </a:p>
        </p:txBody>
      </p:sp>
      <p:sp>
        <p:nvSpPr>
          <p:cNvPr id="13" name="文本框 8"/>
          <p:cNvSpPr txBox="1"/>
          <p:nvPr>
            <p:custDataLst>
              <p:tags r:id="rId13"/>
            </p:custDataLst>
          </p:nvPr>
        </p:nvSpPr>
        <p:spPr>
          <a:xfrm>
            <a:off x="5491721" y="3238100"/>
            <a:ext cx="615553" cy="2664222"/>
          </a:xfrm>
          <a:prstGeom prst="rect">
            <a:avLst/>
          </a:prstGeom>
          <a:noFill/>
        </p:spPr>
        <p:txBody>
          <a:bodyPr vert="eaVert" wrap="square" rtlCol="0">
            <a:spAutoFit/>
          </a:bodyPr>
          <a:p>
            <a:r>
              <a:rPr lang="zh-CN" altLang="en-US" sz="2800" b="1" dirty="0">
                <a:solidFill>
                  <a:srgbClr val="015077"/>
                </a:solidFill>
                <a:latin typeface="微软雅黑" panose="020B0503020204020204" pitchFamily="34" charset="-122"/>
                <a:ea typeface="微软雅黑" panose="020B0503020204020204" pitchFamily="34" charset="-122"/>
              </a:rPr>
              <a:t>非需数据</a:t>
            </a:r>
            <a:endParaRPr lang="zh-CN" altLang="en-US" sz="2800" b="1" dirty="0">
              <a:solidFill>
                <a:srgbClr val="015077"/>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up)">
                                      <p:cBhvr>
                                        <p:cTn id="24" dur="500"/>
                                        <p:tgtEl>
                                          <p:spTgt spid="9"/>
                                        </p:tgtEl>
                                      </p:cBhvr>
                                    </p:animEffect>
                                  </p:childTnLst>
                                </p:cTn>
                              </p:par>
                            </p:childTnLst>
                          </p:cTn>
                        </p:par>
                        <p:par>
                          <p:cTn id="25" fill="hold">
                            <p:stCondLst>
                              <p:cond delay="500"/>
                            </p:stCondLst>
                            <p:childTnLst>
                              <p:par>
                                <p:cTn id="26" presetID="22" presetClass="entr" presetSubtype="1"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up)">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up)">
                                      <p:cBhvr>
                                        <p:cTn id="33" dur="500"/>
                                        <p:tgtEl>
                                          <p:spTgt spid="12"/>
                                        </p:tgtEl>
                                      </p:cBhvr>
                                    </p:animEffect>
                                  </p:childTnLst>
                                </p:cTn>
                              </p:par>
                            </p:childTnLst>
                          </p:cTn>
                        </p:par>
                        <p:par>
                          <p:cTn id="34" fill="hold">
                            <p:stCondLst>
                              <p:cond delay="500"/>
                            </p:stCondLst>
                            <p:childTnLst>
                              <p:par>
                                <p:cTn id="35" presetID="22" presetClass="entr" presetSubtype="1"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up)">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7" grpId="0"/>
      <p:bldP spid="8" grpId="0" bldLvl="0" animBg="1"/>
      <p:bldP spid="9" grpId="0" bldLvl="0" animBg="1"/>
      <p:bldP spid="10" grpId="0" animBg="1"/>
      <p:bldP spid="11" grpId="0"/>
      <p:bldP spid="12" grpId="0" bldLvl="0" animBg="1"/>
      <p:bldP spid="1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en-US" sz="2000" dirty="0">
                <a:solidFill>
                  <a:srgbClr val="000000"/>
                </a:solidFill>
                <a:latin typeface="微软雅黑" panose="020B0503020204020204" pitchFamily="34" charset="-122"/>
                <a:ea typeface="微软雅黑" panose="020B0503020204020204" pitchFamily="34" charset="-122"/>
              </a:rPr>
              <a:t>1</a:t>
            </a:r>
            <a:r>
              <a:rPr kumimoji="0" lang="zh-CN" altLang="en-US" sz="2000" dirty="0">
                <a:solidFill>
                  <a:srgbClr val="000000"/>
                </a:solidFill>
                <a:latin typeface="微软雅黑" panose="020B0503020204020204" pitchFamily="34" charset="-122"/>
                <a:ea typeface="微软雅黑" panose="020B0503020204020204" pitchFamily="34" charset="-122"/>
              </a:rPr>
              <a:t>、</a:t>
            </a:r>
            <a:r>
              <a:rPr kumimoji="0" sz="2000" dirty="0">
                <a:solidFill>
                  <a:srgbClr val="000000"/>
                </a:solidFill>
                <a:latin typeface="微软雅黑" panose="020B0503020204020204" pitchFamily="34" charset="-122"/>
                <a:ea typeface="微软雅黑" panose="020B0503020204020204" pitchFamily="34" charset="-122"/>
              </a:rPr>
              <a:t>给定数据如下，判断数据中包含的脏数据的类型</a:t>
            </a:r>
            <a:endParaRPr kumimoji="0" sz="200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pitchFamily="2" charset="2"/>
              <a:buChar char="Ø"/>
            </a:pPr>
            <a:r>
              <a:rPr kumimoji="0" lang="en-US" altLang="zh-CN" sz="2000" dirty="0">
                <a:solidFill>
                  <a:srgbClr val="000000"/>
                </a:solidFill>
                <a:latin typeface="微软雅黑" panose="020B0503020204020204" pitchFamily="34" charset="-122"/>
                <a:ea typeface="微软雅黑" panose="020B0503020204020204" pitchFamily="34" charset="-122"/>
              </a:rPr>
              <a:t>2</a:t>
            </a:r>
            <a:r>
              <a:rPr kumimoji="0" lang="zh-CN" altLang="en-US" sz="2000" dirty="0">
                <a:solidFill>
                  <a:srgbClr val="000000"/>
                </a:solidFill>
                <a:latin typeface="微软雅黑" panose="020B0503020204020204" pitchFamily="34" charset="-122"/>
                <a:ea typeface="微软雅黑" panose="020B0503020204020204" pitchFamily="34" charset="-122"/>
              </a:rPr>
              <a:t>、请对脏数据的概念及种类进行总结</a:t>
            </a:r>
            <a:endParaRPr kumimoji="0" lang="zh-CN" altLang="en-US"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3535680" cy="460375"/>
          </a:xfrm>
          <a:prstGeom prst="rect">
            <a:avLst/>
          </a:prstGeom>
          <a:noFill/>
        </p:spPr>
        <p:txBody>
          <a:bodyPr wrap="none" rtlCol="0">
            <a:spAutoFit/>
          </a:bodyPr>
          <a:lstStyle/>
          <a:p>
            <a:pPr algn="l"/>
            <a:r>
              <a:rPr lang="zh-CN" altLang="en-US" sz="2400" dirty="0" smtClean="0">
                <a:latin typeface="微软雅黑" panose="020B0503020204020204" pitchFamily="34" charset="-122"/>
                <a:ea typeface="微软雅黑" panose="020B0503020204020204" pitchFamily="34" charset="-122"/>
              </a:rPr>
              <a:t>任务：判断脏数据的种类</a:t>
            </a:r>
            <a:endParaRPr lang="zh-CN" sz="2400" dirty="0" smtClean="0">
              <a:latin typeface="微软雅黑" panose="020B0503020204020204" pitchFamily="34" charset="-122"/>
              <a:ea typeface="微软雅黑" panose="020B0503020204020204" pitchFamily="34" charset="-122"/>
            </a:endParaRPr>
          </a:p>
        </p:txBody>
      </p:sp>
      <p:sp>
        <p:nvSpPr>
          <p:cNvPr id="2"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1 </a:t>
            </a:r>
            <a:r>
              <a:rPr lang="zh-CN" altLang="en-US" smtClean="0"/>
              <a:t>认识脏数据</a:t>
            </a:r>
            <a:endParaRPr lang="zh-CN" altLang="en-US" smtClean="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170688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rPr>
              <a:t>侦查脏数据</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2 </a:t>
            </a:r>
            <a:r>
              <a:rPr lang="zh-CN" altLang="en-US" smtClean="0"/>
              <a:t>侦查脏数据</a:t>
            </a:r>
            <a:endParaRPr lang="zh-CN" altLang="en-US" smtClean="0"/>
          </a:p>
        </p:txBody>
      </p:sp>
      <p:sp>
        <p:nvSpPr>
          <p:cNvPr id="23" name="MH_Text_1"/>
          <p:cNvSpPr/>
          <p:nvPr>
            <p:custDataLst>
              <p:tags r:id="rId4"/>
            </p:custDataLst>
          </p:nvPr>
        </p:nvSpPr>
        <p:spPr>
          <a:xfrm>
            <a:off x="3244449" y="2822834"/>
            <a:ext cx="1630125" cy="1217083"/>
          </a:xfrm>
          <a:prstGeom prst="ellipse">
            <a:avLst/>
          </a:prstGeom>
          <a:solidFill>
            <a:srgbClr val="FFFFFF"/>
          </a:solidFill>
          <a:ln w="104775" cap="flat" cmpd="sng" algn="ctr">
            <a:solidFill>
              <a:srgbClr val="015077"/>
            </a:solidFill>
            <a:prstDash val="solid"/>
          </a:ln>
          <a:effectLst/>
          <a:scene3d>
            <a:camera prst="orthographicFront"/>
            <a:lightRig rig="threePt" dir="t"/>
          </a:scene3d>
          <a:sp3d>
            <a:bevelT w="241300" h="6350" prst="coolSlant"/>
          </a:sp3d>
        </p:spPr>
        <p:txBody>
          <a:bodyPr lIns="0" tIns="473796" rIns="0" bIns="0" anchor="ctr">
            <a:noAutofit/>
          </a:bodyPr>
          <a:lstStyle/>
          <a:p>
            <a:pPr algn="ctr" eaLnBrk="1" fontAlgn="auto" hangingPunct="1">
              <a:lnSpc>
                <a:spcPct val="120000"/>
              </a:lnSpc>
              <a:spcBef>
                <a:spcPts val="0"/>
              </a:spcBef>
              <a:spcAft>
                <a:spcPts val="0"/>
              </a:spcAft>
              <a:defRPr/>
            </a:pPr>
            <a:r>
              <a:rPr lang="zh-CN" altLang="en-US" sz="1600" b="1" kern="0" dirty="0">
                <a:solidFill>
                  <a:srgbClr val="015077"/>
                </a:solidFill>
                <a:latin typeface="微软雅黑" panose="020B0503020204020204" pitchFamily="34" charset="-122"/>
                <a:ea typeface="微软雅黑" panose="020B0503020204020204" pitchFamily="34" charset="-122"/>
              </a:rPr>
              <a:t>侦</a:t>
            </a:r>
            <a:endParaRPr lang="en-US" altLang="zh-CN" sz="1600" b="1" kern="0" dirty="0">
              <a:solidFill>
                <a:srgbClr val="015077"/>
              </a:solidFill>
              <a:latin typeface="微软雅黑" panose="020B0503020204020204" pitchFamily="34" charset="-122"/>
              <a:ea typeface="微软雅黑" panose="020B0503020204020204" pitchFamily="34" charset="-122"/>
            </a:endParaRPr>
          </a:p>
          <a:p>
            <a:pPr algn="ctr" eaLnBrk="1" fontAlgn="auto" hangingPunct="1">
              <a:lnSpc>
                <a:spcPct val="120000"/>
              </a:lnSpc>
              <a:spcBef>
                <a:spcPts val="0"/>
              </a:spcBef>
              <a:spcAft>
                <a:spcPts val="0"/>
              </a:spcAft>
              <a:defRPr/>
            </a:pPr>
            <a:r>
              <a:rPr lang="zh-CN" altLang="en-US" sz="1600" kern="0">
                <a:solidFill>
                  <a:srgbClr val="343434"/>
                </a:solidFill>
                <a:latin typeface="微软雅黑" panose="020B0503020204020204" pitchFamily="34" charset="-122"/>
                <a:ea typeface="微软雅黑" panose="020B0503020204020204" pitchFamily="34" charset="-122"/>
              </a:rPr>
              <a:t>缺失值</a:t>
            </a:r>
            <a:endParaRPr lang="en-US" altLang="zh-CN" sz="1600" kern="0" dirty="0">
              <a:solidFill>
                <a:srgbClr val="343434"/>
              </a:solidFill>
              <a:latin typeface="微软雅黑" panose="020B0503020204020204" pitchFamily="34" charset="-122"/>
              <a:ea typeface="微软雅黑" panose="020B0503020204020204" pitchFamily="34" charset="-122"/>
            </a:endParaRPr>
          </a:p>
          <a:p>
            <a:pPr algn="ctr" eaLnBrk="1" fontAlgn="auto" hangingPunct="1">
              <a:lnSpc>
                <a:spcPct val="120000"/>
              </a:lnSpc>
              <a:spcBef>
                <a:spcPts val="0"/>
              </a:spcBef>
              <a:spcAft>
                <a:spcPts val="0"/>
              </a:spcAft>
              <a:defRPr/>
            </a:pPr>
            <a:endParaRPr lang="en-US" altLang="zh-CN" sz="1600" kern="0" dirty="0">
              <a:solidFill>
                <a:srgbClr val="343434"/>
              </a:solidFill>
              <a:latin typeface="微软雅黑" panose="020B0503020204020204" pitchFamily="34" charset="-122"/>
              <a:ea typeface="微软雅黑" panose="020B0503020204020204" pitchFamily="34" charset="-122"/>
            </a:endParaRPr>
          </a:p>
        </p:txBody>
      </p:sp>
      <p:sp>
        <p:nvSpPr>
          <p:cNvPr id="24" name="MH_SubTitle_1"/>
          <p:cNvSpPr/>
          <p:nvPr>
            <p:custDataLst>
              <p:tags r:id="rId5"/>
            </p:custDataLst>
          </p:nvPr>
        </p:nvSpPr>
        <p:spPr bwMode="auto">
          <a:xfrm>
            <a:off x="3387325" y="2874703"/>
            <a:ext cx="1356420" cy="320854"/>
          </a:xfrm>
          <a:custGeom>
            <a:avLst/>
            <a:gdLst>
              <a:gd name="T0" fmla="*/ 694211 w 1377002"/>
              <a:gd name="T1" fmla="*/ 0 h 437558"/>
              <a:gd name="T2" fmla="*/ 1333427 w 1377002"/>
              <a:gd name="T3" fmla="*/ 327989 h 437558"/>
              <a:gd name="T4" fmla="*/ 1388422 w 1377002"/>
              <a:gd name="T5" fmla="*/ 425766 h 437558"/>
              <a:gd name="T6" fmla="*/ 0 w 1377002"/>
              <a:gd name="T7" fmla="*/ 425766 h 437558"/>
              <a:gd name="T8" fmla="*/ 54997 w 1377002"/>
              <a:gd name="T9" fmla="*/ 327989 h 437558"/>
              <a:gd name="T10" fmla="*/ 694211 w 1377002"/>
              <a:gd name="T11" fmla="*/ 0 h 437558"/>
              <a:gd name="T12" fmla="*/ 0 60000 65536"/>
              <a:gd name="T13" fmla="*/ 0 60000 65536"/>
              <a:gd name="T14" fmla="*/ 0 60000 65536"/>
              <a:gd name="T15" fmla="*/ 0 60000 65536"/>
              <a:gd name="T16" fmla="*/ 0 60000 65536"/>
              <a:gd name="T17" fmla="*/ 0 60000 65536"/>
              <a:gd name="T18" fmla="*/ 0 w 1377002"/>
              <a:gd name="T19" fmla="*/ 0 h 437558"/>
              <a:gd name="T20" fmla="*/ 1377002 w 1377002"/>
              <a:gd name="T21" fmla="*/ 437558 h 437558"/>
            </a:gdLst>
            <a:ahLst/>
            <a:cxnLst>
              <a:cxn ang="T12">
                <a:pos x="T0" y="T1"/>
              </a:cxn>
              <a:cxn ang="T13">
                <a:pos x="T2" y="T3"/>
              </a:cxn>
              <a:cxn ang="T14">
                <a:pos x="T4" y="T5"/>
              </a:cxn>
              <a:cxn ang="T15">
                <a:pos x="T6" y="T7"/>
              </a:cxn>
              <a:cxn ang="T16">
                <a:pos x="T8" y="T9"/>
              </a:cxn>
              <a:cxn ang="T17">
                <a:pos x="T10" y="T11"/>
              </a:cxn>
            </a:cxnLst>
            <a:rect l="T18" t="T19" r="T20" b="T21"/>
            <a:pathLst>
              <a:path w="1377002" h="437558">
                <a:moveTo>
                  <a:pt x="688501" y="0"/>
                </a:moveTo>
                <a:cubicBezTo>
                  <a:pt x="952400" y="0"/>
                  <a:pt x="1185070" y="133708"/>
                  <a:pt x="1322461" y="337074"/>
                </a:cubicBezTo>
                <a:lnTo>
                  <a:pt x="1377002" y="437558"/>
                </a:lnTo>
                <a:lnTo>
                  <a:pt x="0" y="437558"/>
                </a:lnTo>
                <a:lnTo>
                  <a:pt x="54541" y="337074"/>
                </a:lnTo>
                <a:cubicBezTo>
                  <a:pt x="191933" y="133708"/>
                  <a:pt x="424602" y="0"/>
                  <a:pt x="688501" y="0"/>
                </a:cubicBezTo>
                <a:close/>
              </a:path>
            </a:pathLst>
          </a:custGeom>
          <a:solidFill>
            <a:srgbClr val="015077"/>
          </a:solidFill>
          <a:ln>
            <a:noFill/>
          </a:ln>
        </p:spPr>
        <p:txBody>
          <a:bodyPr lIns="80229" tIns="40115" rIns="80229" bIns="40115"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defRPr/>
            </a:pPr>
            <a:r>
              <a:rPr lang="en-US" altLang="zh-CN" sz="160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info()</a:t>
            </a:r>
            <a:r>
              <a:rPr lang="zh-CN" altLang="en-US" sz="160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等</a:t>
            </a:r>
            <a:endParaRPr lang="en-US" altLang="zh-CN" sz="1600" dirty="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25" name="组合 24"/>
          <p:cNvGrpSpPr/>
          <p:nvPr/>
        </p:nvGrpSpPr>
        <p:grpSpPr>
          <a:xfrm flipH="1" flipV="1">
            <a:off x="4497002" y="4235089"/>
            <a:ext cx="315661" cy="308336"/>
            <a:chOff x="2678616" y="2991519"/>
            <a:chExt cx="332854" cy="282351"/>
          </a:xfrm>
        </p:grpSpPr>
        <p:sp>
          <p:nvSpPr>
            <p:cNvPr id="26" name="MH_Other_1"/>
            <p:cNvSpPr/>
            <p:nvPr>
              <p:custDataLst>
                <p:tags r:id="rId6"/>
              </p:custDataLst>
            </p:nvPr>
          </p:nvSpPr>
          <p:spPr>
            <a:xfrm rot="2072166">
              <a:off x="2678616" y="2991519"/>
              <a:ext cx="123453" cy="175011"/>
            </a:xfrm>
            <a:prstGeom prst="chevron">
              <a:avLst/>
            </a:prstGeom>
            <a:solidFill>
              <a:srgbClr val="015077"/>
            </a:solidFill>
            <a:ln w="25400" cap="flat" cmpd="sng" algn="ctr">
              <a:noFill/>
              <a:prstDash val="solid"/>
            </a:ln>
            <a:effectLst/>
          </p:spPr>
          <p:txBody>
            <a:bodyPr lIns="80229" tIns="40115" rIns="80229" bIns="40115" anchor="ctr">
              <a:normAutofit fontScale="47500" lnSpcReduction="20000"/>
            </a:bodyPr>
            <a:lstStyle/>
            <a:p>
              <a:pPr algn="ctr" eaLnBrk="1" fontAlgn="auto" hangingPunct="1">
                <a:spcBef>
                  <a:spcPts val="0"/>
                </a:spcBef>
                <a:spcAft>
                  <a:spcPts val="0"/>
                </a:spcAft>
                <a:defRPr/>
              </a:pPr>
              <a:endParaRPr lang="en-US" kern="0">
                <a:solidFill>
                  <a:sysClr val="windowText" lastClr="000000"/>
                </a:solidFill>
                <a:latin typeface="微软雅黑" panose="020B0503020204020204" pitchFamily="34" charset="-122"/>
                <a:ea typeface="微软雅黑" panose="020B0503020204020204" pitchFamily="34" charset="-122"/>
              </a:endParaRPr>
            </a:p>
          </p:txBody>
        </p:sp>
        <p:sp>
          <p:nvSpPr>
            <p:cNvPr id="27" name="MH_Other_2"/>
            <p:cNvSpPr/>
            <p:nvPr>
              <p:custDataLst>
                <p:tags r:id="rId7"/>
              </p:custDataLst>
            </p:nvPr>
          </p:nvSpPr>
          <p:spPr>
            <a:xfrm rot="1782784">
              <a:off x="2784879" y="3046356"/>
              <a:ext cx="121890" cy="173844"/>
            </a:xfrm>
            <a:prstGeom prst="chevron">
              <a:avLst/>
            </a:prstGeom>
            <a:solidFill>
              <a:srgbClr val="015077"/>
            </a:solidFill>
            <a:ln w="25400" cap="flat" cmpd="sng" algn="ctr">
              <a:noFill/>
              <a:prstDash val="solid"/>
            </a:ln>
            <a:effectLst/>
          </p:spPr>
          <p:txBody>
            <a:bodyPr lIns="80229" tIns="40115" rIns="80229" bIns="40115" anchor="ctr">
              <a:normAutofit fontScale="40000" lnSpcReduction="20000"/>
            </a:bodyPr>
            <a:lstStyle/>
            <a:p>
              <a:pPr algn="ctr" eaLnBrk="1" fontAlgn="auto" hangingPunct="1">
                <a:spcBef>
                  <a:spcPts val="0"/>
                </a:spcBef>
                <a:spcAft>
                  <a:spcPts val="0"/>
                </a:spcAft>
                <a:defRPr/>
              </a:pPr>
              <a:endParaRPr lang="en-US" kern="0">
                <a:solidFill>
                  <a:sysClr val="windowText" lastClr="000000"/>
                </a:solidFill>
                <a:latin typeface="微软雅黑" panose="020B0503020204020204" pitchFamily="34" charset="-122"/>
                <a:ea typeface="微软雅黑" panose="020B0503020204020204" pitchFamily="34" charset="-122"/>
              </a:endParaRPr>
            </a:p>
          </p:txBody>
        </p:sp>
        <p:sp>
          <p:nvSpPr>
            <p:cNvPr id="28" name="MH_Other_3"/>
            <p:cNvSpPr/>
            <p:nvPr>
              <p:custDataLst>
                <p:tags r:id="rId8"/>
              </p:custDataLst>
            </p:nvPr>
          </p:nvSpPr>
          <p:spPr>
            <a:xfrm rot="2072166">
              <a:off x="2889580" y="3100026"/>
              <a:ext cx="121890" cy="173844"/>
            </a:xfrm>
            <a:prstGeom prst="chevron">
              <a:avLst/>
            </a:prstGeom>
            <a:solidFill>
              <a:srgbClr val="015077"/>
            </a:solidFill>
            <a:ln w="25400" cap="flat" cmpd="sng" algn="ctr">
              <a:noFill/>
              <a:prstDash val="solid"/>
            </a:ln>
            <a:effectLst/>
          </p:spPr>
          <p:txBody>
            <a:bodyPr lIns="80229" tIns="40115" rIns="80229" bIns="40115" anchor="ctr">
              <a:normAutofit fontScale="40000" lnSpcReduction="20000"/>
            </a:bodyPr>
            <a:lstStyle/>
            <a:p>
              <a:pPr algn="ctr" eaLnBrk="1" fontAlgn="auto" hangingPunct="1">
                <a:spcBef>
                  <a:spcPts val="0"/>
                </a:spcBef>
                <a:spcAft>
                  <a:spcPts val="0"/>
                </a:spcAft>
                <a:defRPr/>
              </a:pPr>
              <a:endParaRPr lang="en-US" kern="0">
                <a:solidFill>
                  <a:sysClr val="windowText" lastClr="000000"/>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flipH="1" flipV="1">
            <a:off x="6164364" y="4235089"/>
            <a:ext cx="204794" cy="304519"/>
            <a:chOff x="4552850" y="2964685"/>
            <a:chExt cx="232842" cy="282350"/>
          </a:xfrm>
        </p:grpSpPr>
        <p:sp>
          <p:nvSpPr>
            <p:cNvPr id="30" name="MH_Other_4"/>
            <p:cNvSpPr/>
            <p:nvPr>
              <p:custDataLst>
                <p:tags r:id="rId9"/>
              </p:custDataLst>
            </p:nvPr>
          </p:nvSpPr>
          <p:spPr>
            <a:xfrm rot="5400000">
              <a:off x="4623768" y="2893767"/>
              <a:ext cx="91006" cy="232842"/>
            </a:xfrm>
            <a:prstGeom prst="chevron">
              <a:avLst/>
            </a:prstGeom>
            <a:solidFill>
              <a:srgbClr val="015077"/>
            </a:solidFill>
            <a:ln w="25400" cap="flat" cmpd="sng" algn="ctr">
              <a:noFill/>
              <a:prstDash val="solid"/>
            </a:ln>
            <a:effectLst/>
          </p:spPr>
          <p:txBody>
            <a:bodyPr lIns="80229" tIns="40115" rIns="80229" bIns="40115" anchor="ctr">
              <a:normAutofit fontScale="55000" lnSpcReduction="20000"/>
            </a:bodyPr>
            <a:lstStyle/>
            <a:p>
              <a:pPr algn="ctr" eaLnBrk="1" fontAlgn="auto" hangingPunct="1">
                <a:spcBef>
                  <a:spcPts val="0"/>
                </a:spcBef>
                <a:spcAft>
                  <a:spcPts val="0"/>
                </a:spcAft>
                <a:defRPr/>
              </a:pPr>
              <a:endParaRPr lang="en-US" kern="0">
                <a:solidFill>
                  <a:sysClr val="windowText" lastClr="000000"/>
                </a:solidFill>
                <a:latin typeface="微软雅黑" panose="020B0503020204020204" pitchFamily="34" charset="-122"/>
                <a:ea typeface="微软雅黑" panose="020B0503020204020204" pitchFamily="34" charset="-122"/>
              </a:endParaRPr>
            </a:p>
          </p:txBody>
        </p:sp>
        <p:sp>
          <p:nvSpPr>
            <p:cNvPr id="31" name="MH_Other_5"/>
            <p:cNvSpPr/>
            <p:nvPr>
              <p:custDataLst>
                <p:tags r:id="rId10"/>
              </p:custDataLst>
            </p:nvPr>
          </p:nvSpPr>
          <p:spPr>
            <a:xfrm rot="5400000">
              <a:off x="4623768" y="2989439"/>
              <a:ext cx="91006" cy="232842"/>
            </a:xfrm>
            <a:prstGeom prst="chevron">
              <a:avLst/>
            </a:prstGeom>
            <a:solidFill>
              <a:srgbClr val="015077"/>
            </a:solidFill>
            <a:ln w="25400" cap="flat" cmpd="sng" algn="ctr">
              <a:noFill/>
              <a:prstDash val="solid"/>
            </a:ln>
            <a:effectLst/>
          </p:spPr>
          <p:txBody>
            <a:bodyPr lIns="80229" tIns="40115" rIns="80229" bIns="40115" anchor="ctr">
              <a:normAutofit fontScale="55000" lnSpcReduction="20000"/>
            </a:bodyPr>
            <a:lstStyle/>
            <a:p>
              <a:pPr algn="ctr" eaLnBrk="1" fontAlgn="auto" hangingPunct="1">
                <a:spcBef>
                  <a:spcPts val="0"/>
                </a:spcBef>
                <a:spcAft>
                  <a:spcPts val="0"/>
                </a:spcAft>
                <a:defRPr/>
              </a:pPr>
              <a:endParaRPr lang="en-US" kern="0">
                <a:solidFill>
                  <a:sysClr val="windowText" lastClr="000000"/>
                </a:solidFill>
                <a:latin typeface="微软雅黑" panose="020B0503020204020204" pitchFamily="34" charset="-122"/>
                <a:ea typeface="微软雅黑" panose="020B0503020204020204" pitchFamily="34" charset="-122"/>
              </a:endParaRPr>
            </a:p>
          </p:txBody>
        </p:sp>
        <p:sp>
          <p:nvSpPr>
            <p:cNvPr id="32" name="MH_Other_6"/>
            <p:cNvSpPr/>
            <p:nvPr>
              <p:custDataLst>
                <p:tags r:id="rId11"/>
              </p:custDataLst>
            </p:nvPr>
          </p:nvSpPr>
          <p:spPr>
            <a:xfrm rot="5400000">
              <a:off x="4623184" y="3084528"/>
              <a:ext cx="92173" cy="232842"/>
            </a:xfrm>
            <a:prstGeom prst="chevron">
              <a:avLst/>
            </a:prstGeom>
            <a:solidFill>
              <a:srgbClr val="015077"/>
            </a:solidFill>
            <a:ln w="25400" cap="flat" cmpd="sng" algn="ctr">
              <a:noFill/>
              <a:prstDash val="solid"/>
            </a:ln>
            <a:effectLst/>
          </p:spPr>
          <p:txBody>
            <a:bodyPr lIns="80229" tIns="40115" rIns="80229" bIns="40115" anchor="ctr">
              <a:normAutofit fontScale="55000" lnSpcReduction="20000"/>
            </a:bodyPr>
            <a:lstStyle/>
            <a:p>
              <a:pPr algn="ctr" eaLnBrk="1" fontAlgn="auto" hangingPunct="1">
                <a:spcBef>
                  <a:spcPts val="0"/>
                </a:spcBef>
                <a:spcAft>
                  <a:spcPts val="0"/>
                </a:spcAft>
                <a:defRPr/>
              </a:pPr>
              <a:endParaRPr lang="en-US" kern="0">
                <a:solidFill>
                  <a:sysClr val="windowText" lastClr="000000"/>
                </a:solidFill>
                <a:latin typeface="微软雅黑" panose="020B0503020204020204" pitchFamily="34" charset="-122"/>
                <a:ea typeface="微软雅黑" panose="020B0503020204020204" pitchFamily="34" charset="-122"/>
              </a:endParaRPr>
            </a:p>
          </p:txBody>
        </p:sp>
      </p:grpSp>
      <p:sp>
        <p:nvSpPr>
          <p:cNvPr id="33" name="MH_Text_2"/>
          <p:cNvSpPr/>
          <p:nvPr>
            <p:custDataLst>
              <p:tags r:id="rId12"/>
            </p:custDataLst>
          </p:nvPr>
        </p:nvSpPr>
        <p:spPr>
          <a:xfrm>
            <a:off x="5531099" y="2822834"/>
            <a:ext cx="1630125" cy="1217083"/>
          </a:xfrm>
          <a:prstGeom prst="ellipse">
            <a:avLst/>
          </a:prstGeom>
          <a:solidFill>
            <a:srgbClr val="FFFFFF"/>
          </a:solidFill>
          <a:ln w="104775" cap="flat" cmpd="sng" algn="ctr">
            <a:solidFill>
              <a:srgbClr val="015077"/>
            </a:solidFill>
            <a:prstDash val="solid"/>
          </a:ln>
          <a:effectLst/>
          <a:scene3d>
            <a:camera prst="orthographicFront"/>
            <a:lightRig rig="threePt" dir="t"/>
          </a:scene3d>
          <a:sp3d>
            <a:bevelT w="241300" h="6350" prst="coolSlant"/>
          </a:sp3d>
        </p:spPr>
        <p:txBody>
          <a:bodyPr lIns="0" tIns="473796" rIns="0" bIns="0" anchor="ctr">
            <a:noAutofit/>
          </a:bodyPr>
          <a:lstStyle/>
          <a:p>
            <a:pPr algn="ctr" eaLnBrk="1" fontAlgn="auto" hangingPunct="1">
              <a:lnSpc>
                <a:spcPct val="120000"/>
              </a:lnSpc>
              <a:spcBef>
                <a:spcPts val="0"/>
              </a:spcBef>
              <a:spcAft>
                <a:spcPts val="0"/>
              </a:spcAft>
              <a:defRPr/>
            </a:pPr>
            <a:r>
              <a:rPr lang="zh-CN" altLang="en-US" sz="1600" b="1" kern="0" dirty="0">
                <a:solidFill>
                  <a:srgbClr val="015077"/>
                </a:solidFill>
                <a:latin typeface="微软雅黑" panose="020B0503020204020204" pitchFamily="34" charset="-122"/>
                <a:ea typeface="微软雅黑" panose="020B0503020204020204" pitchFamily="34" charset="-122"/>
              </a:rPr>
              <a:t>侦</a:t>
            </a:r>
            <a:endParaRPr lang="en-US" altLang="zh-CN" sz="1600" b="1" kern="0" dirty="0">
              <a:solidFill>
                <a:srgbClr val="015077"/>
              </a:solidFill>
              <a:latin typeface="微软雅黑" panose="020B0503020204020204" pitchFamily="34" charset="-122"/>
              <a:ea typeface="微软雅黑" panose="020B0503020204020204" pitchFamily="34" charset="-122"/>
            </a:endParaRPr>
          </a:p>
          <a:p>
            <a:pPr algn="ctr" eaLnBrk="1" fontAlgn="auto" hangingPunct="1">
              <a:lnSpc>
                <a:spcPct val="120000"/>
              </a:lnSpc>
              <a:spcBef>
                <a:spcPts val="0"/>
              </a:spcBef>
              <a:spcAft>
                <a:spcPts val="0"/>
              </a:spcAft>
              <a:defRPr/>
            </a:pPr>
            <a:r>
              <a:rPr lang="zh-CN" altLang="en-US" sz="1600" kern="0">
                <a:solidFill>
                  <a:srgbClr val="343434"/>
                </a:solidFill>
                <a:latin typeface="微软雅黑" panose="020B0503020204020204" pitchFamily="34" charset="-122"/>
                <a:ea typeface="微软雅黑" panose="020B0503020204020204" pitchFamily="34" charset="-122"/>
              </a:rPr>
              <a:t>重复数据</a:t>
            </a:r>
            <a:endParaRPr lang="en-US" altLang="zh-CN" sz="1600" kern="0" dirty="0">
              <a:solidFill>
                <a:srgbClr val="343434"/>
              </a:solidFill>
              <a:latin typeface="微软雅黑" panose="020B0503020204020204" pitchFamily="34" charset="-122"/>
              <a:ea typeface="微软雅黑" panose="020B0503020204020204" pitchFamily="34" charset="-122"/>
            </a:endParaRPr>
          </a:p>
          <a:p>
            <a:pPr algn="ctr" eaLnBrk="1" fontAlgn="auto" hangingPunct="1">
              <a:lnSpc>
                <a:spcPct val="120000"/>
              </a:lnSpc>
              <a:spcBef>
                <a:spcPts val="0"/>
              </a:spcBef>
              <a:spcAft>
                <a:spcPts val="0"/>
              </a:spcAft>
              <a:defRPr/>
            </a:pPr>
            <a:endParaRPr lang="zh-CN" altLang="en-US" sz="1600" kern="0" dirty="0">
              <a:solidFill>
                <a:srgbClr val="343434"/>
              </a:solidFill>
              <a:latin typeface="微软雅黑" panose="020B0503020204020204" pitchFamily="34" charset="-122"/>
              <a:ea typeface="微软雅黑" panose="020B0503020204020204" pitchFamily="34" charset="-122"/>
            </a:endParaRPr>
          </a:p>
        </p:txBody>
      </p:sp>
      <p:sp>
        <p:nvSpPr>
          <p:cNvPr id="34" name="MH_SubTitle_2"/>
          <p:cNvSpPr/>
          <p:nvPr>
            <p:custDataLst>
              <p:tags r:id="rId13"/>
            </p:custDataLst>
          </p:nvPr>
        </p:nvSpPr>
        <p:spPr bwMode="auto">
          <a:xfrm>
            <a:off x="5674111" y="2874703"/>
            <a:ext cx="1356420" cy="320854"/>
          </a:xfrm>
          <a:custGeom>
            <a:avLst/>
            <a:gdLst>
              <a:gd name="T0" fmla="*/ 694211 w 1377002"/>
              <a:gd name="T1" fmla="*/ 0 h 437558"/>
              <a:gd name="T2" fmla="*/ 1333427 w 1377002"/>
              <a:gd name="T3" fmla="*/ 327989 h 437558"/>
              <a:gd name="T4" fmla="*/ 1388422 w 1377002"/>
              <a:gd name="T5" fmla="*/ 425766 h 437558"/>
              <a:gd name="T6" fmla="*/ 0 w 1377002"/>
              <a:gd name="T7" fmla="*/ 425766 h 437558"/>
              <a:gd name="T8" fmla="*/ 54997 w 1377002"/>
              <a:gd name="T9" fmla="*/ 327989 h 437558"/>
              <a:gd name="T10" fmla="*/ 694211 w 1377002"/>
              <a:gd name="T11" fmla="*/ 0 h 437558"/>
              <a:gd name="T12" fmla="*/ 0 60000 65536"/>
              <a:gd name="T13" fmla="*/ 0 60000 65536"/>
              <a:gd name="T14" fmla="*/ 0 60000 65536"/>
              <a:gd name="T15" fmla="*/ 0 60000 65536"/>
              <a:gd name="T16" fmla="*/ 0 60000 65536"/>
              <a:gd name="T17" fmla="*/ 0 60000 65536"/>
              <a:gd name="T18" fmla="*/ 0 w 1377002"/>
              <a:gd name="T19" fmla="*/ 0 h 437558"/>
              <a:gd name="T20" fmla="*/ 1377002 w 1377002"/>
              <a:gd name="T21" fmla="*/ 437558 h 437558"/>
            </a:gdLst>
            <a:ahLst/>
            <a:cxnLst>
              <a:cxn ang="T12">
                <a:pos x="T0" y="T1"/>
              </a:cxn>
              <a:cxn ang="T13">
                <a:pos x="T2" y="T3"/>
              </a:cxn>
              <a:cxn ang="T14">
                <a:pos x="T4" y="T5"/>
              </a:cxn>
              <a:cxn ang="T15">
                <a:pos x="T6" y="T7"/>
              </a:cxn>
              <a:cxn ang="T16">
                <a:pos x="T8" y="T9"/>
              </a:cxn>
              <a:cxn ang="T17">
                <a:pos x="T10" y="T11"/>
              </a:cxn>
            </a:cxnLst>
            <a:rect l="T18" t="T19" r="T20" b="T21"/>
            <a:pathLst>
              <a:path w="1377002" h="437558">
                <a:moveTo>
                  <a:pt x="688501" y="0"/>
                </a:moveTo>
                <a:cubicBezTo>
                  <a:pt x="952400" y="0"/>
                  <a:pt x="1185070" y="133708"/>
                  <a:pt x="1322461" y="337074"/>
                </a:cubicBezTo>
                <a:lnTo>
                  <a:pt x="1377002" y="437558"/>
                </a:lnTo>
                <a:lnTo>
                  <a:pt x="0" y="437558"/>
                </a:lnTo>
                <a:lnTo>
                  <a:pt x="54541" y="337074"/>
                </a:lnTo>
                <a:cubicBezTo>
                  <a:pt x="191933" y="133708"/>
                  <a:pt x="424602" y="0"/>
                  <a:pt x="688501" y="0"/>
                </a:cubicBezTo>
                <a:close/>
              </a:path>
            </a:pathLst>
          </a:custGeom>
          <a:solidFill>
            <a:srgbClr val="015077"/>
          </a:solidFill>
          <a:ln>
            <a:noFill/>
          </a:ln>
        </p:spPr>
        <p:txBody>
          <a:bodyPr lIns="80229" tIns="40115" rIns="80229" bIns="40115"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defRPr/>
            </a:pPr>
            <a:r>
              <a:rPr lang="en-US" altLang="zh-CN" sz="160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duplicated()</a:t>
            </a:r>
            <a:endParaRPr lang="en-US" altLang="zh-CN" sz="1600" dirty="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35" name="组合 34"/>
          <p:cNvGrpSpPr/>
          <p:nvPr/>
        </p:nvGrpSpPr>
        <p:grpSpPr>
          <a:xfrm flipH="1" flipV="1">
            <a:off x="7782182" y="4224487"/>
            <a:ext cx="360030" cy="324781"/>
            <a:chOff x="6350742" y="3016200"/>
            <a:chExt cx="315664" cy="298684"/>
          </a:xfrm>
        </p:grpSpPr>
        <p:sp>
          <p:nvSpPr>
            <p:cNvPr id="36" name="MH_Other_7"/>
            <p:cNvSpPr/>
            <p:nvPr>
              <p:custDataLst>
                <p:tags r:id="rId14"/>
              </p:custDataLst>
            </p:nvPr>
          </p:nvSpPr>
          <p:spPr>
            <a:xfrm rot="8357800">
              <a:off x="6544516" y="3016200"/>
              <a:ext cx="121890" cy="175011"/>
            </a:xfrm>
            <a:prstGeom prst="chevron">
              <a:avLst/>
            </a:prstGeom>
            <a:solidFill>
              <a:srgbClr val="015077"/>
            </a:solidFill>
            <a:ln w="25400" cap="flat" cmpd="sng" algn="ctr">
              <a:noFill/>
              <a:prstDash val="solid"/>
            </a:ln>
            <a:effectLst/>
          </p:spPr>
          <p:txBody>
            <a:bodyPr lIns="80229" tIns="40115" rIns="80229" bIns="40115" anchor="ctr">
              <a:normAutofit fontScale="47500" lnSpcReduction="20000"/>
            </a:bodyPr>
            <a:lstStyle/>
            <a:p>
              <a:pPr algn="ctr" eaLnBrk="1" fontAlgn="auto" hangingPunct="1">
                <a:spcBef>
                  <a:spcPts val="0"/>
                </a:spcBef>
                <a:spcAft>
                  <a:spcPts val="0"/>
                </a:spcAft>
                <a:defRPr/>
              </a:pPr>
              <a:endParaRPr lang="en-US" kern="0">
                <a:solidFill>
                  <a:sysClr val="windowText" lastClr="000000"/>
                </a:solidFill>
                <a:latin typeface="微软雅黑" panose="020B0503020204020204" pitchFamily="34" charset="-122"/>
                <a:ea typeface="微软雅黑" panose="020B0503020204020204" pitchFamily="34" charset="-122"/>
              </a:endParaRPr>
            </a:p>
          </p:txBody>
        </p:sp>
        <p:sp>
          <p:nvSpPr>
            <p:cNvPr id="37" name="MH_Other_8"/>
            <p:cNvSpPr/>
            <p:nvPr>
              <p:custDataLst>
                <p:tags r:id="rId15"/>
              </p:custDataLst>
            </p:nvPr>
          </p:nvSpPr>
          <p:spPr>
            <a:xfrm rot="8357800">
              <a:off x="6447629" y="3078036"/>
              <a:ext cx="121890" cy="175011"/>
            </a:xfrm>
            <a:prstGeom prst="chevron">
              <a:avLst/>
            </a:prstGeom>
            <a:solidFill>
              <a:srgbClr val="015077"/>
            </a:solidFill>
            <a:ln w="25400" cap="flat" cmpd="sng" algn="ctr">
              <a:noFill/>
              <a:prstDash val="solid"/>
            </a:ln>
            <a:effectLst/>
          </p:spPr>
          <p:txBody>
            <a:bodyPr lIns="80229" tIns="40115" rIns="80229" bIns="40115" anchor="ctr">
              <a:normAutofit fontScale="47500" lnSpcReduction="20000"/>
            </a:bodyPr>
            <a:lstStyle/>
            <a:p>
              <a:pPr algn="ctr" eaLnBrk="1" fontAlgn="auto" hangingPunct="1">
                <a:spcBef>
                  <a:spcPts val="0"/>
                </a:spcBef>
                <a:spcAft>
                  <a:spcPts val="0"/>
                </a:spcAft>
                <a:defRPr/>
              </a:pPr>
              <a:endParaRPr lang="en-US" kern="0">
                <a:solidFill>
                  <a:sysClr val="windowText" lastClr="000000"/>
                </a:solidFill>
                <a:latin typeface="微软雅黑" panose="020B0503020204020204" pitchFamily="34" charset="-122"/>
                <a:ea typeface="微软雅黑" panose="020B0503020204020204" pitchFamily="34" charset="-122"/>
              </a:endParaRPr>
            </a:p>
          </p:txBody>
        </p:sp>
        <p:sp>
          <p:nvSpPr>
            <p:cNvPr id="38" name="MH_Other_9"/>
            <p:cNvSpPr/>
            <p:nvPr>
              <p:custDataLst>
                <p:tags r:id="rId16"/>
              </p:custDataLst>
            </p:nvPr>
          </p:nvSpPr>
          <p:spPr>
            <a:xfrm rot="8357800">
              <a:off x="6350742" y="3141040"/>
              <a:ext cx="121890" cy="173844"/>
            </a:xfrm>
            <a:prstGeom prst="chevron">
              <a:avLst/>
            </a:prstGeom>
            <a:solidFill>
              <a:srgbClr val="015077"/>
            </a:solidFill>
            <a:ln w="25400" cap="flat" cmpd="sng" algn="ctr">
              <a:noFill/>
              <a:prstDash val="solid"/>
            </a:ln>
            <a:effectLst/>
          </p:spPr>
          <p:txBody>
            <a:bodyPr lIns="80229" tIns="40115" rIns="80229" bIns="40115" anchor="ctr">
              <a:normAutofit fontScale="40000" lnSpcReduction="20000"/>
            </a:bodyPr>
            <a:lstStyle/>
            <a:p>
              <a:pPr algn="ctr" eaLnBrk="1" fontAlgn="auto" hangingPunct="1">
                <a:spcBef>
                  <a:spcPts val="0"/>
                </a:spcBef>
                <a:spcAft>
                  <a:spcPts val="0"/>
                </a:spcAft>
                <a:defRPr/>
              </a:pPr>
              <a:endParaRPr lang="en-US" kern="0">
                <a:solidFill>
                  <a:sysClr val="windowText" lastClr="000000"/>
                </a:solidFill>
                <a:latin typeface="微软雅黑" panose="020B0503020204020204" pitchFamily="34" charset="-122"/>
                <a:ea typeface="微软雅黑" panose="020B0503020204020204" pitchFamily="34" charset="-122"/>
              </a:endParaRPr>
            </a:p>
          </p:txBody>
        </p:sp>
      </p:grpSp>
      <p:sp>
        <p:nvSpPr>
          <p:cNvPr id="39" name="MH_Text_3"/>
          <p:cNvSpPr/>
          <p:nvPr>
            <p:custDataLst>
              <p:tags r:id="rId17"/>
            </p:custDataLst>
          </p:nvPr>
        </p:nvSpPr>
        <p:spPr>
          <a:xfrm>
            <a:off x="7763285" y="2851014"/>
            <a:ext cx="1630125" cy="1217083"/>
          </a:xfrm>
          <a:prstGeom prst="ellipse">
            <a:avLst/>
          </a:prstGeom>
          <a:solidFill>
            <a:srgbClr val="FFFFFF"/>
          </a:solidFill>
          <a:ln w="104775" cap="flat" cmpd="sng" algn="ctr">
            <a:solidFill>
              <a:srgbClr val="015077"/>
            </a:solidFill>
            <a:prstDash val="solid"/>
          </a:ln>
          <a:effectLst/>
          <a:scene3d>
            <a:camera prst="orthographicFront"/>
            <a:lightRig rig="threePt" dir="t"/>
          </a:scene3d>
          <a:sp3d>
            <a:bevelT w="241300" h="6350" prst="coolSlant"/>
          </a:sp3d>
        </p:spPr>
        <p:txBody>
          <a:bodyPr lIns="0" tIns="473796" rIns="0" bIns="0" anchor="ctr">
            <a:noAutofit/>
          </a:bodyPr>
          <a:lstStyle/>
          <a:p>
            <a:pPr algn="ctr" eaLnBrk="1" fontAlgn="auto" hangingPunct="1">
              <a:lnSpc>
                <a:spcPct val="120000"/>
              </a:lnSpc>
              <a:spcBef>
                <a:spcPts val="0"/>
              </a:spcBef>
              <a:spcAft>
                <a:spcPts val="0"/>
              </a:spcAft>
              <a:defRPr/>
            </a:pPr>
            <a:r>
              <a:rPr lang="zh-CN" altLang="en-US" sz="1600" b="1" kern="0" dirty="0">
                <a:solidFill>
                  <a:srgbClr val="015077"/>
                </a:solidFill>
                <a:latin typeface="微软雅黑" panose="020B0503020204020204" pitchFamily="34" charset="-122"/>
                <a:ea typeface="微软雅黑" panose="020B0503020204020204" pitchFamily="34" charset="-122"/>
              </a:rPr>
              <a:t>侦</a:t>
            </a:r>
            <a:endParaRPr lang="en-US" altLang="zh-CN" sz="1600" b="1" kern="0" dirty="0">
              <a:solidFill>
                <a:srgbClr val="015077"/>
              </a:solidFill>
              <a:latin typeface="微软雅黑" panose="020B0503020204020204" pitchFamily="34" charset="-122"/>
              <a:ea typeface="微软雅黑" panose="020B0503020204020204" pitchFamily="34" charset="-122"/>
            </a:endParaRPr>
          </a:p>
          <a:p>
            <a:pPr algn="ctr" eaLnBrk="1" fontAlgn="auto" hangingPunct="1">
              <a:lnSpc>
                <a:spcPct val="120000"/>
              </a:lnSpc>
              <a:spcBef>
                <a:spcPts val="0"/>
              </a:spcBef>
              <a:spcAft>
                <a:spcPts val="0"/>
              </a:spcAft>
              <a:defRPr/>
            </a:pPr>
            <a:r>
              <a:rPr lang="zh-CN" altLang="en-US" sz="1600" kern="0">
                <a:solidFill>
                  <a:srgbClr val="343434"/>
                </a:solidFill>
                <a:latin typeface="微软雅黑" panose="020B0503020204020204" pitchFamily="34" charset="-122"/>
                <a:ea typeface="微软雅黑" panose="020B0503020204020204" pitchFamily="34" charset="-122"/>
              </a:rPr>
              <a:t>错误、非需</a:t>
            </a:r>
            <a:endParaRPr lang="en-US" altLang="zh-CN" sz="1600" kern="0" dirty="0">
              <a:solidFill>
                <a:srgbClr val="343434"/>
              </a:solidFill>
              <a:latin typeface="微软雅黑" panose="020B0503020204020204" pitchFamily="34" charset="-122"/>
              <a:ea typeface="微软雅黑" panose="020B0503020204020204" pitchFamily="34" charset="-122"/>
            </a:endParaRPr>
          </a:p>
          <a:p>
            <a:pPr algn="ctr" eaLnBrk="1" fontAlgn="auto" hangingPunct="1">
              <a:lnSpc>
                <a:spcPct val="120000"/>
              </a:lnSpc>
              <a:spcBef>
                <a:spcPts val="0"/>
              </a:spcBef>
              <a:spcAft>
                <a:spcPts val="0"/>
              </a:spcAft>
              <a:defRPr/>
            </a:pPr>
            <a:endParaRPr lang="zh-CN" altLang="en-US" sz="1600" kern="0" dirty="0">
              <a:solidFill>
                <a:srgbClr val="343434"/>
              </a:solidFill>
              <a:latin typeface="微软雅黑" panose="020B0503020204020204" pitchFamily="34" charset="-122"/>
              <a:ea typeface="微软雅黑" panose="020B0503020204020204" pitchFamily="34" charset="-122"/>
            </a:endParaRPr>
          </a:p>
        </p:txBody>
      </p:sp>
      <p:sp>
        <p:nvSpPr>
          <p:cNvPr id="40" name="MH_SubTitle_3"/>
          <p:cNvSpPr/>
          <p:nvPr>
            <p:custDataLst>
              <p:tags r:id="rId18"/>
            </p:custDataLst>
          </p:nvPr>
        </p:nvSpPr>
        <p:spPr bwMode="auto">
          <a:xfrm>
            <a:off x="7906432" y="2902883"/>
            <a:ext cx="1356420" cy="320854"/>
          </a:xfrm>
          <a:custGeom>
            <a:avLst/>
            <a:gdLst>
              <a:gd name="T0" fmla="*/ 694211 w 1377002"/>
              <a:gd name="T1" fmla="*/ 0 h 437558"/>
              <a:gd name="T2" fmla="*/ 1333427 w 1377002"/>
              <a:gd name="T3" fmla="*/ 327989 h 437558"/>
              <a:gd name="T4" fmla="*/ 1388422 w 1377002"/>
              <a:gd name="T5" fmla="*/ 425766 h 437558"/>
              <a:gd name="T6" fmla="*/ 0 w 1377002"/>
              <a:gd name="T7" fmla="*/ 425766 h 437558"/>
              <a:gd name="T8" fmla="*/ 54997 w 1377002"/>
              <a:gd name="T9" fmla="*/ 327989 h 437558"/>
              <a:gd name="T10" fmla="*/ 694211 w 1377002"/>
              <a:gd name="T11" fmla="*/ 0 h 437558"/>
              <a:gd name="T12" fmla="*/ 0 60000 65536"/>
              <a:gd name="T13" fmla="*/ 0 60000 65536"/>
              <a:gd name="T14" fmla="*/ 0 60000 65536"/>
              <a:gd name="T15" fmla="*/ 0 60000 65536"/>
              <a:gd name="T16" fmla="*/ 0 60000 65536"/>
              <a:gd name="T17" fmla="*/ 0 60000 65536"/>
              <a:gd name="T18" fmla="*/ 0 w 1377002"/>
              <a:gd name="T19" fmla="*/ 0 h 437558"/>
              <a:gd name="T20" fmla="*/ 1377002 w 1377002"/>
              <a:gd name="T21" fmla="*/ 437558 h 437558"/>
            </a:gdLst>
            <a:ahLst/>
            <a:cxnLst>
              <a:cxn ang="T12">
                <a:pos x="T0" y="T1"/>
              </a:cxn>
              <a:cxn ang="T13">
                <a:pos x="T2" y="T3"/>
              </a:cxn>
              <a:cxn ang="T14">
                <a:pos x="T4" y="T5"/>
              </a:cxn>
              <a:cxn ang="T15">
                <a:pos x="T6" y="T7"/>
              </a:cxn>
              <a:cxn ang="T16">
                <a:pos x="T8" y="T9"/>
              </a:cxn>
              <a:cxn ang="T17">
                <a:pos x="T10" y="T11"/>
              </a:cxn>
            </a:cxnLst>
            <a:rect l="T18" t="T19" r="T20" b="T21"/>
            <a:pathLst>
              <a:path w="1377002" h="437558">
                <a:moveTo>
                  <a:pt x="688501" y="0"/>
                </a:moveTo>
                <a:cubicBezTo>
                  <a:pt x="952400" y="0"/>
                  <a:pt x="1185070" y="133708"/>
                  <a:pt x="1322461" y="337074"/>
                </a:cubicBezTo>
                <a:lnTo>
                  <a:pt x="1377002" y="437558"/>
                </a:lnTo>
                <a:lnTo>
                  <a:pt x="0" y="437558"/>
                </a:lnTo>
                <a:lnTo>
                  <a:pt x="54541" y="337074"/>
                </a:lnTo>
                <a:cubicBezTo>
                  <a:pt x="191933" y="133708"/>
                  <a:pt x="424602" y="0"/>
                  <a:pt x="688501" y="0"/>
                </a:cubicBezTo>
                <a:close/>
              </a:path>
            </a:pathLst>
          </a:custGeom>
          <a:solidFill>
            <a:srgbClr val="015077"/>
          </a:solidFill>
          <a:ln>
            <a:noFill/>
          </a:ln>
        </p:spPr>
        <p:txBody>
          <a:bodyPr lIns="80229" tIns="40115" rIns="80229" bIns="40115"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defRPr/>
            </a:pPr>
            <a:r>
              <a:rPr lang="en-US" altLang="zh-CN" sz="160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rPr>
              <a:t>head()</a:t>
            </a:r>
            <a:endParaRPr lang="en-US" altLang="zh-CN" sz="1600" dirty="0">
              <a:solidFill>
                <a:srgbClr val="FFFFF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1" name="MH_Title_1"/>
          <p:cNvSpPr/>
          <p:nvPr>
            <p:custDataLst>
              <p:tags r:id="rId19"/>
            </p:custDataLst>
          </p:nvPr>
        </p:nvSpPr>
        <p:spPr>
          <a:xfrm>
            <a:off x="4125867" y="4818490"/>
            <a:ext cx="4403471" cy="552734"/>
          </a:xfrm>
          <a:prstGeom prst="rect">
            <a:avLst/>
          </a:prstGeom>
          <a:solidFill>
            <a:srgbClr val="F2F2F2"/>
          </a:solidFill>
          <a:ln w="12700" cap="flat" cmpd="sng" algn="ctr">
            <a:noFill/>
            <a:prstDash val="solid"/>
            <a:miter lim="800000"/>
          </a:ln>
          <a:effectLst/>
        </p:spPr>
        <p:txBody>
          <a:bodyPr lIns="80229" tIns="40115" rIns="80229" bIns="40115"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srgbClr val="015077"/>
                </a:solidFill>
                <a:effectLst/>
                <a:uLnTx/>
                <a:uFillTx/>
                <a:latin typeface="微软雅黑" panose="020B0503020204020204" pitchFamily="34" charset="-122"/>
                <a:ea typeface="微软雅黑" panose="020B0503020204020204" pitchFamily="34" charset="-122"/>
                <a:cs typeface="+mn-cs"/>
              </a:rPr>
              <a:t>“三侦法” 侦查脏数据</a:t>
            </a:r>
            <a:endParaRPr kumimoji="0" lang="en-US" altLang="zh-CN" sz="2400" b="0" i="0" u="none" strike="noStrike" kern="0" cap="none" spc="0" normalizeH="0" baseline="0" noProof="0" dirty="0">
              <a:ln>
                <a:noFill/>
              </a:ln>
              <a:solidFill>
                <a:srgbClr val="015077"/>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right)">
                                      <p:cBhvr>
                                        <p:cTn id="7" dur="500"/>
                                        <p:tgtEl>
                                          <p:spTgt spid="25"/>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down)">
                                      <p:cBhvr>
                                        <p:cTn id="17" dur="500"/>
                                        <p:tgtEl>
                                          <p:spTgt spid="29"/>
                                        </p:tgtEl>
                                      </p:cBhvr>
                                    </p:animEffect>
                                  </p:childTnLst>
                                </p:cTn>
                              </p:par>
                            </p:childTnLst>
                          </p:cTn>
                        </p:par>
                        <p:par>
                          <p:cTn id="18" fill="hold">
                            <p:stCondLst>
                              <p:cond delay="500"/>
                            </p:stCondLst>
                            <p:childTnLst>
                              <p:par>
                                <p:cTn id="19" presetID="1" presetClass="entr" presetSubtype="0"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500"/>
                                        <p:tgtEl>
                                          <p:spTgt spid="35"/>
                                        </p:tgtEl>
                                      </p:cBhvr>
                                    </p:animEffect>
                                  </p:childTnLst>
                                </p:cTn>
                              </p:par>
                            </p:childTnLst>
                          </p:cTn>
                        </p:par>
                        <p:par>
                          <p:cTn id="28" fill="hold">
                            <p:stCondLst>
                              <p:cond delay="500"/>
                            </p:stCondLst>
                            <p:childTnLst>
                              <p:par>
                                <p:cTn id="29" presetID="1" presetClass="entr" presetSubtype="0"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24" grpId="0" bldLvl="0" animBg="1"/>
      <p:bldP spid="33" grpId="0" bldLvl="0" animBg="1"/>
      <p:bldP spid="34" grpId="0" bldLvl="0" animBg="1"/>
      <p:bldP spid="39" grpId="0" bldLvl="0" animBg="1"/>
      <p:bldP spid="40"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有时由于采集数据设备故障或无法存入数据或没有录入数据或故意隐藏数据等诸多原因，我们获得的部分数据可能存在缺失值。这些缺失值对于数据分析而言是没有任何意义的，需要通过程序处理掉这些缺失值，以便下一步进行分析。</a:t>
            </a:r>
            <a:endParaRPr kumimoji="0"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70688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rPr>
              <a:t>侦查缺失值</a:t>
            </a:r>
            <a:endParaRPr lang="zh-CN" sz="2400" dirty="0" smtClean="0">
              <a:latin typeface="微软雅黑" panose="020B0503020204020204" pitchFamily="34" charset="-122"/>
              <a:ea typeface="微软雅黑" panose="020B0503020204020204" pitchFamily="34" charset="-122"/>
            </a:endParaRPr>
          </a:p>
        </p:txBody>
      </p:sp>
      <p:sp>
        <p:nvSpPr>
          <p:cNvPr id="2"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2 </a:t>
            </a:r>
            <a:r>
              <a:rPr lang="zh-CN" altLang="en-US" smtClean="0"/>
              <a:t>侦查脏数据</a:t>
            </a:r>
            <a:endParaRPr lang="zh-CN" altLang="en-US" smtClean="0"/>
          </a:p>
        </p:txBody>
      </p:sp>
      <p:grpSp>
        <p:nvGrpSpPr>
          <p:cNvPr id="96" name="Group 86"/>
          <p:cNvGrpSpPr/>
          <p:nvPr/>
        </p:nvGrpSpPr>
        <p:grpSpPr>
          <a:xfrm>
            <a:off x="6096000" y="3744767"/>
            <a:ext cx="4296779" cy="2471249"/>
            <a:chOff x="4552949" y="1591929"/>
            <a:chExt cx="4366119" cy="2522498"/>
          </a:xfrm>
        </p:grpSpPr>
        <p:pic>
          <p:nvPicPr>
            <p:cNvPr id="97" name="Picture 3"/>
            <p:cNvPicPr>
              <a:picLocks noChangeAspect="1" noChangeArrowheads="1"/>
            </p:cNvPicPr>
            <p:nvPr>
              <p:custDataLst>
                <p:tags r:id="rId5"/>
              </p:custDataLst>
            </p:nvPr>
          </p:nvPicPr>
          <p:blipFill rotWithShape="1">
            <a:blip r:embed="rId6" cstate="screen"/>
            <a:srcRect/>
            <a:stretch>
              <a:fillRect/>
            </a:stretch>
          </p:blipFill>
          <p:spPr bwMode="auto">
            <a:xfrm rot="1164247" flipV="1">
              <a:off x="7212990" y="3259838"/>
              <a:ext cx="563293" cy="62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 name="Picture 3"/>
            <p:cNvPicPr>
              <a:picLocks noChangeAspect="1" noChangeArrowheads="1"/>
            </p:cNvPicPr>
            <p:nvPr>
              <p:custDataLst>
                <p:tags r:id="rId7"/>
              </p:custDataLst>
            </p:nvPr>
          </p:nvPicPr>
          <p:blipFill rotWithShape="1">
            <a:blip r:embed="rId8" cstate="screen"/>
            <a:srcRect/>
            <a:stretch>
              <a:fillRect/>
            </a:stretch>
          </p:blipFill>
          <p:spPr bwMode="auto">
            <a:xfrm rot="19878225" flipV="1">
              <a:off x="8211649" y="3972668"/>
              <a:ext cx="558904" cy="62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9" name="Picture 3"/>
            <p:cNvPicPr>
              <a:picLocks noChangeAspect="1" noChangeArrowheads="1"/>
            </p:cNvPicPr>
            <p:nvPr>
              <p:custDataLst>
                <p:tags r:id="rId9"/>
              </p:custDataLst>
            </p:nvPr>
          </p:nvPicPr>
          <p:blipFill rotWithShape="1">
            <a:blip r:embed="rId6" cstate="screen"/>
            <a:srcRect/>
            <a:stretch>
              <a:fillRect/>
            </a:stretch>
          </p:blipFill>
          <p:spPr bwMode="auto">
            <a:xfrm rot="1152643" flipV="1">
              <a:off x="7672523" y="4013457"/>
              <a:ext cx="563293" cy="62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0" name="Picture 3"/>
            <p:cNvPicPr>
              <a:picLocks noChangeAspect="1" noChangeArrowheads="1"/>
            </p:cNvPicPr>
            <p:nvPr>
              <p:custDataLst>
                <p:tags r:id="rId10"/>
              </p:custDataLst>
            </p:nvPr>
          </p:nvPicPr>
          <p:blipFill rotWithShape="1">
            <a:blip r:embed="rId6" cstate="screen"/>
            <a:srcRect/>
            <a:stretch>
              <a:fillRect/>
            </a:stretch>
          </p:blipFill>
          <p:spPr bwMode="auto">
            <a:xfrm rot="12057140" flipV="1">
              <a:off x="8245135" y="3111865"/>
              <a:ext cx="563293" cy="62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1" name="Picture 3"/>
            <p:cNvPicPr>
              <a:picLocks noChangeAspect="1" noChangeArrowheads="1"/>
            </p:cNvPicPr>
            <p:nvPr>
              <p:custDataLst>
                <p:tags r:id="rId11"/>
              </p:custDataLst>
            </p:nvPr>
          </p:nvPicPr>
          <p:blipFill rotWithShape="1">
            <a:blip r:embed="rId6" cstate="screen"/>
            <a:srcRect/>
            <a:stretch>
              <a:fillRect/>
            </a:stretch>
          </p:blipFill>
          <p:spPr bwMode="auto">
            <a:xfrm rot="12057140" flipV="1">
              <a:off x="7733400" y="2357195"/>
              <a:ext cx="563293" cy="62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 name="Picture 3"/>
            <p:cNvPicPr>
              <a:picLocks noChangeAspect="1" noChangeArrowheads="1"/>
            </p:cNvPicPr>
            <p:nvPr>
              <p:custDataLst>
                <p:tags r:id="rId12"/>
              </p:custDataLst>
            </p:nvPr>
          </p:nvPicPr>
          <p:blipFill rotWithShape="1">
            <a:blip r:embed="rId6" cstate="screen"/>
            <a:srcRect/>
            <a:stretch>
              <a:fillRect/>
            </a:stretch>
          </p:blipFill>
          <p:spPr bwMode="auto">
            <a:xfrm rot="12057140" flipV="1">
              <a:off x="7272375" y="1616057"/>
              <a:ext cx="563293" cy="62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 name="Picture 3"/>
            <p:cNvPicPr>
              <a:picLocks noChangeAspect="1" noChangeArrowheads="1"/>
            </p:cNvPicPr>
            <p:nvPr>
              <p:custDataLst>
                <p:tags r:id="rId13"/>
              </p:custDataLst>
            </p:nvPr>
          </p:nvPicPr>
          <p:blipFill rotWithShape="1">
            <a:blip r:embed="rId14" cstate="screen"/>
            <a:srcRect/>
            <a:stretch>
              <a:fillRect/>
            </a:stretch>
          </p:blipFill>
          <p:spPr bwMode="auto">
            <a:xfrm rot="8981151" flipV="1">
              <a:off x="6626991" y="1711212"/>
              <a:ext cx="765578" cy="85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4" name="平行四边形 115"/>
            <p:cNvSpPr/>
            <p:nvPr>
              <p:custDataLst>
                <p:tags r:id="rId15"/>
              </p:custDataLst>
            </p:nvPr>
          </p:nvSpPr>
          <p:spPr>
            <a:xfrm rot="1200000">
              <a:off x="6825944" y="1597157"/>
              <a:ext cx="919687" cy="456299"/>
            </a:xfrm>
            <a:prstGeom prst="parallelogram">
              <a:avLst>
                <a:gd name="adj" fmla="val 88523"/>
              </a:avLst>
            </a:prstGeom>
            <a:solidFill>
              <a:srgbClr val="F8F9FB"/>
            </a:solidFill>
            <a:ln w="12700" cap="flat" cmpd="sng" algn="ctr">
              <a:noFill/>
              <a:prstDash val="solid"/>
              <a:miter lim="800000"/>
            </a:ln>
            <a:effectLst>
              <a:outerShdw blurRad="457200" dist="114300" dir="15660000" sx="65000" sy="65000" rotWithShape="0">
                <a:prstClr val="black">
                  <a:alpha val="51000"/>
                </a:prstClr>
              </a:outerShdw>
            </a:effectLst>
          </p:spPr>
          <p:txBody>
            <a:bodyPr lIns="91416" tIns="45708" rIns="91416" bIns="45708"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5" name="平行四边形 116"/>
            <p:cNvSpPr/>
            <p:nvPr>
              <p:custDataLst>
                <p:tags r:id="rId16"/>
              </p:custDataLst>
            </p:nvPr>
          </p:nvSpPr>
          <p:spPr>
            <a:xfrm rot="16200000">
              <a:off x="6645902" y="2019619"/>
              <a:ext cx="740288" cy="477033"/>
            </a:xfrm>
            <a:prstGeom prst="parallelogram">
              <a:avLst>
                <a:gd name="adj" fmla="val 36484"/>
              </a:avLst>
            </a:prstGeom>
            <a:solidFill>
              <a:srgbClr val="00AEEF"/>
            </a:solidFill>
            <a:ln w="14288" cap="flat">
              <a:noFill/>
              <a:prstDash val="solid"/>
              <a:miter lim="800000"/>
            </a:ln>
            <a:effectLst>
              <a:outerShdw blurRad="101600" dist="50800" dir="5400000" sx="102000" sy="102000" algn="t" rotWithShape="0">
                <a:prstClr val="black">
                  <a:alpha val="28000"/>
                </a:prstClr>
              </a:outerShdw>
            </a:effectLst>
          </p:spPr>
          <p:txBody>
            <a:bodyPr vert="horz" wrap="square" lIns="91416" tIns="45708" rIns="91416" bIns="45708"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106" name="平行四边形 117"/>
            <p:cNvSpPr/>
            <p:nvPr>
              <p:custDataLst>
                <p:tags r:id="rId17"/>
              </p:custDataLst>
            </p:nvPr>
          </p:nvSpPr>
          <p:spPr>
            <a:xfrm rot="9071256">
              <a:off x="7074221" y="1950233"/>
              <a:ext cx="890783" cy="502656"/>
            </a:xfrm>
            <a:prstGeom prst="parallelogram">
              <a:avLst>
                <a:gd name="adj" fmla="val 55040"/>
              </a:avLst>
            </a:prstGeom>
            <a:solidFill>
              <a:srgbClr val="BECCCD"/>
            </a:solidFill>
            <a:ln w="12700" cap="flat" cmpd="sng" algn="ctr">
              <a:noFill/>
              <a:prstDash val="solid"/>
              <a:miter lim="800000"/>
            </a:ln>
            <a:effectLst>
              <a:innerShdw blurRad="292100" dist="165100" dir="4200000">
                <a:prstClr val="black">
                  <a:alpha val="17000"/>
                </a:prstClr>
              </a:innerShdw>
            </a:effectLst>
          </p:spPr>
          <p:txBody>
            <a:bodyPr lIns="91416" tIns="45708" rIns="91416" bIns="45708"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7" name="五边形 118"/>
            <p:cNvSpPr/>
            <p:nvPr>
              <p:custDataLst>
                <p:tags r:id="rId18"/>
              </p:custDataLst>
            </p:nvPr>
          </p:nvSpPr>
          <p:spPr>
            <a:xfrm flipH="1">
              <a:off x="5503720" y="3371869"/>
              <a:ext cx="2227320" cy="568209"/>
            </a:xfrm>
            <a:prstGeom prst="homePlate">
              <a:avLst>
                <a:gd name="adj" fmla="val 37444"/>
              </a:avLst>
            </a:prstGeom>
            <a:solidFill>
              <a:srgbClr val="00AEEF"/>
            </a:solidFill>
            <a:ln w="14288" cap="flat">
              <a:noFill/>
              <a:prstDash val="solid"/>
              <a:miter lim="800000"/>
            </a:ln>
            <a:effectLst>
              <a:reflection blurRad="6350" stA="52000" endA="300" endPos="35000" dir="5400000" sy="-100000" algn="bl" rotWithShape="0"/>
            </a:effectLst>
          </p:spPr>
          <p:txBody>
            <a:bodyPr vert="horz" wrap="square" lIns="91416" tIns="45708" rIns="91416" bIns="45708"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sym typeface="Batang" panose="02030600000101010101" charset="-127"/>
              </a:endParaRPr>
            </a:p>
          </p:txBody>
        </p:sp>
        <p:sp>
          <p:nvSpPr>
            <p:cNvPr id="108" name="平行四边形 119"/>
            <p:cNvSpPr/>
            <p:nvPr>
              <p:custDataLst>
                <p:tags r:id="rId19"/>
              </p:custDataLst>
            </p:nvPr>
          </p:nvSpPr>
          <p:spPr>
            <a:xfrm rot="1200000">
              <a:off x="7302977" y="2335693"/>
              <a:ext cx="919687" cy="456299"/>
            </a:xfrm>
            <a:prstGeom prst="parallelogram">
              <a:avLst>
                <a:gd name="adj" fmla="val 88523"/>
              </a:avLst>
            </a:prstGeom>
            <a:solidFill>
              <a:srgbClr val="F8F9FB"/>
            </a:solidFill>
            <a:ln w="12700" cap="flat" cmpd="sng" algn="ctr">
              <a:noFill/>
              <a:prstDash val="solid"/>
              <a:miter lim="800000"/>
            </a:ln>
            <a:effectLst>
              <a:outerShdw blurRad="457200" dist="114300" dir="15660000" sx="65000" sy="65000" rotWithShape="0">
                <a:prstClr val="black">
                  <a:alpha val="51000"/>
                </a:prstClr>
              </a:outerShdw>
            </a:effectLst>
          </p:spPr>
          <p:txBody>
            <a:bodyPr lIns="91416" tIns="45708" rIns="91416" bIns="45708"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9" name="平行四边形 120"/>
            <p:cNvSpPr/>
            <p:nvPr>
              <p:custDataLst>
                <p:tags r:id="rId20"/>
              </p:custDataLst>
            </p:nvPr>
          </p:nvSpPr>
          <p:spPr>
            <a:xfrm rot="16200000">
              <a:off x="7122935" y="2758157"/>
              <a:ext cx="740288" cy="477033"/>
            </a:xfrm>
            <a:prstGeom prst="parallelogram">
              <a:avLst>
                <a:gd name="adj" fmla="val 36484"/>
              </a:avLst>
            </a:prstGeom>
            <a:solidFill>
              <a:srgbClr val="0070C0"/>
            </a:solidFill>
            <a:ln w="14288" cap="flat">
              <a:noFill/>
              <a:prstDash val="solid"/>
              <a:miter lim="800000"/>
            </a:ln>
            <a:effectLst>
              <a:outerShdw blurRad="101600" dist="50800" dir="5400000" sx="102000" sy="102000" algn="t" rotWithShape="0">
                <a:prstClr val="black">
                  <a:alpha val="28000"/>
                </a:prstClr>
              </a:outerShdw>
            </a:effectLst>
          </p:spPr>
          <p:txBody>
            <a:bodyPr vert="horz" wrap="square" lIns="91416" tIns="45708" rIns="91416" bIns="45708"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110" name="平行四边形 121"/>
            <p:cNvSpPr/>
            <p:nvPr>
              <p:custDataLst>
                <p:tags r:id="rId21"/>
              </p:custDataLst>
            </p:nvPr>
          </p:nvSpPr>
          <p:spPr>
            <a:xfrm rot="9071256">
              <a:off x="7551254" y="2688771"/>
              <a:ext cx="890783" cy="502656"/>
            </a:xfrm>
            <a:prstGeom prst="parallelogram">
              <a:avLst>
                <a:gd name="adj" fmla="val 55040"/>
              </a:avLst>
            </a:prstGeom>
            <a:solidFill>
              <a:srgbClr val="BECCCD"/>
            </a:solidFill>
            <a:ln w="12700" cap="flat" cmpd="sng" algn="ctr">
              <a:noFill/>
              <a:prstDash val="solid"/>
              <a:miter lim="800000"/>
            </a:ln>
            <a:effectLst>
              <a:innerShdw blurRad="292100" dist="165100" dir="4200000">
                <a:prstClr val="black">
                  <a:alpha val="17000"/>
                </a:prstClr>
              </a:innerShdw>
            </a:effectLst>
          </p:spPr>
          <p:txBody>
            <a:bodyPr lIns="91416" tIns="45708" rIns="91416" bIns="45708"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1" name="平行四边形 122"/>
            <p:cNvSpPr/>
            <p:nvPr>
              <p:custDataLst>
                <p:tags r:id="rId22"/>
              </p:custDataLst>
            </p:nvPr>
          </p:nvSpPr>
          <p:spPr>
            <a:xfrm rot="1200000">
              <a:off x="7780009" y="3083302"/>
              <a:ext cx="919687" cy="456299"/>
            </a:xfrm>
            <a:prstGeom prst="parallelogram">
              <a:avLst>
                <a:gd name="adj" fmla="val 88523"/>
              </a:avLst>
            </a:prstGeom>
            <a:solidFill>
              <a:srgbClr val="F8F9FB"/>
            </a:solidFill>
            <a:ln w="12700" cap="flat" cmpd="sng" algn="ctr">
              <a:noFill/>
              <a:prstDash val="solid"/>
              <a:miter lim="800000"/>
            </a:ln>
            <a:effectLst>
              <a:outerShdw blurRad="457200" dist="114300" dir="15660000" sx="65000" sy="65000" rotWithShape="0">
                <a:prstClr val="black">
                  <a:alpha val="51000"/>
                </a:prstClr>
              </a:outerShdw>
            </a:effectLst>
          </p:spPr>
          <p:txBody>
            <a:bodyPr lIns="91416" tIns="45708" rIns="91416" bIns="45708"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2" name="平行四边形 123"/>
            <p:cNvSpPr/>
            <p:nvPr>
              <p:custDataLst>
                <p:tags r:id="rId23"/>
              </p:custDataLst>
            </p:nvPr>
          </p:nvSpPr>
          <p:spPr>
            <a:xfrm rot="16200000">
              <a:off x="7599968" y="3505766"/>
              <a:ext cx="740288" cy="477033"/>
            </a:xfrm>
            <a:prstGeom prst="parallelogram">
              <a:avLst>
                <a:gd name="adj" fmla="val 36484"/>
              </a:avLst>
            </a:prstGeom>
            <a:solidFill>
              <a:srgbClr val="00AEEF"/>
            </a:solidFill>
            <a:ln w="14288" cap="flat">
              <a:noFill/>
              <a:prstDash val="solid"/>
              <a:miter lim="800000"/>
            </a:ln>
            <a:effectLst>
              <a:outerShdw blurRad="101600" dist="50800" dir="5400000" sx="102000" sy="102000" algn="t" rotWithShape="0">
                <a:prstClr val="black">
                  <a:alpha val="28000"/>
                </a:prstClr>
              </a:outerShdw>
            </a:effectLst>
          </p:spPr>
          <p:txBody>
            <a:bodyPr vert="horz" wrap="square" lIns="91416" tIns="45708" rIns="91416" bIns="45708"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113" name="平行四边形 124"/>
            <p:cNvSpPr/>
            <p:nvPr>
              <p:custDataLst>
                <p:tags r:id="rId24"/>
              </p:custDataLst>
            </p:nvPr>
          </p:nvSpPr>
          <p:spPr>
            <a:xfrm rot="9071256">
              <a:off x="8028285" y="3436379"/>
              <a:ext cx="890783" cy="502656"/>
            </a:xfrm>
            <a:prstGeom prst="parallelogram">
              <a:avLst>
                <a:gd name="adj" fmla="val 55040"/>
              </a:avLst>
            </a:prstGeom>
            <a:solidFill>
              <a:srgbClr val="BECCCD"/>
            </a:solidFill>
            <a:ln w="12700" cap="flat" cmpd="sng" algn="ctr">
              <a:noFill/>
              <a:prstDash val="solid"/>
              <a:miter lim="800000"/>
            </a:ln>
            <a:effectLst>
              <a:innerShdw blurRad="292100" dist="165100" dir="4200000">
                <a:prstClr val="black">
                  <a:alpha val="17000"/>
                </a:prstClr>
              </a:innerShdw>
            </a:effectLst>
          </p:spPr>
          <p:txBody>
            <a:bodyPr lIns="91416" tIns="45708" rIns="91416" bIns="45708"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4" name="五边形 125"/>
            <p:cNvSpPr/>
            <p:nvPr>
              <p:custDataLst>
                <p:tags r:id="rId25"/>
              </p:custDataLst>
            </p:nvPr>
          </p:nvSpPr>
          <p:spPr>
            <a:xfrm flipH="1">
              <a:off x="5022115" y="2625012"/>
              <a:ext cx="2238255" cy="568209"/>
            </a:xfrm>
            <a:prstGeom prst="homePlate">
              <a:avLst>
                <a:gd name="adj" fmla="val 37444"/>
              </a:avLst>
            </a:prstGeom>
            <a:solidFill>
              <a:srgbClr val="0070C0"/>
            </a:solidFill>
            <a:ln w="14288" cap="flat">
              <a:noFill/>
              <a:prstDash val="solid"/>
              <a:miter lim="800000"/>
            </a:ln>
            <a:effectLst>
              <a:reflection blurRad="6350" stA="52000" endA="300" endPos="35000" dir="5400000" sy="-100000" algn="bl" rotWithShape="0"/>
            </a:effectLst>
          </p:spPr>
          <p:txBody>
            <a:bodyPr vert="horz" wrap="square" lIns="91416" tIns="45708" rIns="91416" bIns="45708"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black"/>
                </a:solidFill>
                <a:effectLst/>
                <a:uLnTx/>
                <a:uFillTx/>
                <a:sym typeface="Batang" panose="02030600000101010101" charset="-127"/>
              </a:endParaRPr>
            </a:p>
          </p:txBody>
        </p:sp>
        <p:sp>
          <p:nvSpPr>
            <p:cNvPr id="115" name="五边形 126"/>
            <p:cNvSpPr/>
            <p:nvPr>
              <p:custDataLst>
                <p:tags r:id="rId26"/>
              </p:custDataLst>
            </p:nvPr>
          </p:nvSpPr>
          <p:spPr>
            <a:xfrm flipH="1">
              <a:off x="4552949" y="1883949"/>
              <a:ext cx="2227320" cy="568209"/>
            </a:xfrm>
            <a:prstGeom prst="homePlate">
              <a:avLst>
                <a:gd name="adj" fmla="val 40583"/>
              </a:avLst>
            </a:prstGeom>
            <a:solidFill>
              <a:srgbClr val="00AEEF"/>
            </a:solidFill>
            <a:ln w="14288" cap="flat">
              <a:noFill/>
              <a:prstDash val="solid"/>
              <a:miter lim="800000"/>
            </a:ln>
            <a:effectLst>
              <a:reflection blurRad="6350" stA="52000" endA="300" endPos="35000" dir="5400000" sy="-100000" algn="bl" rotWithShape="0"/>
            </a:effectLst>
          </p:spPr>
          <p:txBody>
            <a:bodyPr vert="horz" wrap="square" lIns="91416" tIns="45708" rIns="91416" bIns="45708"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sym typeface="Batang" panose="02030600000101010101" charset="-127"/>
              </a:endParaRPr>
            </a:p>
          </p:txBody>
        </p:sp>
        <p:sp>
          <p:nvSpPr>
            <p:cNvPr id="116" name="Freeform 89"/>
            <p:cNvSpPr>
              <a:spLocks noEditPoints="1"/>
            </p:cNvSpPr>
            <p:nvPr>
              <p:custDataLst>
                <p:tags r:id="rId27"/>
              </p:custDataLst>
            </p:nvPr>
          </p:nvSpPr>
          <p:spPr bwMode="black">
            <a:xfrm>
              <a:off x="7563794" y="2376547"/>
              <a:ext cx="422573" cy="268028"/>
            </a:xfrm>
            <a:custGeom>
              <a:avLst/>
              <a:gdLst>
                <a:gd name="T0" fmla="*/ 350 w 3153"/>
                <a:gd name="T1" fmla="*/ 935 h 2031"/>
                <a:gd name="T2" fmla="*/ 788 w 3153"/>
                <a:gd name="T3" fmla="*/ 0 h 2031"/>
                <a:gd name="T4" fmla="*/ 2918 w 3153"/>
                <a:gd name="T5" fmla="*/ 1882 h 2031"/>
                <a:gd name="T6" fmla="*/ 2403 w 3153"/>
                <a:gd name="T7" fmla="*/ 1493 h 2031"/>
                <a:gd name="T8" fmla="*/ 2244 w 3153"/>
                <a:gd name="T9" fmla="*/ 1424 h 2031"/>
                <a:gd name="T10" fmla="*/ 2391 w 3153"/>
                <a:gd name="T11" fmla="*/ 1458 h 2031"/>
                <a:gd name="T12" fmla="*/ 1437 w 3153"/>
                <a:gd name="T13" fmla="*/ 1486 h 2031"/>
                <a:gd name="T14" fmla="*/ 1460 w 3153"/>
                <a:gd name="T15" fmla="*/ 1427 h 2031"/>
                <a:gd name="T16" fmla="*/ 1588 w 3153"/>
                <a:gd name="T17" fmla="*/ 1440 h 2031"/>
                <a:gd name="T18" fmla="*/ 1563 w 3153"/>
                <a:gd name="T19" fmla="*/ 1636 h 2031"/>
                <a:gd name="T20" fmla="*/ 1421 w 3153"/>
                <a:gd name="T21" fmla="*/ 1612 h 2031"/>
                <a:gd name="T22" fmla="*/ 1170 w 3153"/>
                <a:gd name="T23" fmla="*/ 1604 h 2031"/>
                <a:gd name="T24" fmla="*/ 1340 w 3153"/>
                <a:gd name="T25" fmla="*/ 1589 h 2031"/>
                <a:gd name="T26" fmla="*/ 1175 w 3153"/>
                <a:gd name="T27" fmla="*/ 1631 h 2031"/>
                <a:gd name="T28" fmla="*/ 1228 w 3153"/>
                <a:gd name="T29" fmla="*/ 1433 h 2031"/>
                <a:gd name="T30" fmla="*/ 1366 w 3153"/>
                <a:gd name="T31" fmla="*/ 1441 h 2031"/>
                <a:gd name="T32" fmla="*/ 916 w 3153"/>
                <a:gd name="T33" fmla="*/ 1607 h 2031"/>
                <a:gd name="T34" fmla="*/ 1099 w 3153"/>
                <a:gd name="T35" fmla="*/ 1564 h 2031"/>
                <a:gd name="T36" fmla="*/ 911 w 3153"/>
                <a:gd name="T37" fmla="*/ 1624 h 2031"/>
                <a:gd name="T38" fmla="*/ 832 w 3153"/>
                <a:gd name="T39" fmla="*/ 1503 h 2031"/>
                <a:gd name="T40" fmla="*/ 922 w 3153"/>
                <a:gd name="T41" fmla="*/ 1437 h 2031"/>
                <a:gd name="T42" fmla="*/ 999 w 3153"/>
                <a:gd name="T43" fmla="*/ 1440 h 2031"/>
                <a:gd name="T44" fmla="*/ 1143 w 3153"/>
                <a:gd name="T45" fmla="*/ 1436 h 2031"/>
                <a:gd name="T46" fmla="*/ 1113 w 3153"/>
                <a:gd name="T47" fmla="*/ 1496 h 2031"/>
                <a:gd name="T48" fmla="*/ 692 w 3153"/>
                <a:gd name="T49" fmla="*/ 1804 h 2031"/>
                <a:gd name="T50" fmla="*/ 574 w 3153"/>
                <a:gd name="T51" fmla="*/ 1739 h 2031"/>
                <a:gd name="T52" fmla="*/ 656 w 3153"/>
                <a:gd name="T53" fmla="*/ 1687 h 2031"/>
                <a:gd name="T54" fmla="*/ 823 w 3153"/>
                <a:gd name="T55" fmla="*/ 1619 h 2031"/>
                <a:gd name="T56" fmla="*/ 669 w 3153"/>
                <a:gd name="T57" fmla="*/ 1638 h 2031"/>
                <a:gd name="T58" fmla="*/ 713 w 3153"/>
                <a:gd name="T59" fmla="*/ 1551 h 2031"/>
                <a:gd name="T60" fmla="*/ 828 w 3153"/>
                <a:gd name="T61" fmla="*/ 1613 h 2031"/>
                <a:gd name="T62" fmla="*/ 1570 w 3153"/>
                <a:gd name="T63" fmla="*/ 1798 h 2031"/>
                <a:gd name="T64" fmla="*/ 850 w 3153"/>
                <a:gd name="T65" fmla="*/ 1803 h 2031"/>
                <a:gd name="T66" fmla="*/ 882 w 3153"/>
                <a:gd name="T67" fmla="*/ 1698 h 2031"/>
                <a:gd name="T68" fmla="*/ 1563 w 3153"/>
                <a:gd name="T69" fmla="*/ 1687 h 2031"/>
                <a:gd name="T70" fmla="*/ 1670 w 3153"/>
                <a:gd name="T71" fmla="*/ 1489 h 2031"/>
                <a:gd name="T72" fmla="*/ 1693 w 3153"/>
                <a:gd name="T73" fmla="*/ 1424 h 2031"/>
                <a:gd name="T74" fmla="*/ 1793 w 3153"/>
                <a:gd name="T75" fmla="*/ 1500 h 2031"/>
                <a:gd name="T76" fmla="*/ 1675 w 3153"/>
                <a:gd name="T77" fmla="*/ 1612 h 2031"/>
                <a:gd name="T78" fmla="*/ 1843 w 3153"/>
                <a:gd name="T79" fmla="*/ 1621 h 2031"/>
                <a:gd name="T80" fmla="*/ 1804 w 3153"/>
                <a:gd name="T81" fmla="*/ 1637 h 2031"/>
                <a:gd name="T82" fmla="*/ 1866 w 3153"/>
                <a:gd name="T83" fmla="*/ 1793 h 2031"/>
                <a:gd name="T84" fmla="*/ 1690 w 3153"/>
                <a:gd name="T85" fmla="*/ 1778 h 2031"/>
                <a:gd name="T86" fmla="*/ 1686 w 3153"/>
                <a:gd name="T87" fmla="*/ 1702 h 2031"/>
                <a:gd name="T88" fmla="*/ 1724 w 3153"/>
                <a:gd name="T89" fmla="*/ 1685 h 2031"/>
                <a:gd name="T90" fmla="*/ 1843 w 3153"/>
                <a:gd name="T91" fmla="*/ 1691 h 2031"/>
                <a:gd name="T92" fmla="*/ 2009 w 3153"/>
                <a:gd name="T93" fmla="*/ 1439 h 2031"/>
                <a:gd name="T94" fmla="*/ 2140 w 3153"/>
                <a:gd name="T95" fmla="*/ 1428 h 2031"/>
                <a:gd name="T96" fmla="*/ 2161 w 3153"/>
                <a:gd name="T97" fmla="*/ 1499 h 2031"/>
                <a:gd name="T98" fmla="*/ 2064 w 3153"/>
                <a:gd name="T99" fmla="*/ 1588 h 2031"/>
                <a:gd name="T100" fmla="*/ 2218 w 3153"/>
                <a:gd name="T101" fmla="*/ 1565 h 2031"/>
                <a:gd name="T102" fmla="*/ 2225 w 3153"/>
                <a:gd name="T103" fmla="*/ 1634 h 2031"/>
                <a:gd name="T104" fmla="*/ 2319 w 3153"/>
                <a:gd name="T105" fmla="*/ 1790 h 2031"/>
                <a:gd name="T106" fmla="*/ 2131 w 3153"/>
                <a:gd name="T107" fmla="*/ 1770 h 2031"/>
                <a:gd name="T108" fmla="*/ 2145 w 3153"/>
                <a:gd name="T109" fmla="*/ 1683 h 2031"/>
                <a:gd name="T110" fmla="*/ 2340 w 3153"/>
                <a:gd name="T111" fmla="*/ 1624 h 2031"/>
                <a:gd name="T112" fmla="*/ 2463 w 3153"/>
                <a:gd name="T113" fmla="*/ 1564 h 2031"/>
                <a:gd name="T114" fmla="*/ 2434 w 3153"/>
                <a:gd name="T115" fmla="*/ 1636 h 2031"/>
                <a:gd name="T116" fmla="*/ 2415 w 3153"/>
                <a:gd name="T117" fmla="*/ 1769 h 2031"/>
                <a:gd name="T118" fmla="*/ 2500 w 3153"/>
                <a:gd name="T119" fmla="*/ 1683 h 2031"/>
                <a:gd name="T120" fmla="*/ 2605 w 3153"/>
                <a:gd name="T121" fmla="*/ 1791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rgbClr val="00AEEF"/>
            </a:solidFill>
            <a:ln>
              <a:noFill/>
            </a:ln>
            <a:effectLst>
              <a:reflection blurRad="6350" stA="52000" endA="300" endPos="35000" dir="5400000" sy="-100000" algn="bl" rotWithShape="0"/>
            </a:effectLst>
          </p:spPr>
          <p:txBody>
            <a:bodyPr vert="horz" wrap="square" lIns="61719" tIns="30859" rIns="61719" bIns="30859"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en-US" sz="900" b="0" i="0" u="none" strike="noStrike" kern="0" cap="none" spc="0" normalizeH="0" baseline="0" noProof="0" dirty="0">
                <a:ln>
                  <a:noFill/>
                </a:ln>
                <a:solidFill>
                  <a:prstClr val="black"/>
                </a:solidFill>
                <a:effectLst/>
                <a:uLnTx/>
                <a:uFillTx/>
              </a:endParaRPr>
            </a:p>
          </p:txBody>
        </p:sp>
        <p:sp>
          <p:nvSpPr>
            <p:cNvPr id="117" name="矩形 128"/>
            <p:cNvSpPr/>
            <p:nvPr>
              <p:custDataLst>
                <p:tags r:id="rId28"/>
              </p:custDataLst>
            </p:nvPr>
          </p:nvSpPr>
          <p:spPr>
            <a:xfrm rot="10800000">
              <a:off x="6626393" y="1888658"/>
              <a:ext cx="148050" cy="563500"/>
            </a:xfrm>
            <a:prstGeom prst="rect">
              <a:avLst/>
            </a:prstGeom>
            <a:gradFill>
              <a:gsLst>
                <a:gs pos="0">
                  <a:sysClr val="window" lastClr="FFFFFF">
                    <a:alpha val="0"/>
                  </a:sysClr>
                </a:gs>
                <a:gs pos="87000">
                  <a:sysClr val="windowText" lastClr="000000">
                    <a:alpha val="23000"/>
                  </a:sysClr>
                </a:gs>
              </a:gsLst>
              <a:lin ang="10800000" scaled="0"/>
            </a:gradFill>
            <a:ln w="12700" cap="flat" cmpd="sng" algn="ctr">
              <a:noFill/>
              <a:prstDash val="solid"/>
              <a:miter lim="800000"/>
            </a:ln>
            <a:effectLst/>
          </p:spPr>
          <p:txBody>
            <a:bodyPr lIns="91416" tIns="45708" rIns="91416" bIns="45708"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white"/>
                </a:solidFill>
                <a:effectLst/>
                <a:uLnTx/>
                <a:uFillTx/>
                <a:latin typeface="Batang" panose="02030600000101010101" charset="-127"/>
                <a:ea typeface="宋体" panose="02010600030101010101" pitchFamily="2" charset="-122"/>
                <a:cs typeface="+mn-cs"/>
                <a:sym typeface="Batang" panose="02030600000101010101" charset="-127"/>
              </a:endParaRPr>
            </a:p>
          </p:txBody>
        </p:sp>
        <p:sp>
          <p:nvSpPr>
            <p:cNvPr id="118" name="矩形 129"/>
            <p:cNvSpPr/>
            <p:nvPr>
              <p:custDataLst>
                <p:tags r:id="rId29"/>
              </p:custDataLst>
            </p:nvPr>
          </p:nvSpPr>
          <p:spPr>
            <a:xfrm rot="10800000">
              <a:off x="7110671" y="2625011"/>
              <a:ext cx="148050" cy="568209"/>
            </a:xfrm>
            <a:prstGeom prst="rect">
              <a:avLst/>
            </a:prstGeom>
            <a:gradFill>
              <a:gsLst>
                <a:gs pos="0">
                  <a:sysClr val="window" lastClr="FFFFFF">
                    <a:alpha val="0"/>
                  </a:sysClr>
                </a:gs>
                <a:gs pos="87000">
                  <a:sysClr val="windowText" lastClr="000000">
                    <a:alpha val="23000"/>
                  </a:sysClr>
                </a:gs>
              </a:gsLst>
              <a:lin ang="10800000" scaled="0"/>
            </a:gradFill>
            <a:ln w="12700" cap="flat" cmpd="sng" algn="ctr">
              <a:noFill/>
              <a:prstDash val="solid"/>
              <a:miter lim="800000"/>
            </a:ln>
            <a:effectLst/>
          </p:spPr>
          <p:txBody>
            <a:bodyPr lIns="91416" tIns="45708" rIns="91416" bIns="45708"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white"/>
                </a:solidFill>
                <a:effectLst/>
                <a:uLnTx/>
                <a:uFillTx/>
                <a:latin typeface="Batang" panose="02030600000101010101" charset="-127"/>
                <a:ea typeface="宋体" panose="02010600030101010101" pitchFamily="2" charset="-122"/>
                <a:cs typeface="+mn-cs"/>
                <a:sym typeface="Batang" panose="02030600000101010101" charset="-127"/>
              </a:endParaRPr>
            </a:p>
          </p:txBody>
        </p:sp>
        <p:sp>
          <p:nvSpPr>
            <p:cNvPr id="119" name="矩形 130"/>
            <p:cNvSpPr/>
            <p:nvPr>
              <p:custDataLst>
                <p:tags r:id="rId30"/>
              </p:custDataLst>
            </p:nvPr>
          </p:nvSpPr>
          <p:spPr>
            <a:xfrm rot="10800000">
              <a:off x="7377911" y="3371869"/>
              <a:ext cx="354683" cy="568209"/>
            </a:xfrm>
            <a:prstGeom prst="rect">
              <a:avLst/>
            </a:prstGeom>
            <a:solidFill>
              <a:srgbClr val="00AEEF"/>
            </a:solidFill>
            <a:ln w="12700" cap="flat" cmpd="sng" algn="ctr">
              <a:noFill/>
              <a:prstDash val="solid"/>
              <a:miter lim="800000"/>
            </a:ln>
            <a:effectLst/>
          </p:spPr>
          <p:txBody>
            <a:bodyPr lIns="91416" tIns="45708" rIns="91416" bIns="45708"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white"/>
                </a:solidFill>
                <a:effectLst/>
                <a:uLnTx/>
                <a:uFillTx/>
                <a:latin typeface="Batang" panose="02030600000101010101" charset="-127"/>
                <a:ea typeface="宋体" panose="02010600030101010101" pitchFamily="2" charset="-122"/>
                <a:cs typeface="+mn-cs"/>
                <a:sym typeface="Batang" panose="02030600000101010101" charset="-127"/>
              </a:endParaRPr>
            </a:p>
          </p:txBody>
        </p:sp>
        <p:pic>
          <p:nvPicPr>
            <p:cNvPr id="120" name="Picture 3"/>
            <p:cNvPicPr>
              <a:picLocks noChangeAspect="1" noChangeArrowheads="1"/>
            </p:cNvPicPr>
            <p:nvPr>
              <p:custDataLst>
                <p:tags r:id="rId31"/>
              </p:custDataLst>
            </p:nvPr>
          </p:nvPicPr>
          <p:blipFill rotWithShape="1">
            <a:blip r:embed="rId14" cstate="screen"/>
            <a:srcRect/>
            <a:stretch>
              <a:fillRect/>
            </a:stretch>
          </p:blipFill>
          <p:spPr bwMode="auto">
            <a:xfrm rot="19878225" flipV="1">
              <a:off x="7637917" y="3214337"/>
              <a:ext cx="765578" cy="85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1" name="Picture 3"/>
            <p:cNvPicPr>
              <a:picLocks noChangeAspect="1" noChangeArrowheads="1"/>
            </p:cNvPicPr>
            <p:nvPr>
              <p:custDataLst>
                <p:tags r:id="rId32"/>
              </p:custDataLst>
            </p:nvPr>
          </p:nvPicPr>
          <p:blipFill rotWithShape="1">
            <a:blip r:embed="rId14" cstate="screen"/>
            <a:srcRect/>
            <a:stretch>
              <a:fillRect/>
            </a:stretch>
          </p:blipFill>
          <p:spPr bwMode="auto">
            <a:xfrm rot="19878225" flipV="1">
              <a:off x="7113625" y="2493408"/>
              <a:ext cx="765578" cy="85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22" name="组合 133"/>
            <p:cNvGrpSpPr>
              <a:grpSpLocks noChangeAspect="1"/>
            </p:cNvGrpSpPr>
            <p:nvPr/>
          </p:nvGrpSpPr>
          <p:grpSpPr>
            <a:xfrm>
              <a:off x="7088733" y="1591929"/>
              <a:ext cx="339976" cy="286883"/>
              <a:chOff x="2162176" y="-104775"/>
              <a:chExt cx="1655763" cy="1417638"/>
            </a:xfrm>
            <a:solidFill>
              <a:srgbClr val="3666D7"/>
            </a:solidFill>
          </p:grpSpPr>
          <p:sp>
            <p:nvSpPr>
              <p:cNvPr id="145" name="Freeform 3767"/>
              <p:cNvSpPr/>
              <p:nvPr>
                <p:custDataLst>
                  <p:tags r:id="rId33"/>
                </p:custDataLst>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solidFill>
                <a:srgbClr val="00AEEF"/>
              </a:solidFill>
              <a:ln>
                <a:noFill/>
              </a:ln>
              <a:effectLst>
                <a:reflection blurRad="6350" stA="52000" endA="300" endPos="35000" dir="5400000" sy="-100000" algn="bl" rotWithShape="0"/>
              </a:effectLst>
            </p:spPr>
            <p:txBody>
              <a:bodyPr vert="horz" wrap="square" lIns="82292" tIns="41145" rIns="82292" bIns="41145"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900" b="0" i="0" u="none" strike="noStrike" kern="0" cap="none" spc="0" normalizeH="0" baseline="0" noProof="0" dirty="0">
                  <a:ln>
                    <a:noFill/>
                  </a:ln>
                  <a:solidFill>
                    <a:prstClr val="black"/>
                  </a:solidFill>
                  <a:effectLst/>
                  <a:uLnTx/>
                  <a:uFillTx/>
                </a:endParaRPr>
              </a:p>
            </p:txBody>
          </p:sp>
          <p:sp>
            <p:nvSpPr>
              <p:cNvPr id="146" name="Freeform 3768"/>
              <p:cNvSpPr/>
              <p:nvPr>
                <p:custDataLst>
                  <p:tags r:id="rId34"/>
                </p:custDataLst>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solidFill>
                <a:srgbClr val="34833F"/>
              </a:solidFill>
              <a:ln>
                <a:noFill/>
              </a:ln>
              <a:effectLst>
                <a:reflection blurRad="6350" stA="52000" endA="300" endPos="35000" dir="5400000" sy="-100000" algn="bl" rotWithShape="0"/>
              </a:effectLst>
            </p:spPr>
            <p:txBody>
              <a:bodyPr vert="horz" wrap="square" lIns="82292" tIns="41145" rIns="82292" bIns="41145"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900" b="0" i="0" u="none" strike="noStrike" kern="0" cap="none" spc="0" normalizeH="0" baseline="0" noProof="0" dirty="0">
                  <a:ln>
                    <a:noFill/>
                  </a:ln>
                  <a:solidFill>
                    <a:prstClr val="black"/>
                  </a:solidFill>
                  <a:effectLst/>
                  <a:uLnTx/>
                  <a:uFillTx/>
                </a:endParaRPr>
              </a:p>
            </p:txBody>
          </p:sp>
        </p:grpSp>
        <p:pic>
          <p:nvPicPr>
            <p:cNvPr id="123" name="Picture 5" descr="\\MAGNUM\Projects\Microsoft\Cloud Power FY12\Design\ICONS_PNG\Increase.png"/>
            <p:cNvPicPr>
              <a:picLocks noChangeAspect="1" noChangeArrowheads="1"/>
            </p:cNvPicPr>
            <p:nvPr>
              <p:custDataLst>
                <p:tags r:id="rId35"/>
              </p:custDataLst>
            </p:nvPr>
          </p:nvPicPr>
          <p:blipFill rotWithShape="1">
            <a:blip r:embed="rId36" cstate="screen">
              <a:duotone>
                <a:prstClr val="black"/>
                <a:srgbClr val="393F59">
                  <a:tint val="45000"/>
                  <a:satMod val="400000"/>
                </a:srgbClr>
              </a:duotone>
            </a:blip>
            <a:srcRect/>
            <a:stretch>
              <a:fillRect/>
            </a:stretch>
          </p:blipFill>
          <p:spPr bwMode="auto">
            <a:xfrm>
              <a:off x="7816381" y="2782717"/>
              <a:ext cx="713153" cy="588490"/>
            </a:xfrm>
            <a:prstGeom prst="rect">
              <a:avLst/>
            </a:prstGeom>
            <a:noFill/>
            <a:effectLst>
              <a:reflection blurRad="6350" stA="52000" endA="300" endPos="35000" dir="5400000" sy="-100000" algn="bl" rotWithShape="0"/>
            </a:effectLst>
          </p:spPr>
        </p:pic>
        <p:sp>
          <p:nvSpPr>
            <p:cNvPr id="124" name="文本框 137"/>
            <p:cNvSpPr txBox="1"/>
            <p:nvPr>
              <p:custDataLst>
                <p:tags r:id="rId37"/>
              </p:custDataLst>
            </p:nvPr>
          </p:nvSpPr>
          <p:spPr>
            <a:xfrm>
              <a:off x="5007689" y="1998337"/>
              <a:ext cx="772362" cy="376967"/>
            </a:xfrm>
            <a:prstGeom prst="rect">
              <a:avLst/>
            </a:prstGeom>
            <a:noFill/>
          </p:spPr>
          <p:txBody>
            <a:bodyPr wrap="none" lIns="91416" tIns="45708" rIns="91416" bIns="45708" rtlCol="0">
              <a:spAutoFit/>
            </a:bodyPr>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Tahoma" panose="020B0604030504040204" pitchFamily="34" charset="0"/>
                </a:rPr>
                <a:t>isnull</a:t>
              </a: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125" name="文本框 138"/>
            <p:cNvSpPr txBox="1"/>
            <p:nvPr>
              <p:custDataLst>
                <p:tags r:id="rId38"/>
              </p:custDataLst>
            </p:nvPr>
          </p:nvSpPr>
          <p:spPr>
            <a:xfrm>
              <a:off x="5407901" y="2735217"/>
              <a:ext cx="984115" cy="376967"/>
            </a:xfrm>
            <a:prstGeom prst="rect">
              <a:avLst/>
            </a:prstGeom>
            <a:noFill/>
          </p:spPr>
          <p:txBody>
            <a:bodyPr wrap="none" lIns="91416" tIns="45708" rIns="91416" bIns="45708" rtlCol="0">
              <a:spAutoFit/>
            </a:bodyPr>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Tahoma" panose="020B0604030504040204" pitchFamily="34" charset="0"/>
                </a:rPr>
                <a:t>notnull</a:t>
              </a: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126" name="文本框 139"/>
            <p:cNvSpPr txBox="1"/>
            <p:nvPr>
              <p:custDataLst>
                <p:tags r:id="rId39"/>
              </p:custDataLst>
            </p:nvPr>
          </p:nvSpPr>
          <p:spPr>
            <a:xfrm>
              <a:off x="5808113" y="3472097"/>
              <a:ext cx="625764" cy="376967"/>
            </a:xfrm>
            <a:prstGeom prst="rect">
              <a:avLst/>
            </a:prstGeom>
            <a:noFill/>
          </p:spPr>
          <p:txBody>
            <a:bodyPr wrap="none" lIns="91416" tIns="45708" rIns="91416" bIns="45708" rtlCol="0">
              <a:spAutoFit/>
            </a:bodyPr>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Tahoma" panose="020B0604030504040204" pitchFamily="34" charset="0"/>
                </a:rPr>
                <a:t>info</a:t>
              </a: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grpSp>
          <p:nvGrpSpPr>
            <p:cNvPr id="127" name="组合 140"/>
            <p:cNvGrpSpPr/>
            <p:nvPr/>
          </p:nvGrpSpPr>
          <p:grpSpPr>
            <a:xfrm>
              <a:off x="6901085" y="2030573"/>
              <a:ext cx="218826" cy="477753"/>
              <a:chOff x="5038767" y="1303073"/>
              <a:chExt cx="325210" cy="720403"/>
            </a:xfrm>
          </p:grpSpPr>
          <p:sp>
            <p:nvSpPr>
              <p:cNvPr id="140" name="Freeform 22"/>
              <p:cNvSpPr/>
              <p:nvPr>
                <p:custDataLst>
                  <p:tags r:id="rId40"/>
                </p:custDataLst>
              </p:nvPr>
            </p:nvSpPr>
            <p:spPr bwMode="auto">
              <a:xfrm>
                <a:off x="5122540" y="1634458"/>
                <a:ext cx="100858" cy="389018"/>
              </a:xfrm>
              <a:custGeom>
                <a:avLst/>
                <a:gdLst>
                  <a:gd name="T0" fmla="*/ 14 w 21"/>
                  <a:gd name="T1" fmla="*/ 78 h 80"/>
                  <a:gd name="T2" fmla="*/ 7 w 21"/>
                  <a:gd name="T3" fmla="*/ 67 h 80"/>
                  <a:gd name="T4" fmla="*/ 7 w 21"/>
                  <a:gd name="T5" fmla="*/ 16 h 80"/>
                  <a:gd name="T6" fmla="*/ 0 w 21"/>
                  <a:gd name="T7" fmla="*/ 6 h 80"/>
                  <a:gd name="T8" fmla="*/ 7 w 21"/>
                  <a:gd name="T9" fmla="*/ 3 h 80"/>
                  <a:gd name="T10" fmla="*/ 14 w 21"/>
                  <a:gd name="T11" fmla="*/ 6 h 80"/>
                  <a:gd name="T12" fmla="*/ 21 w 21"/>
                  <a:gd name="T13" fmla="*/ 17 h 80"/>
                  <a:gd name="T14" fmla="*/ 21 w 21"/>
                  <a:gd name="T15" fmla="*/ 75 h 80"/>
                  <a:gd name="T16" fmla="*/ 14 w 21"/>
                  <a:gd name="T17" fmla="*/ 7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80">
                    <a:moveTo>
                      <a:pt x="14" y="78"/>
                    </a:moveTo>
                    <a:cubicBezTo>
                      <a:pt x="9" y="75"/>
                      <a:pt x="7" y="72"/>
                      <a:pt x="7" y="67"/>
                    </a:cubicBezTo>
                    <a:cubicBezTo>
                      <a:pt x="7" y="16"/>
                      <a:pt x="7" y="16"/>
                      <a:pt x="7" y="16"/>
                    </a:cubicBezTo>
                    <a:cubicBezTo>
                      <a:pt x="2" y="13"/>
                      <a:pt x="0" y="10"/>
                      <a:pt x="0" y="6"/>
                    </a:cubicBezTo>
                    <a:cubicBezTo>
                      <a:pt x="0" y="1"/>
                      <a:pt x="2" y="0"/>
                      <a:pt x="7" y="3"/>
                    </a:cubicBezTo>
                    <a:cubicBezTo>
                      <a:pt x="14" y="6"/>
                      <a:pt x="14" y="6"/>
                      <a:pt x="14" y="6"/>
                    </a:cubicBezTo>
                    <a:cubicBezTo>
                      <a:pt x="19" y="9"/>
                      <a:pt x="21" y="13"/>
                      <a:pt x="21" y="17"/>
                    </a:cubicBezTo>
                    <a:cubicBezTo>
                      <a:pt x="21" y="75"/>
                      <a:pt x="21" y="75"/>
                      <a:pt x="21" y="75"/>
                    </a:cubicBezTo>
                    <a:cubicBezTo>
                      <a:pt x="21" y="79"/>
                      <a:pt x="19" y="80"/>
                      <a:pt x="14" y="78"/>
                    </a:cubicBezTo>
                    <a:close/>
                  </a:path>
                </a:pathLst>
              </a:custGeom>
              <a:solidFill>
                <a:srgbClr val="FFFFFF"/>
              </a:solidFill>
              <a:ln w="14288" cap="flat">
                <a:noFill/>
                <a:prstDash val="solid"/>
                <a:miter lim="800000"/>
              </a:ln>
            </p:spPr>
            <p:txBody>
              <a:bodyPr vert="horz" wrap="square" lIns="121888" tIns="60944" rIns="121888" bIns="60944"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141" name="Freeform 23"/>
              <p:cNvSpPr/>
              <p:nvPr>
                <p:custDataLst>
                  <p:tags r:id="rId41"/>
                </p:custDataLst>
              </p:nvPr>
            </p:nvSpPr>
            <p:spPr bwMode="auto">
              <a:xfrm>
                <a:off x="5038767" y="1303073"/>
                <a:ext cx="47341" cy="139964"/>
              </a:xfrm>
              <a:custGeom>
                <a:avLst/>
                <a:gdLst>
                  <a:gd name="T0" fmla="*/ 0 w 10"/>
                  <a:gd name="T1" fmla="*/ 15 h 29"/>
                  <a:gd name="T2" fmla="*/ 3 w 10"/>
                  <a:gd name="T3" fmla="*/ 17 h 29"/>
                  <a:gd name="T4" fmla="*/ 4 w 10"/>
                  <a:gd name="T5" fmla="*/ 21 h 29"/>
                  <a:gd name="T6" fmla="*/ 5 w 10"/>
                  <a:gd name="T7" fmla="*/ 25 h 29"/>
                  <a:gd name="T8" fmla="*/ 7 w 10"/>
                  <a:gd name="T9" fmla="*/ 23 h 29"/>
                  <a:gd name="T10" fmla="*/ 5 w 10"/>
                  <a:gd name="T11" fmla="*/ 17 h 29"/>
                  <a:gd name="T12" fmla="*/ 2 w 10"/>
                  <a:gd name="T13" fmla="*/ 10 h 29"/>
                  <a:gd name="T14" fmla="*/ 1 w 10"/>
                  <a:gd name="T15" fmla="*/ 4 h 29"/>
                  <a:gd name="T16" fmla="*/ 2 w 10"/>
                  <a:gd name="T17" fmla="*/ 1 h 29"/>
                  <a:gd name="T18" fmla="*/ 5 w 10"/>
                  <a:gd name="T19" fmla="*/ 1 h 29"/>
                  <a:gd name="T20" fmla="*/ 9 w 10"/>
                  <a:gd name="T21" fmla="*/ 4 h 29"/>
                  <a:gd name="T22" fmla="*/ 10 w 10"/>
                  <a:gd name="T23" fmla="*/ 8 h 29"/>
                  <a:gd name="T24" fmla="*/ 10 w 10"/>
                  <a:gd name="T25" fmla="*/ 13 h 29"/>
                  <a:gd name="T26" fmla="*/ 7 w 10"/>
                  <a:gd name="T27" fmla="*/ 11 h 29"/>
                  <a:gd name="T28" fmla="*/ 7 w 10"/>
                  <a:gd name="T29" fmla="*/ 6 h 29"/>
                  <a:gd name="T30" fmla="*/ 6 w 10"/>
                  <a:gd name="T31" fmla="*/ 4 h 29"/>
                  <a:gd name="T32" fmla="*/ 4 w 10"/>
                  <a:gd name="T33" fmla="*/ 4 h 29"/>
                  <a:gd name="T34" fmla="*/ 4 w 10"/>
                  <a:gd name="T35" fmla="*/ 5 h 29"/>
                  <a:gd name="T36" fmla="*/ 6 w 10"/>
                  <a:gd name="T37" fmla="*/ 12 h 29"/>
                  <a:gd name="T38" fmla="*/ 9 w 10"/>
                  <a:gd name="T39" fmla="*/ 18 h 29"/>
                  <a:gd name="T40" fmla="*/ 10 w 10"/>
                  <a:gd name="T41" fmla="*/ 25 h 29"/>
                  <a:gd name="T42" fmla="*/ 9 w 10"/>
                  <a:gd name="T43" fmla="*/ 28 h 29"/>
                  <a:gd name="T44" fmla="*/ 5 w 10"/>
                  <a:gd name="T45" fmla="*/ 28 h 29"/>
                  <a:gd name="T46" fmla="*/ 0 w 10"/>
                  <a:gd name="T47" fmla="*/ 19 h 29"/>
                  <a:gd name="T48" fmla="*/ 0 w 10"/>
                  <a:gd name="T49"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29">
                    <a:moveTo>
                      <a:pt x="0" y="15"/>
                    </a:moveTo>
                    <a:cubicBezTo>
                      <a:pt x="3" y="17"/>
                      <a:pt x="3" y="17"/>
                      <a:pt x="3" y="17"/>
                    </a:cubicBezTo>
                    <a:cubicBezTo>
                      <a:pt x="4" y="21"/>
                      <a:pt x="4" y="21"/>
                      <a:pt x="4" y="21"/>
                    </a:cubicBezTo>
                    <a:cubicBezTo>
                      <a:pt x="4" y="23"/>
                      <a:pt x="4" y="24"/>
                      <a:pt x="5" y="25"/>
                    </a:cubicBezTo>
                    <a:cubicBezTo>
                      <a:pt x="6" y="26"/>
                      <a:pt x="7" y="25"/>
                      <a:pt x="7" y="23"/>
                    </a:cubicBezTo>
                    <a:cubicBezTo>
                      <a:pt x="7" y="21"/>
                      <a:pt x="6" y="19"/>
                      <a:pt x="5" y="17"/>
                    </a:cubicBezTo>
                    <a:cubicBezTo>
                      <a:pt x="2" y="10"/>
                      <a:pt x="2" y="10"/>
                      <a:pt x="2" y="10"/>
                    </a:cubicBezTo>
                    <a:cubicBezTo>
                      <a:pt x="1" y="8"/>
                      <a:pt x="1" y="6"/>
                      <a:pt x="1" y="4"/>
                    </a:cubicBezTo>
                    <a:cubicBezTo>
                      <a:pt x="1" y="2"/>
                      <a:pt x="1" y="1"/>
                      <a:pt x="2" y="1"/>
                    </a:cubicBezTo>
                    <a:cubicBezTo>
                      <a:pt x="3" y="0"/>
                      <a:pt x="4" y="0"/>
                      <a:pt x="5" y="1"/>
                    </a:cubicBezTo>
                    <a:cubicBezTo>
                      <a:pt x="7" y="2"/>
                      <a:pt x="8" y="3"/>
                      <a:pt x="9" y="4"/>
                    </a:cubicBezTo>
                    <a:cubicBezTo>
                      <a:pt x="10" y="5"/>
                      <a:pt x="10" y="7"/>
                      <a:pt x="10" y="8"/>
                    </a:cubicBezTo>
                    <a:cubicBezTo>
                      <a:pt x="10" y="13"/>
                      <a:pt x="10" y="13"/>
                      <a:pt x="10" y="13"/>
                    </a:cubicBezTo>
                    <a:cubicBezTo>
                      <a:pt x="7" y="11"/>
                      <a:pt x="7" y="11"/>
                      <a:pt x="7" y="11"/>
                    </a:cubicBezTo>
                    <a:cubicBezTo>
                      <a:pt x="7" y="6"/>
                      <a:pt x="7" y="6"/>
                      <a:pt x="7" y="6"/>
                    </a:cubicBezTo>
                    <a:cubicBezTo>
                      <a:pt x="7" y="5"/>
                      <a:pt x="7" y="4"/>
                      <a:pt x="6" y="4"/>
                    </a:cubicBezTo>
                    <a:cubicBezTo>
                      <a:pt x="5" y="4"/>
                      <a:pt x="5" y="3"/>
                      <a:pt x="4" y="4"/>
                    </a:cubicBezTo>
                    <a:cubicBezTo>
                      <a:pt x="4" y="4"/>
                      <a:pt x="4" y="5"/>
                      <a:pt x="4" y="5"/>
                    </a:cubicBezTo>
                    <a:cubicBezTo>
                      <a:pt x="4" y="7"/>
                      <a:pt x="5" y="9"/>
                      <a:pt x="6" y="12"/>
                    </a:cubicBezTo>
                    <a:cubicBezTo>
                      <a:pt x="9" y="18"/>
                      <a:pt x="9" y="18"/>
                      <a:pt x="9" y="18"/>
                    </a:cubicBezTo>
                    <a:cubicBezTo>
                      <a:pt x="10" y="21"/>
                      <a:pt x="10" y="23"/>
                      <a:pt x="10" y="25"/>
                    </a:cubicBezTo>
                    <a:cubicBezTo>
                      <a:pt x="10" y="26"/>
                      <a:pt x="10" y="27"/>
                      <a:pt x="9" y="28"/>
                    </a:cubicBezTo>
                    <a:cubicBezTo>
                      <a:pt x="8" y="29"/>
                      <a:pt x="7" y="29"/>
                      <a:pt x="5" y="28"/>
                    </a:cubicBezTo>
                    <a:cubicBezTo>
                      <a:pt x="2" y="26"/>
                      <a:pt x="0" y="23"/>
                      <a:pt x="0" y="19"/>
                    </a:cubicBezTo>
                    <a:lnTo>
                      <a:pt x="0" y="15"/>
                    </a:lnTo>
                    <a:close/>
                  </a:path>
                </a:pathLst>
              </a:custGeom>
              <a:solidFill>
                <a:srgbClr val="FFFFFF"/>
              </a:solidFill>
              <a:ln w="14288" cap="flat">
                <a:noFill/>
                <a:prstDash val="solid"/>
                <a:miter lim="800000"/>
              </a:ln>
            </p:spPr>
            <p:txBody>
              <a:bodyPr vert="horz" wrap="square" lIns="121888" tIns="60944" rIns="121888" bIns="60944"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142" name="Freeform 24"/>
              <p:cNvSpPr/>
              <p:nvPr>
                <p:custDataLst>
                  <p:tags r:id="rId42"/>
                </p:custDataLst>
              </p:nvPr>
            </p:nvSpPr>
            <p:spPr bwMode="auto">
              <a:xfrm>
                <a:off x="5131390" y="1346297"/>
                <a:ext cx="53516" cy="146139"/>
              </a:xfrm>
              <a:custGeom>
                <a:avLst/>
                <a:gdLst>
                  <a:gd name="T0" fmla="*/ 26 w 26"/>
                  <a:gd name="T1" fmla="*/ 14 h 71"/>
                  <a:gd name="T2" fmla="*/ 26 w 26"/>
                  <a:gd name="T3" fmla="*/ 21 h 71"/>
                  <a:gd name="T4" fmla="*/ 16 w 26"/>
                  <a:gd name="T5" fmla="*/ 17 h 71"/>
                  <a:gd name="T6" fmla="*/ 16 w 26"/>
                  <a:gd name="T7" fmla="*/ 71 h 71"/>
                  <a:gd name="T8" fmla="*/ 7 w 26"/>
                  <a:gd name="T9" fmla="*/ 66 h 71"/>
                  <a:gd name="T10" fmla="*/ 7 w 26"/>
                  <a:gd name="T11" fmla="*/ 12 h 71"/>
                  <a:gd name="T12" fmla="*/ 0 w 26"/>
                  <a:gd name="T13" fmla="*/ 7 h 71"/>
                  <a:gd name="T14" fmla="*/ 0 w 26"/>
                  <a:gd name="T15" fmla="*/ 2 h 71"/>
                  <a:gd name="T16" fmla="*/ 0 w 26"/>
                  <a:gd name="T17" fmla="*/ 0 h 71"/>
                  <a:gd name="T18" fmla="*/ 26 w 26"/>
                  <a:gd name="T19" fmla="*/ 1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71">
                    <a:moveTo>
                      <a:pt x="26" y="14"/>
                    </a:moveTo>
                    <a:lnTo>
                      <a:pt x="26" y="21"/>
                    </a:lnTo>
                    <a:lnTo>
                      <a:pt x="16" y="17"/>
                    </a:lnTo>
                    <a:lnTo>
                      <a:pt x="16" y="71"/>
                    </a:lnTo>
                    <a:lnTo>
                      <a:pt x="7" y="66"/>
                    </a:lnTo>
                    <a:lnTo>
                      <a:pt x="7" y="12"/>
                    </a:lnTo>
                    <a:lnTo>
                      <a:pt x="0" y="7"/>
                    </a:lnTo>
                    <a:lnTo>
                      <a:pt x="0" y="2"/>
                    </a:lnTo>
                    <a:lnTo>
                      <a:pt x="0" y="0"/>
                    </a:lnTo>
                    <a:lnTo>
                      <a:pt x="26" y="14"/>
                    </a:lnTo>
                    <a:close/>
                  </a:path>
                </a:pathLst>
              </a:custGeom>
              <a:solidFill>
                <a:srgbClr val="FFFFFF"/>
              </a:solidFill>
              <a:ln w="14288" cap="flat">
                <a:noFill/>
                <a:prstDash val="solid"/>
                <a:miter lim="800000"/>
              </a:ln>
            </p:spPr>
            <p:txBody>
              <a:bodyPr vert="horz" wrap="square" lIns="121888" tIns="60944" rIns="121888" bIns="60944"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143" name="Freeform 25"/>
              <p:cNvSpPr/>
              <p:nvPr>
                <p:custDataLst>
                  <p:tags r:id="rId43"/>
                </p:custDataLst>
              </p:nvPr>
            </p:nvSpPr>
            <p:spPr bwMode="auto">
              <a:xfrm>
                <a:off x="5228129" y="1399813"/>
                <a:ext cx="43225" cy="150256"/>
              </a:xfrm>
              <a:custGeom>
                <a:avLst/>
                <a:gdLst>
                  <a:gd name="T0" fmla="*/ 0 w 21"/>
                  <a:gd name="T1" fmla="*/ 0 h 73"/>
                  <a:gd name="T2" fmla="*/ 21 w 21"/>
                  <a:gd name="T3" fmla="*/ 12 h 73"/>
                  <a:gd name="T4" fmla="*/ 21 w 21"/>
                  <a:gd name="T5" fmla="*/ 19 h 73"/>
                  <a:gd name="T6" fmla="*/ 10 w 21"/>
                  <a:gd name="T7" fmla="*/ 12 h 73"/>
                  <a:gd name="T8" fmla="*/ 10 w 21"/>
                  <a:gd name="T9" fmla="*/ 31 h 73"/>
                  <a:gd name="T10" fmla="*/ 19 w 21"/>
                  <a:gd name="T11" fmla="*/ 38 h 73"/>
                  <a:gd name="T12" fmla="*/ 19 w 21"/>
                  <a:gd name="T13" fmla="*/ 45 h 73"/>
                  <a:gd name="T14" fmla="*/ 10 w 21"/>
                  <a:gd name="T15" fmla="*/ 38 h 73"/>
                  <a:gd name="T16" fmla="*/ 10 w 21"/>
                  <a:gd name="T17" fmla="*/ 59 h 73"/>
                  <a:gd name="T18" fmla="*/ 21 w 21"/>
                  <a:gd name="T19" fmla="*/ 66 h 73"/>
                  <a:gd name="T20" fmla="*/ 21 w 21"/>
                  <a:gd name="T21" fmla="*/ 73 h 73"/>
                  <a:gd name="T22" fmla="*/ 0 w 21"/>
                  <a:gd name="T23" fmla="*/ 62 h 73"/>
                  <a:gd name="T24" fmla="*/ 0 w 21"/>
                  <a:gd name="T25"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73">
                    <a:moveTo>
                      <a:pt x="0" y="0"/>
                    </a:moveTo>
                    <a:lnTo>
                      <a:pt x="21" y="12"/>
                    </a:lnTo>
                    <a:lnTo>
                      <a:pt x="21" y="19"/>
                    </a:lnTo>
                    <a:lnTo>
                      <a:pt x="10" y="12"/>
                    </a:lnTo>
                    <a:lnTo>
                      <a:pt x="10" y="31"/>
                    </a:lnTo>
                    <a:lnTo>
                      <a:pt x="19" y="38"/>
                    </a:lnTo>
                    <a:lnTo>
                      <a:pt x="19" y="45"/>
                    </a:lnTo>
                    <a:lnTo>
                      <a:pt x="10" y="38"/>
                    </a:lnTo>
                    <a:lnTo>
                      <a:pt x="10" y="59"/>
                    </a:lnTo>
                    <a:lnTo>
                      <a:pt x="21" y="66"/>
                    </a:lnTo>
                    <a:lnTo>
                      <a:pt x="21" y="73"/>
                    </a:lnTo>
                    <a:lnTo>
                      <a:pt x="0" y="62"/>
                    </a:lnTo>
                    <a:lnTo>
                      <a:pt x="0" y="0"/>
                    </a:lnTo>
                    <a:close/>
                  </a:path>
                </a:pathLst>
              </a:custGeom>
              <a:solidFill>
                <a:srgbClr val="FFFFFF"/>
              </a:solidFill>
              <a:ln w="14288" cap="flat">
                <a:noFill/>
                <a:prstDash val="solid"/>
                <a:miter lim="800000"/>
              </a:ln>
            </p:spPr>
            <p:txBody>
              <a:bodyPr vert="horz" wrap="square" lIns="121888" tIns="60944" rIns="121888" bIns="60944"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144" name="Freeform 26"/>
              <p:cNvSpPr>
                <a:spLocks noEditPoints="1"/>
              </p:cNvSpPr>
              <p:nvPr>
                <p:custDataLst>
                  <p:tags r:id="rId44"/>
                </p:custDataLst>
              </p:nvPr>
            </p:nvSpPr>
            <p:spPr bwMode="auto">
              <a:xfrm>
                <a:off x="5316636" y="1449212"/>
                <a:ext cx="47341" cy="135847"/>
              </a:xfrm>
              <a:custGeom>
                <a:avLst/>
                <a:gdLst>
                  <a:gd name="T0" fmla="*/ 0 w 10"/>
                  <a:gd name="T1" fmla="*/ 0 h 28"/>
                  <a:gd name="T2" fmla="*/ 7 w 10"/>
                  <a:gd name="T3" fmla="*/ 4 h 28"/>
                  <a:gd name="T4" fmla="*/ 10 w 10"/>
                  <a:gd name="T5" fmla="*/ 10 h 28"/>
                  <a:gd name="T6" fmla="*/ 10 w 10"/>
                  <a:gd name="T7" fmla="*/ 17 h 28"/>
                  <a:gd name="T8" fmla="*/ 8 w 10"/>
                  <a:gd name="T9" fmla="*/ 18 h 28"/>
                  <a:gd name="T10" fmla="*/ 4 w 10"/>
                  <a:gd name="T11" fmla="*/ 16 h 28"/>
                  <a:gd name="T12" fmla="*/ 3 w 10"/>
                  <a:gd name="T13" fmla="*/ 16 h 28"/>
                  <a:gd name="T14" fmla="*/ 3 w 10"/>
                  <a:gd name="T15" fmla="*/ 28 h 28"/>
                  <a:gd name="T16" fmla="*/ 0 w 10"/>
                  <a:gd name="T17" fmla="*/ 26 h 28"/>
                  <a:gd name="T18" fmla="*/ 0 w 10"/>
                  <a:gd name="T19" fmla="*/ 0 h 28"/>
                  <a:gd name="T20" fmla="*/ 5 w 10"/>
                  <a:gd name="T21" fmla="*/ 14 h 28"/>
                  <a:gd name="T22" fmla="*/ 6 w 10"/>
                  <a:gd name="T23" fmla="*/ 14 h 28"/>
                  <a:gd name="T24" fmla="*/ 7 w 10"/>
                  <a:gd name="T25" fmla="*/ 14 h 28"/>
                  <a:gd name="T26" fmla="*/ 7 w 10"/>
                  <a:gd name="T27" fmla="*/ 8 h 28"/>
                  <a:gd name="T28" fmla="*/ 5 w 10"/>
                  <a:gd name="T29" fmla="*/ 6 h 28"/>
                  <a:gd name="T30" fmla="*/ 3 w 10"/>
                  <a:gd name="T31" fmla="*/ 5 h 28"/>
                  <a:gd name="T32" fmla="*/ 3 w 10"/>
                  <a:gd name="T33" fmla="*/ 13 h 28"/>
                  <a:gd name="T34" fmla="*/ 5 w 10"/>
                  <a:gd name="T35"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28">
                    <a:moveTo>
                      <a:pt x="0" y="0"/>
                    </a:moveTo>
                    <a:cubicBezTo>
                      <a:pt x="7" y="4"/>
                      <a:pt x="7" y="4"/>
                      <a:pt x="7" y="4"/>
                    </a:cubicBezTo>
                    <a:cubicBezTo>
                      <a:pt x="9" y="5"/>
                      <a:pt x="10" y="7"/>
                      <a:pt x="10" y="10"/>
                    </a:cubicBezTo>
                    <a:cubicBezTo>
                      <a:pt x="10" y="17"/>
                      <a:pt x="10" y="17"/>
                      <a:pt x="10" y="17"/>
                    </a:cubicBezTo>
                    <a:cubicBezTo>
                      <a:pt x="10" y="19"/>
                      <a:pt x="9" y="19"/>
                      <a:pt x="8" y="18"/>
                    </a:cubicBezTo>
                    <a:cubicBezTo>
                      <a:pt x="7" y="18"/>
                      <a:pt x="6" y="18"/>
                      <a:pt x="4" y="16"/>
                    </a:cubicBezTo>
                    <a:cubicBezTo>
                      <a:pt x="3" y="16"/>
                      <a:pt x="3" y="16"/>
                      <a:pt x="3" y="16"/>
                    </a:cubicBezTo>
                    <a:cubicBezTo>
                      <a:pt x="3" y="28"/>
                      <a:pt x="3" y="28"/>
                      <a:pt x="3" y="28"/>
                    </a:cubicBezTo>
                    <a:cubicBezTo>
                      <a:pt x="0" y="26"/>
                      <a:pt x="0" y="26"/>
                      <a:pt x="0" y="26"/>
                    </a:cubicBezTo>
                    <a:lnTo>
                      <a:pt x="0" y="0"/>
                    </a:lnTo>
                    <a:close/>
                    <a:moveTo>
                      <a:pt x="5" y="14"/>
                    </a:moveTo>
                    <a:cubicBezTo>
                      <a:pt x="6" y="14"/>
                      <a:pt x="6" y="14"/>
                      <a:pt x="6" y="14"/>
                    </a:cubicBezTo>
                    <a:cubicBezTo>
                      <a:pt x="7" y="14"/>
                      <a:pt x="7" y="14"/>
                      <a:pt x="7" y="14"/>
                    </a:cubicBezTo>
                    <a:cubicBezTo>
                      <a:pt x="7" y="8"/>
                      <a:pt x="7" y="8"/>
                      <a:pt x="7" y="8"/>
                    </a:cubicBezTo>
                    <a:cubicBezTo>
                      <a:pt x="7" y="7"/>
                      <a:pt x="6" y="7"/>
                      <a:pt x="5" y="6"/>
                    </a:cubicBezTo>
                    <a:cubicBezTo>
                      <a:pt x="3" y="5"/>
                      <a:pt x="3" y="5"/>
                      <a:pt x="3" y="5"/>
                    </a:cubicBezTo>
                    <a:cubicBezTo>
                      <a:pt x="3" y="13"/>
                      <a:pt x="3" y="13"/>
                      <a:pt x="3" y="13"/>
                    </a:cubicBezTo>
                    <a:lnTo>
                      <a:pt x="5" y="14"/>
                    </a:lnTo>
                    <a:close/>
                  </a:path>
                </a:pathLst>
              </a:custGeom>
              <a:solidFill>
                <a:srgbClr val="FFFFFF"/>
              </a:solidFill>
              <a:ln w="14288" cap="flat">
                <a:noFill/>
                <a:prstDash val="solid"/>
                <a:miter lim="800000"/>
              </a:ln>
            </p:spPr>
            <p:txBody>
              <a:bodyPr vert="horz" wrap="square" lIns="121888" tIns="60944" rIns="121888" bIns="60944"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grpSp>
        <p:grpSp>
          <p:nvGrpSpPr>
            <p:cNvPr id="128" name="组合 147"/>
            <p:cNvGrpSpPr/>
            <p:nvPr/>
          </p:nvGrpSpPr>
          <p:grpSpPr>
            <a:xfrm>
              <a:off x="7386672" y="2749493"/>
              <a:ext cx="224012" cy="498227"/>
              <a:chOff x="5846145" y="2700653"/>
              <a:chExt cx="332915" cy="751275"/>
            </a:xfrm>
          </p:grpSpPr>
          <p:sp>
            <p:nvSpPr>
              <p:cNvPr id="135" name="Freeform 28"/>
              <p:cNvSpPr/>
              <p:nvPr>
                <p:custDataLst>
                  <p:tags r:id="rId45"/>
                </p:custDataLst>
              </p:nvPr>
            </p:nvSpPr>
            <p:spPr bwMode="auto">
              <a:xfrm>
                <a:off x="5846145" y="2978521"/>
                <a:ext cx="253170" cy="473407"/>
              </a:xfrm>
              <a:custGeom>
                <a:avLst/>
                <a:gdLst>
                  <a:gd name="T0" fmla="*/ 7 w 52"/>
                  <a:gd name="T1" fmla="*/ 2 h 97"/>
                  <a:gd name="T2" fmla="*/ 31 w 52"/>
                  <a:gd name="T3" fmla="*/ 15 h 97"/>
                  <a:gd name="T4" fmla="*/ 52 w 52"/>
                  <a:gd name="T5" fmla="*/ 47 h 97"/>
                  <a:gd name="T6" fmla="*/ 52 w 52"/>
                  <a:gd name="T7" fmla="*/ 49 h 97"/>
                  <a:gd name="T8" fmla="*/ 31 w 52"/>
                  <a:gd name="T9" fmla="*/ 58 h 97"/>
                  <a:gd name="T10" fmla="*/ 15 w 52"/>
                  <a:gd name="T11" fmla="*/ 58 h 97"/>
                  <a:gd name="T12" fmla="*/ 15 w 52"/>
                  <a:gd name="T13" fmla="*/ 65 h 97"/>
                  <a:gd name="T14" fmla="*/ 46 w 52"/>
                  <a:gd name="T15" fmla="*/ 82 h 97"/>
                  <a:gd name="T16" fmla="*/ 52 w 52"/>
                  <a:gd name="T17" fmla="*/ 92 h 97"/>
                  <a:gd name="T18" fmla="*/ 46 w 52"/>
                  <a:gd name="T19" fmla="*/ 95 h 97"/>
                  <a:gd name="T20" fmla="*/ 7 w 52"/>
                  <a:gd name="T21" fmla="*/ 74 h 97"/>
                  <a:gd name="T22" fmla="*/ 1 w 52"/>
                  <a:gd name="T23" fmla="*/ 63 h 97"/>
                  <a:gd name="T24" fmla="*/ 1 w 52"/>
                  <a:gd name="T25" fmla="*/ 50 h 97"/>
                  <a:gd name="T26" fmla="*/ 31 w 52"/>
                  <a:gd name="T27" fmla="*/ 45 h 97"/>
                  <a:gd name="T28" fmla="*/ 38 w 52"/>
                  <a:gd name="T29" fmla="*/ 42 h 97"/>
                  <a:gd name="T30" fmla="*/ 38 w 52"/>
                  <a:gd name="T31" fmla="*/ 39 h 97"/>
                  <a:gd name="T32" fmla="*/ 31 w 52"/>
                  <a:gd name="T33" fmla="*/ 29 h 97"/>
                  <a:gd name="T34" fmla="*/ 8 w 52"/>
                  <a:gd name="T35" fmla="*/ 16 h 97"/>
                  <a:gd name="T36" fmla="*/ 0 w 52"/>
                  <a:gd name="T37" fmla="*/ 5 h 97"/>
                  <a:gd name="T38" fmla="*/ 7 w 52"/>
                  <a:gd name="T39" fmla="*/ 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97">
                    <a:moveTo>
                      <a:pt x="7" y="2"/>
                    </a:moveTo>
                    <a:cubicBezTo>
                      <a:pt x="31" y="15"/>
                      <a:pt x="31" y="15"/>
                      <a:pt x="31" y="15"/>
                    </a:cubicBezTo>
                    <a:cubicBezTo>
                      <a:pt x="45" y="23"/>
                      <a:pt x="52" y="34"/>
                      <a:pt x="52" y="47"/>
                    </a:cubicBezTo>
                    <a:cubicBezTo>
                      <a:pt x="52" y="49"/>
                      <a:pt x="52" y="49"/>
                      <a:pt x="52" y="49"/>
                    </a:cubicBezTo>
                    <a:cubicBezTo>
                      <a:pt x="52" y="63"/>
                      <a:pt x="45" y="66"/>
                      <a:pt x="31" y="58"/>
                    </a:cubicBezTo>
                    <a:cubicBezTo>
                      <a:pt x="20" y="52"/>
                      <a:pt x="15" y="52"/>
                      <a:pt x="15" y="58"/>
                    </a:cubicBezTo>
                    <a:cubicBezTo>
                      <a:pt x="15" y="65"/>
                      <a:pt x="15" y="65"/>
                      <a:pt x="15" y="65"/>
                    </a:cubicBezTo>
                    <a:cubicBezTo>
                      <a:pt x="46" y="82"/>
                      <a:pt x="46" y="82"/>
                      <a:pt x="46" y="82"/>
                    </a:cubicBezTo>
                    <a:cubicBezTo>
                      <a:pt x="50" y="84"/>
                      <a:pt x="52" y="88"/>
                      <a:pt x="52" y="92"/>
                    </a:cubicBezTo>
                    <a:cubicBezTo>
                      <a:pt x="52" y="96"/>
                      <a:pt x="50" y="97"/>
                      <a:pt x="46" y="95"/>
                    </a:cubicBezTo>
                    <a:cubicBezTo>
                      <a:pt x="7" y="74"/>
                      <a:pt x="7" y="74"/>
                      <a:pt x="7" y="74"/>
                    </a:cubicBezTo>
                    <a:cubicBezTo>
                      <a:pt x="3" y="71"/>
                      <a:pt x="1" y="68"/>
                      <a:pt x="1" y="63"/>
                    </a:cubicBezTo>
                    <a:cubicBezTo>
                      <a:pt x="1" y="50"/>
                      <a:pt x="1" y="50"/>
                      <a:pt x="1" y="50"/>
                    </a:cubicBezTo>
                    <a:cubicBezTo>
                      <a:pt x="1" y="35"/>
                      <a:pt x="11" y="33"/>
                      <a:pt x="31" y="45"/>
                    </a:cubicBezTo>
                    <a:cubicBezTo>
                      <a:pt x="36" y="47"/>
                      <a:pt x="38" y="46"/>
                      <a:pt x="38" y="42"/>
                    </a:cubicBezTo>
                    <a:cubicBezTo>
                      <a:pt x="38" y="39"/>
                      <a:pt x="38" y="39"/>
                      <a:pt x="38" y="39"/>
                    </a:cubicBezTo>
                    <a:cubicBezTo>
                      <a:pt x="38" y="35"/>
                      <a:pt x="36" y="32"/>
                      <a:pt x="31" y="29"/>
                    </a:cubicBezTo>
                    <a:cubicBezTo>
                      <a:pt x="8" y="16"/>
                      <a:pt x="8" y="16"/>
                      <a:pt x="8" y="16"/>
                    </a:cubicBezTo>
                    <a:cubicBezTo>
                      <a:pt x="3" y="13"/>
                      <a:pt x="0" y="10"/>
                      <a:pt x="0" y="5"/>
                    </a:cubicBezTo>
                    <a:cubicBezTo>
                      <a:pt x="0" y="1"/>
                      <a:pt x="3" y="0"/>
                      <a:pt x="7" y="2"/>
                    </a:cubicBezTo>
                    <a:close/>
                  </a:path>
                </a:pathLst>
              </a:custGeom>
              <a:solidFill>
                <a:srgbClr val="FFFFFF"/>
              </a:solidFill>
              <a:ln w="14288" cap="flat">
                <a:noFill/>
                <a:prstDash val="solid"/>
                <a:miter lim="800000"/>
              </a:ln>
            </p:spPr>
            <p:txBody>
              <a:bodyPr vert="horz" wrap="square" lIns="121888" tIns="60944" rIns="121888" bIns="60944"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136" name="Freeform 29"/>
              <p:cNvSpPr/>
              <p:nvPr>
                <p:custDataLst>
                  <p:tags r:id="rId46"/>
                </p:custDataLst>
              </p:nvPr>
            </p:nvSpPr>
            <p:spPr bwMode="auto">
              <a:xfrm>
                <a:off x="5855909" y="2700653"/>
                <a:ext cx="49399" cy="142023"/>
              </a:xfrm>
              <a:custGeom>
                <a:avLst/>
                <a:gdLst>
                  <a:gd name="T0" fmla="*/ 0 w 10"/>
                  <a:gd name="T1" fmla="*/ 15 h 29"/>
                  <a:gd name="T2" fmla="*/ 3 w 10"/>
                  <a:gd name="T3" fmla="*/ 16 h 29"/>
                  <a:gd name="T4" fmla="*/ 3 w 10"/>
                  <a:gd name="T5" fmla="*/ 21 h 29"/>
                  <a:gd name="T6" fmla="*/ 5 w 10"/>
                  <a:gd name="T7" fmla="*/ 25 h 29"/>
                  <a:gd name="T8" fmla="*/ 6 w 10"/>
                  <a:gd name="T9" fmla="*/ 23 h 29"/>
                  <a:gd name="T10" fmla="*/ 5 w 10"/>
                  <a:gd name="T11" fmla="*/ 16 h 29"/>
                  <a:gd name="T12" fmla="*/ 2 w 10"/>
                  <a:gd name="T13" fmla="*/ 10 h 29"/>
                  <a:gd name="T14" fmla="*/ 0 w 10"/>
                  <a:gd name="T15" fmla="*/ 4 h 29"/>
                  <a:gd name="T16" fmla="*/ 1 w 10"/>
                  <a:gd name="T17" fmla="*/ 0 h 29"/>
                  <a:gd name="T18" fmla="*/ 5 w 10"/>
                  <a:gd name="T19" fmla="*/ 1 h 29"/>
                  <a:gd name="T20" fmla="*/ 8 w 10"/>
                  <a:gd name="T21" fmla="*/ 4 h 29"/>
                  <a:gd name="T22" fmla="*/ 10 w 10"/>
                  <a:gd name="T23" fmla="*/ 8 h 29"/>
                  <a:gd name="T24" fmla="*/ 10 w 10"/>
                  <a:gd name="T25" fmla="*/ 12 h 29"/>
                  <a:gd name="T26" fmla="*/ 6 w 10"/>
                  <a:gd name="T27" fmla="*/ 11 h 29"/>
                  <a:gd name="T28" fmla="*/ 6 w 10"/>
                  <a:gd name="T29" fmla="*/ 6 h 29"/>
                  <a:gd name="T30" fmla="*/ 5 w 10"/>
                  <a:gd name="T31" fmla="*/ 4 h 29"/>
                  <a:gd name="T32" fmla="*/ 4 w 10"/>
                  <a:gd name="T33" fmla="*/ 3 h 29"/>
                  <a:gd name="T34" fmla="*/ 3 w 10"/>
                  <a:gd name="T35" fmla="*/ 5 h 29"/>
                  <a:gd name="T36" fmla="*/ 5 w 10"/>
                  <a:gd name="T37" fmla="*/ 11 h 29"/>
                  <a:gd name="T38" fmla="*/ 8 w 10"/>
                  <a:gd name="T39" fmla="*/ 18 h 29"/>
                  <a:gd name="T40" fmla="*/ 10 w 10"/>
                  <a:gd name="T41" fmla="*/ 24 h 29"/>
                  <a:gd name="T42" fmla="*/ 9 w 10"/>
                  <a:gd name="T43" fmla="*/ 28 h 29"/>
                  <a:gd name="T44" fmla="*/ 5 w 10"/>
                  <a:gd name="T45" fmla="*/ 28 h 29"/>
                  <a:gd name="T46" fmla="*/ 0 w 10"/>
                  <a:gd name="T47" fmla="*/ 19 h 29"/>
                  <a:gd name="T48" fmla="*/ 0 w 10"/>
                  <a:gd name="T49"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29">
                    <a:moveTo>
                      <a:pt x="0" y="15"/>
                    </a:moveTo>
                    <a:cubicBezTo>
                      <a:pt x="3" y="16"/>
                      <a:pt x="3" y="16"/>
                      <a:pt x="3" y="16"/>
                    </a:cubicBezTo>
                    <a:cubicBezTo>
                      <a:pt x="3" y="21"/>
                      <a:pt x="3" y="21"/>
                      <a:pt x="3" y="21"/>
                    </a:cubicBezTo>
                    <a:cubicBezTo>
                      <a:pt x="3" y="23"/>
                      <a:pt x="3" y="24"/>
                      <a:pt x="5" y="25"/>
                    </a:cubicBezTo>
                    <a:cubicBezTo>
                      <a:pt x="6" y="25"/>
                      <a:pt x="6" y="25"/>
                      <a:pt x="6" y="23"/>
                    </a:cubicBezTo>
                    <a:cubicBezTo>
                      <a:pt x="6" y="21"/>
                      <a:pt x="6" y="19"/>
                      <a:pt x="5" y="16"/>
                    </a:cubicBezTo>
                    <a:cubicBezTo>
                      <a:pt x="2" y="10"/>
                      <a:pt x="2" y="10"/>
                      <a:pt x="2" y="10"/>
                    </a:cubicBezTo>
                    <a:cubicBezTo>
                      <a:pt x="0" y="7"/>
                      <a:pt x="0" y="5"/>
                      <a:pt x="0" y="4"/>
                    </a:cubicBezTo>
                    <a:cubicBezTo>
                      <a:pt x="0" y="2"/>
                      <a:pt x="0" y="1"/>
                      <a:pt x="1" y="0"/>
                    </a:cubicBezTo>
                    <a:cubicBezTo>
                      <a:pt x="2" y="0"/>
                      <a:pt x="3" y="0"/>
                      <a:pt x="5" y="1"/>
                    </a:cubicBezTo>
                    <a:cubicBezTo>
                      <a:pt x="7" y="2"/>
                      <a:pt x="8" y="3"/>
                      <a:pt x="8" y="4"/>
                    </a:cubicBezTo>
                    <a:cubicBezTo>
                      <a:pt x="9" y="5"/>
                      <a:pt x="10" y="6"/>
                      <a:pt x="10" y="8"/>
                    </a:cubicBezTo>
                    <a:cubicBezTo>
                      <a:pt x="10" y="12"/>
                      <a:pt x="10" y="12"/>
                      <a:pt x="10" y="12"/>
                    </a:cubicBezTo>
                    <a:cubicBezTo>
                      <a:pt x="6" y="11"/>
                      <a:pt x="6" y="11"/>
                      <a:pt x="6" y="11"/>
                    </a:cubicBezTo>
                    <a:cubicBezTo>
                      <a:pt x="6" y="6"/>
                      <a:pt x="6" y="6"/>
                      <a:pt x="6" y="6"/>
                    </a:cubicBezTo>
                    <a:cubicBezTo>
                      <a:pt x="6" y="5"/>
                      <a:pt x="6" y="4"/>
                      <a:pt x="5" y="4"/>
                    </a:cubicBezTo>
                    <a:cubicBezTo>
                      <a:pt x="4" y="3"/>
                      <a:pt x="4" y="3"/>
                      <a:pt x="4" y="3"/>
                    </a:cubicBezTo>
                    <a:cubicBezTo>
                      <a:pt x="3" y="4"/>
                      <a:pt x="3" y="4"/>
                      <a:pt x="3" y="5"/>
                    </a:cubicBezTo>
                    <a:cubicBezTo>
                      <a:pt x="3" y="7"/>
                      <a:pt x="4" y="9"/>
                      <a:pt x="5" y="11"/>
                    </a:cubicBezTo>
                    <a:cubicBezTo>
                      <a:pt x="8" y="18"/>
                      <a:pt x="8" y="18"/>
                      <a:pt x="8" y="18"/>
                    </a:cubicBezTo>
                    <a:cubicBezTo>
                      <a:pt x="9" y="20"/>
                      <a:pt x="10" y="22"/>
                      <a:pt x="10" y="24"/>
                    </a:cubicBezTo>
                    <a:cubicBezTo>
                      <a:pt x="10" y="26"/>
                      <a:pt x="9" y="27"/>
                      <a:pt x="9" y="28"/>
                    </a:cubicBezTo>
                    <a:cubicBezTo>
                      <a:pt x="8" y="29"/>
                      <a:pt x="6" y="28"/>
                      <a:pt x="5" y="28"/>
                    </a:cubicBezTo>
                    <a:cubicBezTo>
                      <a:pt x="1" y="26"/>
                      <a:pt x="0" y="23"/>
                      <a:pt x="0" y="19"/>
                    </a:cubicBezTo>
                    <a:lnTo>
                      <a:pt x="0" y="15"/>
                    </a:lnTo>
                    <a:close/>
                  </a:path>
                </a:pathLst>
              </a:custGeom>
              <a:solidFill>
                <a:srgbClr val="FFFFFF"/>
              </a:solidFill>
              <a:ln w="14288" cap="flat">
                <a:noFill/>
                <a:prstDash val="solid"/>
                <a:miter lim="800000"/>
              </a:ln>
            </p:spPr>
            <p:txBody>
              <a:bodyPr vert="horz" wrap="square" lIns="121888" tIns="60944" rIns="121888" bIns="60944"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137" name="Freeform 30"/>
              <p:cNvSpPr/>
              <p:nvPr>
                <p:custDataLst>
                  <p:tags r:id="rId47"/>
                </p:custDataLst>
              </p:nvPr>
            </p:nvSpPr>
            <p:spPr bwMode="auto">
              <a:xfrm>
                <a:off x="5944415" y="2745935"/>
                <a:ext cx="53516" cy="139964"/>
              </a:xfrm>
              <a:custGeom>
                <a:avLst/>
                <a:gdLst>
                  <a:gd name="T0" fmla="*/ 26 w 26"/>
                  <a:gd name="T1" fmla="*/ 14 h 68"/>
                  <a:gd name="T2" fmla="*/ 26 w 26"/>
                  <a:gd name="T3" fmla="*/ 21 h 68"/>
                  <a:gd name="T4" fmla="*/ 17 w 26"/>
                  <a:gd name="T5" fmla="*/ 16 h 68"/>
                  <a:gd name="T6" fmla="*/ 17 w 26"/>
                  <a:gd name="T7" fmla="*/ 68 h 68"/>
                  <a:gd name="T8" fmla="*/ 10 w 26"/>
                  <a:gd name="T9" fmla="*/ 63 h 68"/>
                  <a:gd name="T10" fmla="*/ 10 w 26"/>
                  <a:gd name="T11" fmla="*/ 11 h 68"/>
                  <a:gd name="T12" fmla="*/ 0 w 26"/>
                  <a:gd name="T13" fmla="*/ 4 h 68"/>
                  <a:gd name="T14" fmla="*/ 0 w 26"/>
                  <a:gd name="T15" fmla="*/ 2 h 68"/>
                  <a:gd name="T16" fmla="*/ 0 w 26"/>
                  <a:gd name="T17" fmla="*/ 0 h 68"/>
                  <a:gd name="T18" fmla="*/ 26 w 26"/>
                  <a:gd name="T19" fmla="*/ 1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68">
                    <a:moveTo>
                      <a:pt x="26" y="14"/>
                    </a:moveTo>
                    <a:lnTo>
                      <a:pt x="26" y="21"/>
                    </a:lnTo>
                    <a:lnTo>
                      <a:pt x="17" y="16"/>
                    </a:lnTo>
                    <a:lnTo>
                      <a:pt x="17" y="68"/>
                    </a:lnTo>
                    <a:lnTo>
                      <a:pt x="10" y="63"/>
                    </a:lnTo>
                    <a:lnTo>
                      <a:pt x="10" y="11"/>
                    </a:lnTo>
                    <a:lnTo>
                      <a:pt x="0" y="4"/>
                    </a:lnTo>
                    <a:lnTo>
                      <a:pt x="0" y="2"/>
                    </a:lnTo>
                    <a:lnTo>
                      <a:pt x="0" y="0"/>
                    </a:lnTo>
                    <a:lnTo>
                      <a:pt x="26" y="14"/>
                    </a:lnTo>
                    <a:close/>
                  </a:path>
                </a:pathLst>
              </a:custGeom>
              <a:solidFill>
                <a:srgbClr val="FFFFFF"/>
              </a:solidFill>
              <a:ln w="14288" cap="flat">
                <a:noFill/>
                <a:prstDash val="solid"/>
                <a:miter lim="800000"/>
              </a:ln>
            </p:spPr>
            <p:txBody>
              <a:bodyPr vert="horz" wrap="square" lIns="121888" tIns="60944" rIns="121888" bIns="60944"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138" name="Freeform 31"/>
              <p:cNvSpPr/>
              <p:nvPr>
                <p:custDataLst>
                  <p:tags r:id="rId48"/>
                </p:custDataLst>
              </p:nvPr>
            </p:nvSpPr>
            <p:spPr bwMode="auto">
              <a:xfrm>
                <a:off x="6041155" y="2799451"/>
                <a:ext cx="45282" cy="150256"/>
              </a:xfrm>
              <a:custGeom>
                <a:avLst/>
                <a:gdLst>
                  <a:gd name="T0" fmla="*/ 0 w 22"/>
                  <a:gd name="T1" fmla="*/ 0 h 73"/>
                  <a:gd name="T2" fmla="*/ 22 w 22"/>
                  <a:gd name="T3" fmla="*/ 11 h 73"/>
                  <a:gd name="T4" fmla="*/ 22 w 22"/>
                  <a:gd name="T5" fmla="*/ 19 h 73"/>
                  <a:gd name="T6" fmla="*/ 10 w 22"/>
                  <a:gd name="T7" fmla="*/ 11 h 73"/>
                  <a:gd name="T8" fmla="*/ 10 w 22"/>
                  <a:gd name="T9" fmla="*/ 30 h 73"/>
                  <a:gd name="T10" fmla="*/ 22 w 22"/>
                  <a:gd name="T11" fmla="*/ 35 h 73"/>
                  <a:gd name="T12" fmla="*/ 22 w 22"/>
                  <a:gd name="T13" fmla="*/ 42 h 73"/>
                  <a:gd name="T14" fmla="*/ 10 w 22"/>
                  <a:gd name="T15" fmla="*/ 37 h 73"/>
                  <a:gd name="T16" fmla="*/ 10 w 22"/>
                  <a:gd name="T17" fmla="*/ 56 h 73"/>
                  <a:gd name="T18" fmla="*/ 22 w 22"/>
                  <a:gd name="T19" fmla="*/ 64 h 73"/>
                  <a:gd name="T20" fmla="*/ 22 w 22"/>
                  <a:gd name="T21" fmla="*/ 73 h 73"/>
                  <a:gd name="T22" fmla="*/ 0 w 22"/>
                  <a:gd name="T23" fmla="*/ 61 h 73"/>
                  <a:gd name="T24" fmla="*/ 0 w 22"/>
                  <a:gd name="T25"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73">
                    <a:moveTo>
                      <a:pt x="0" y="0"/>
                    </a:moveTo>
                    <a:lnTo>
                      <a:pt x="22" y="11"/>
                    </a:lnTo>
                    <a:lnTo>
                      <a:pt x="22" y="19"/>
                    </a:lnTo>
                    <a:lnTo>
                      <a:pt x="10" y="11"/>
                    </a:lnTo>
                    <a:lnTo>
                      <a:pt x="10" y="30"/>
                    </a:lnTo>
                    <a:lnTo>
                      <a:pt x="22" y="35"/>
                    </a:lnTo>
                    <a:lnTo>
                      <a:pt x="22" y="42"/>
                    </a:lnTo>
                    <a:lnTo>
                      <a:pt x="10" y="37"/>
                    </a:lnTo>
                    <a:lnTo>
                      <a:pt x="10" y="56"/>
                    </a:lnTo>
                    <a:lnTo>
                      <a:pt x="22" y="64"/>
                    </a:lnTo>
                    <a:lnTo>
                      <a:pt x="22" y="73"/>
                    </a:lnTo>
                    <a:lnTo>
                      <a:pt x="0" y="61"/>
                    </a:lnTo>
                    <a:lnTo>
                      <a:pt x="0" y="0"/>
                    </a:lnTo>
                    <a:close/>
                  </a:path>
                </a:pathLst>
              </a:custGeom>
              <a:solidFill>
                <a:srgbClr val="FFFFFF"/>
              </a:solidFill>
              <a:ln w="14288" cap="flat">
                <a:noFill/>
                <a:prstDash val="solid"/>
                <a:miter lim="800000"/>
              </a:ln>
            </p:spPr>
            <p:txBody>
              <a:bodyPr vert="horz" wrap="square" lIns="121888" tIns="60944" rIns="121888" bIns="60944"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139" name="Freeform 32"/>
              <p:cNvSpPr>
                <a:spLocks noEditPoints="1"/>
              </p:cNvSpPr>
              <p:nvPr>
                <p:custDataLst>
                  <p:tags r:id="rId49"/>
                </p:custDataLst>
              </p:nvPr>
            </p:nvSpPr>
            <p:spPr bwMode="auto">
              <a:xfrm>
                <a:off x="6129661" y="2846791"/>
                <a:ext cx="49399" cy="131731"/>
              </a:xfrm>
              <a:custGeom>
                <a:avLst/>
                <a:gdLst>
                  <a:gd name="T0" fmla="*/ 0 w 10"/>
                  <a:gd name="T1" fmla="*/ 0 h 27"/>
                  <a:gd name="T2" fmla="*/ 7 w 10"/>
                  <a:gd name="T3" fmla="*/ 4 h 27"/>
                  <a:gd name="T4" fmla="*/ 10 w 10"/>
                  <a:gd name="T5" fmla="*/ 9 h 27"/>
                  <a:gd name="T6" fmla="*/ 10 w 10"/>
                  <a:gd name="T7" fmla="*/ 17 h 27"/>
                  <a:gd name="T8" fmla="*/ 8 w 10"/>
                  <a:gd name="T9" fmla="*/ 18 h 27"/>
                  <a:gd name="T10" fmla="*/ 4 w 10"/>
                  <a:gd name="T11" fmla="*/ 16 h 27"/>
                  <a:gd name="T12" fmla="*/ 3 w 10"/>
                  <a:gd name="T13" fmla="*/ 16 h 27"/>
                  <a:gd name="T14" fmla="*/ 3 w 10"/>
                  <a:gd name="T15" fmla="*/ 27 h 27"/>
                  <a:gd name="T16" fmla="*/ 0 w 10"/>
                  <a:gd name="T17" fmla="*/ 25 h 27"/>
                  <a:gd name="T18" fmla="*/ 0 w 10"/>
                  <a:gd name="T19" fmla="*/ 0 h 27"/>
                  <a:gd name="T20" fmla="*/ 6 w 10"/>
                  <a:gd name="T21" fmla="*/ 14 h 27"/>
                  <a:gd name="T22" fmla="*/ 7 w 10"/>
                  <a:gd name="T23" fmla="*/ 14 h 27"/>
                  <a:gd name="T24" fmla="*/ 7 w 10"/>
                  <a:gd name="T25" fmla="*/ 14 h 27"/>
                  <a:gd name="T26" fmla="*/ 7 w 10"/>
                  <a:gd name="T27" fmla="*/ 8 h 27"/>
                  <a:gd name="T28" fmla="*/ 5 w 10"/>
                  <a:gd name="T29" fmla="*/ 6 h 27"/>
                  <a:gd name="T30" fmla="*/ 3 w 10"/>
                  <a:gd name="T31" fmla="*/ 5 h 27"/>
                  <a:gd name="T32" fmla="*/ 3 w 10"/>
                  <a:gd name="T33" fmla="*/ 13 h 27"/>
                  <a:gd name="T34" fmla="*/ 6 w 10"/>
                  <a:gd name="T35"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27">
                    <a:moveTo>
                      <a:pt x="0" y="0"/>
                    </a:moveTo>
                    <a:cubicBezTo>
                      <a:pt x="7" y="4"/>
                      <a:pt x="7" y="4"/>
                      <a:pt x="7" y="4"/>
                    </a:cubicBezTo>
                    <a:cubicBezTo>
                      <a:pt x="9" y="5"/>
                      <a:pt x="10" y="7"/>
                      <a:pt x="10" y="9"/>
                    </a:cubicBezTo>
                    <a:cubicBezTo>
                      <a:pt x="10" y="17"/>
                      <a:pt x="10" y="17"/>
                      <a:pt x="10" y="17"/>
                    </a:cubicBezTo>
                    <a:cubicBezTo>
                      <a:pt x="10" y="18"/>
                      <a:pt x="10" y="19"/>
                      <a:pt x="8" y="18"/>
                    </a:cubicBezTo>
                    <a:cubicBezTo>
                      <a:pt x="7" y="18"/>
                      <a:pt x="6" y="17"/>
                      <a:pt x="4" y="16"/>
                    </a:cubicBezTo>
                    <a:cubicBezTo>
                      <a:pt x="3" y="16"/>
                      <a:pt x="3" y="16"/>
                      <a:pt x="3" y="16"/>
                    </a:cubicBezTo>
                    <a:cubicBezTo>
                      <a:pt x="3" y="27"/>
                      <a:pt x="3" y="27"/>
                      <a:pt x="3" y="27"/>
                    </a:cubicBezTo>
                    <a:cubicBezTo>
                      <a:pt x="0" y="25"/>
                      <a:pt x="0" y="25"/>
                      <a:pt x="0" y="25"/>
                    </a:cubicBezTo>
                    <a:lnTo>
                      <a:pt x="0" y="0"/>
                    </a:lnTo>
                    <a:close/>
                    <a:moveTo>
                      <a:pt x="6" y="14"/>
                    </a:moveTo>
                    <a:cubicBezTo>
                      <a:pt x="6" y="14"/>
                      <a:pt x="6" y="14"/>
                      <a:pt x="7" y="14"/>
                    </a:cubicBezTo>
                    <a:cubicBezTo>
                      <a:pt x="7" y="14"/>
                      <a:pt x="7" y="14"/>
                      <a:pt x="7" y="14"/>
                    </a:cubicBezTo>
                    <a:cubicBezTo>
                      <a:pt x="7" y="8"/>
                      <a:pt x="7" y="8"/>
                      <a:pt x="7" y="8"/>
                    </a:cubicBezTo>
                    <a:cubicBezTo>
                      <a:pt x="7" y="7"/>
                      <a:pt x="6" y="6"/>
                      <a:pt x="5" y="6"/>
                    </a:cubicBezTo>
                    <a:cubicBezTo>
                      <a:pt x="3" y="5"/>
                      <a:pt x="3" y="5"/>
                      <a:pt x="3" y="5"/>
                    </a:cubicBezTo>
                    <a:cubicBezTo>
                      <a:pt x="3" y="13"/>
                      <a:pt x="3" y="13"/>
                      <a:pt x="3" y="13"/>
                    </a:cubicBezTo>
                    <a:lnTo>
                      <a:pt x="6" y="14"/>
                    </a:lnTo>
                    <a:close/>
                  </a:path>
                </a:pathLst>
              </a:custGeom>
              <a:solidFill>
                <a:srgbClr val="FFFFFF"/>
              </a:solidFill>
              <a:ln w="14288" cap="flat">
                <a:noFill/>
                <a:prstDash val="solid"/>
                <a:miter lim="800000"/>
              </a:ln>
            </p:spPr>
            <p:txBody>
              <a:bodyPr vert="horz" wrap="square" lIns="121888" tIns="60944" rIns="121888" bIns="60944"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grpSp>
        <p:grpSp>
          <p:nvGrpSpPr>
            <p:cNvPr id="129" name="组合 154"/>
            <p:cNvGrpSpPr/>
            <p:nvPr/>
          </p:nvGrpSpPr>
          <p:grpSpPr>
            <a:xfrm>
              <a:off x="7866225" y="3512668"/>
              <a:ext cx="224026" cy="495498"/>
              <a:chOff x="6669441" y="4079707"/>
              <a:chExt cx="332935" cy="747160"/>
            </a:xfrm>
          </p:grpSpPr>
          <p:sp>
            <p:nvSpPr>
              <p:cNvPr id="130" name="Freeform 34"/>
              <p:cNvSpPr/>
              <p:nvPr>
                <p:custDataLst>
                  <p:tags r:id="rId50"/>
                </p:custDataLst>
              </p:nvPr>
            </p:nvSpPr>
            <p:spPr bwMode="auto">
              <a:xfrm>
                <a:off x="6669441" y="4363751"/>
                <a:ext cx="253169" cy="463116"/>
              </a:xfrm>
              <a:custGeom>
                <a:avLst/>
                <a:gdLst>
                  <a:gd name="T0" fmla="*/ 7 w 52"/>
                  <a:gd name="T1" fmla="*/ 60 h 95"/>
                  <a:gd name="T2" fmla="*/ 31 w 52"/>
                  <a:gd name="T3" fmla="*/ 73 h 95"/>
                  <a:gd name="T4" fmla="*/ 38 w 52"/>
                  <a:gd name="T5" fmla="*/ 70 h 95"/>
                  <a:gd name="T6" fmla="*/ 38 w 52"/>
                  <a:gd name="T7" fmla="*/ 59 h 95"/>
                  <a:gd name="T8" fmla="*/ 17 w 52"/>
                  <a:gd name="T9" fmla="*/ 48 h 95"/>
                  <a:gd name="T10" fmla="*/ 10 w 52"/>
                  <a:gd name="T11" fmla="*/ 37 h 95"/>
                  <a:gd name="T12" fmla="*/ 17 w 52"/>
                  <a:gd name="T13" fmla="*/ 34 h 95"/>
                  <a:gd name="T14" fmla="*/ 38 w 52"/>
                  <a:gd name="T15" fmla="*/ 46 h 95"/>
                  <a:gd name="T16" fmla="*/ 38 w 52"/>
                  <a:gd name="T17" fmla="*/ 33 h 95"/>
                  <a:gd name="T18" fmla="*/ 7 w 52"/>
                  <a:gd name="T19" fmla="*/ 16 h 95"/>
                  <a:gd name="T20" fmla="*/ 0 w 52"/>
                  <a:gd name="T21" fmla="*/ 5 h 95"/>
                  <a:gd name="T22" fmla="*/ 8 w 52"/>
                  <a:gd name="T23" fmla="*/ 3 h 95"/>
                  <a:gd name="T24" fmla="*/ 45 w 52"/>
                  <a:gd name="T25" fmla="*/ 23 h 95"/>
                  <a:gd name="T26" fmla="*/ 52 w 52"/>
                  <a:gd name="T27" fmla="*/ 34 h 95"/>
                  <a:gd name="T28" fmla="*/ 52 w 52"/>
                  <a:gd name="T29" fmla="*/ 54 h 95"/>
                  <a:gd name="T30" fmla="*/ 45 w 52"/>
                  <a:gd name="T31" fmla="*/ 56 h 95"/>
                  <a:gd name="T32" fmla="*/ 52 w 52"/>
                  <a:gd name="T33" fmla="*/ 67 h 95"/>
                  <a:gd name="T34" fmla="*/ 52 w 52"/>
                  <a:gd name="T35" fmla="*/ 78 h 95"/>
                  <a:gd name="T36" fmla="*/ 31 w 52"/>
                  <a:gd name="T37" fmla="*/ 87 h 95"/>
                  <a:gd name="T38" fmla="*/ 7 w 52"/>
                  <a:gd name="T39" fmla="*/ 74 h 95"/>
                  <a:gd name="T40" fmla="*/ 0 w 52"/>
                  <a:gd name="T41" fmla="*/ 63 h 95"/>
                  <a:gd name="T42" fmla="*/ 7 w 52"/>
                  <a:gd name="T43" fmla="*/ 6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 h="95">
                    <a:moveTo>
                      <a:pt x="7" y="60"/>
                    </a:moveTo>
                    <a:cubicBezTo>
                      <a:pt x="31" y="73"/>
                      <a:pt x="31" y="73"/>
                      <a:pt x="31" y="73"/>
                    </a:cubicBezTo>
                    <a:cubicBezTo>
                      <a:pt x="35" y="76"/>
                      <a:pt x="38" y="75"/>
                      <a:pt x="38" y="70"/>
                    </a:cubicBezTo>
                    <a:cubicBezTo>
                      <a:pt x="38" y="59"/>
                      <a:pt x="38" y="59"/>
                      <a:pt x="38" y="59"/>
                    </a:cubicBezTo>
                    <a:cubicBezTo>
                      <a:pt x="17" y="48"/>
                      <a:pt x="17" y="48"/>
                      <a:pt x="17" y="48"/>
                    </a:cubicBezTo>
                    <a:cubicBezTo>
                      <a:pt x="12" y="45"/>
                      <a:pt x="10" y="41"/>
                      <a:pt x="10" y="37"/>
                    </a:cubicBezTo>
                    <a:cubicBezTo>
                      <a:pt x="10" y="33"/>
                      <a:pt x="12" y="32"/>
                      <a:pt x="17" y="34"/>
                    </a:cubicBezTo>
                    <a:cubicBezTo>
                      <a:pt x="38" y="46"/>
                      <a:pt x="38" y="46"/>
                      <a:pt x="38" y="46"/>
                    </a:cubicBezTo>
                    <a:cubicBezTo>
                      <a:pt x="38" y="33"/>
                      <a:pt x="38" y="33"/>
                      <a:pt x="38" y="33"/>
                    </a:cubicBezTo>
                    <a:cubicBezTo>
                      <a:pt x="7" y="16"/>
                      <a:pt x="7" y="16"/>
                      <a:pt x="7" y="16"/>
                    </a:cubicBezTo>
                    <a:cubicBezTo>
                      <a:pt x="3" y="13"/>
                      <a:pt x="0" y="9"/>
                      <a:pt x="0" y="5"/>
                    </a:cubicBezTo>
                    <a:cubicBezTo>
                      <a:pt x="0" y="1"/>
                      <a:pt x="3" y="0"/>
                      <a:pt x="8" y="3"/>
                    </a:cubicBezTo>
                    <a:cubicBezTo>
                      <a:pt x="45" y="23"/>
                      <a:pt x="45" y="23"/>
                      <a:pt x="45" y="23"/>
                    </a:cubicBezTo>
                    <a:cubicBezTo>
                      <a:pt x="50" y="26"/>
                      <a:pt x="52" y="29"/>
                      <a:pt x="52" y="34"/>
                    </a:cubicBezTo>
                    <a:cubicBezTo>
                      <a:pt x="52" y="54"/>
                      <a:pt x="52" y="54"/>
                      <a:pt x="52" y="54"/>
                    </a:cubicBezTo>
                    <a:cubicBezTo>
                      <a:pt x="52" y="58"/>
                      <a:pt x="49" y="59"/>
                      <a:pt x="45" y="56"/>
                    </a:cubicBezTo>
                    <a:cubicBezTo>
                      <a:pt x="50" y="59"/>
                      <a:pt x="52" y="63"/>
                      <a:pt x="52" y="67"/>
                    </a:cubicBezTo>
                    <a:cubicBezTo>
                      <a:pt x="52" y="78"/>
                      <a:pt x="52" y="78"/>
                      <a:pt x="52" y="78"/>
                    </a:cubicBezTo>
                    <a:cubicBezTo>
                      <a:pt x="52" y="92"/>
                      <a:pt x="45" y="95"/>
                      <a:pt x="31" y="87"/>
                    </a:cubicBezTo>
                    <a:cubicBezTo>
                      <a:pt x="7" y="74"/>
                      <a:pt x="7" y="74"/>
                      <a:pt x="7" y="74"/>
                    </a:cubicBezTo>
                    <a:cubicBezTo>
                      <a:pt x="3" y="71"/>
                      <a:pt x="0" y="68"/>
                      <a:pt x="0" y="63"/>
                    </a:cubicBezTo>
                    <a:cubicBezTo>
                      <a:pt x="0" y="59"/>
                      <a:pt x="2" y="58"/>
                      <a:pt x="7" y="60"/>
                    </a:cubicBezTo>
                    <a:close/>
                  </a:path>
                </a:pathLst>
              </a:custGeom>
              <a:solidFill>
                <a:srgbClr val="FFFFFF"/>
              </a:solidFill>
              <a:ln w="14288" cap="flat">
                <a:noFill/>
                <a:prstDash val="solid"/>
                <a:miter lim="800000"/>
              </a:ln>
            </p:spPr>
            <p:txBody>
              <a:bodyPr vert="horz" wrap="square" lIns="121888" tIns="60944" rIns="121888" bIns="60944"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131" name="Freeform 35"/>
              <p:cNvSpPr/>
              <p:nvPr>
                <p:custDataLst>
                  <p:tags r:id="rId51"/>
                </p:custDataLst>
              </p:nvPr>
            </p:nvSpPr>
            <p:spPr bwMode="auto">
              <a:xfrm>
                <a:off x="6675109" y="4079707"/>
                <a:ext cx="49399" cy="142023"/>
              </a:xfrm>
              <a:custGeom>
                <a:avLst/>
                <a:gdLst>
                  <a:gd name="T0" fmla="*/ 0 w 10"/>
                  <a:gd name="T1" fmla="*/ 15 h 29"/>
                  <a:gd name="T2" fmla="*/ 4 w 10"/>
                  <a:gd name="T3" fmla="*/ 17 h 29"/>
                  <a:gd name="T4" fmla="*/ 4 w 10"/>
                  <a:gd name="T5" fmla="*/ 21 h 29"/>
                  <a:gd name="T6" fmla="*/ 5 w 10"/>
                  <a:gd name="T7" fmla="*/ 25 h 29"/>
                  <a:gd name="T8" fmla="*/ 7 w 10"/>
                  <a:gd name="T9" fmla="*/ 23 h 29"/>
                  <a:gd name="T10" fmla="*/ 5 w 10"/>
                  <a:gd name="T11" fmla="*/ 17 h 29"/>
                  <a:gd name="T12" fmla="*/ 2 w 10"/>
                  <a:gd name="T13" fmla="*/ 11 h 29"/>
                  <a:gd name="T14" fmla="*/ 1 w 10"/>
                  <a:gd name="T15" fmla="*/ 4 h 29"/>
                  <a:gd name="T16" fmla="*/ 2 w 10"/>
                  <a:gd name="T17" fmla="*/ 1 h 29"/>
                  <a:gd name="T18" fmla="*/ 6 w 10"/>
                  <a:gd name="T19" fmla="*/ 1 h 29"/>
                  <a:gd name="T20" fmla="*/ 9 w 10"/>
                  <a:gd name="T21" fmla="*/ 4 h 29"/>
                  <a:gd name="T22" fmla="*/ 10 w 10"/>
                  <a:gd name="T23" fmla="*/ 9 h 29"/>
                  <a:gd name="T24" fmla="*/ 10 w 10"/>
                  <a:gd name="T25" fmla="*/ 13 h 29"/>
                  <a:gd name="T26" fmla="*/ 7 w 10"/>
                  <a:gd name="T27" fmla="*/ 11 h 29"/>
                  <a:gd name="T28" fmla="*/ 7 w 10"/>
                  <a:gd name="T29" fmla="*/ 7 h 29"/>
                  <a:gd name="T30" fmla="*/ 6 w 10"/>
                  <a:gd name="T31" fmla="*/ 4 h 29"/>
                  <a:gd name="T32" fmla="*/ 4 w 10"/>
                  <a:gd name="T33" fmla="*/ 4 h 29"/>
                  <a:gd name="T34" fmla="*/ 4 w 10"/>
                  <a:gd name="T35" fmla="*/ 6 h 29"/>
                  <a:gd name="T36" fmla="*/ 6 w 10"/>
                  <a:gd name="T37" fmla="*/ 12 h 29"/>
                  <a:gd name="T38" fmla="*/ 9 w 10"/>
                  <a:gd name="T39" fmla="*/ 18 h 29"/>
                  <a:gd name="T40" fmla="*/ 10 w 10"/>
                  <a:gd name="T41" fmla="*/ 25 h 29"/>
                  <a:gd name="T42" fmla="*/ 9 w 10"/>
                  <a:gd name="T43" fmla="*/ 29 h 29"/>
                  <a:gd name="T44" fmla="*/ 6 w 10"/>
                  <a:gd name="T45" fmla="*/ 28 h 29"/>
                  <a:gd name="T46" fmla="*/ 0 w 10"/>
                  <a:gd name="T47" fmla="*/ 20 h 29"/>
                  <a:gd name="T48" fmla="*/ 0 w 10"/>
                  <a:gd name="T49"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29">
                    <a:moveTo>
                      <a:pt x="0" y="15"/>
                    </a:moveTo>
                    <a:cubicBezTo>
                      <a:pt x="4" y="17"/>
                      <a:pt x="4" y="17"/>
                      <a:pt x="4" y="17"/>
                    </a:cubicBezTo>
                    <a:cubicBezTo>
                      <a:pt x="4" y="21"/>
                      <a:pt x="4" y="21"/>
                      <a:pt x="4" y="21"/>
                    </a:cubicBezTo>
                    <a:cubicBezTo>
                      <a:pt x="4" y="23"/>
                      <a:pt x="4" y="25"/>
                      <a:pt x="5" y="25"/>
                    </a:cubicBezTo>
                    <a:cubicBezTo>
                      <a:pt x="6" y="26"/>
                      <a:pt x="7" y="25"/>
                      <a:pt x="7" y="23"/>
                    </a:cubicBezTo>
                    <a:cubicBezTo>
                      <a:pt x="7" y="22"/>
                      <a:pt x="6" y="20"/>
                      <a:pt x="5" y="17"/>
                    </a:cubicBezTo>
                    <a:cubicBezTo>
                      <a:pt x="2" y="11"/>
                      <a:pt x="2" y="11"/>
                      <a:pt x="2" y="11"/>
                    </a:cubicBezTo>
                    <a:cubicBezTo>
                      <a:pt x="1" y="8"/>
                      <a:pt x="1" y="6"/>
                      <a:pt x="1" y="4"/>
                    </a:cubicBezTo>
                    <a:cubicBezTo>
                      <a:pt x="1" y="3"/>
                      <a:pt x="1" y="2"/>
                      <a:pt x="2" y="1"/>
                    </a:cubicBezTo>
                    <a:cubicBezTo>
                      <a:pt x="3" y="0"/>
                      <a:pt x="4" y="0"/>
                      <a:pt x="6" y="1"/>
                    </a:cubicBezTo>
                    <a:cubicBezTo>
                      <a:pt x="7" y="2"/>
                      <a:pt x="9" y="3"/>
                      <a:pt x="9" y="4"/>
                    </a:cubicBezTo>
                    <a:cubicBezTo>
                      <a:pt x="10" y="6"/>
                      <a:pt x="10" y="7"/>
                      <a:pt x="10" y="9"/>
                    </a:cubicBezTo>
                    <a:cubicBezTo>
                      <a:pt x="10" y="13"/>
                      <a:pt x="10" y="13"/>
                      <a:pt x="10" y="13"/>
                    </a:cubicBezTo>
                    <a:cubicBezTo>
                      <a:pt x="7" y="11"/>
                      <a:pt x="7" y="11"/>
                      <a:pt x="7" y="11"/>
                    </a:cubicBezTo>
                    <a:cubicBezTo>
                      <a:pt x="7" y="7"/>
                      <a:pt x="7" y="7"/>
                      <a:pt x="7" y="7"/>
                    </a:cubicBezTo>
                    <a:cubicBezTo>
                      <a:pt x="7" y="6"/>
                      <a:pt x="7" y="5"/>
                      <a:pt x="6" y="4"/>
                    </a:cubicBezTo>
                    <a:cubicBezTo>
                      <a:pt x="5" y="4"/>
                      <a:pt x="5" y="4"/>
                      <a:pt x="4" y="4"/>
                    </a:cubicBezTo>
                    <a:cubicBezTo>
                      <a:pt x="4" y="4"/>
                      <a:pt x="4" y="5"/>
                      <a:pt x="4" y="6"/>
                    </a:cubicBezTo>
                    <a:cubicBezTo>
                      <a:pt x="4" y="7"/>
                      <a:pt x="5" y="9"/>
                      <a:pt x="6" y="12"/>
                    </a:cubicBezTo>
                    <a:cubicBezTo>
                      <a:pt x="9" y="18"/>
                      <a:pt x="9" y="18"/>
                      <a:pt x="9" y="18"/>
                    </a:cubicBezTo>
                    <a:cubicBezTo>
                      <a:pt x="10" y="21"/>
                      <a:pt x="10" y="23"/>
                      <a:pt x="10" y="25"/>
                    </a:cubicBezTo>
                    <a:cubicBezTo>
                      <a:pt x="10" y="27"/>
                      <a:pt x="10" y="28"/>
                      <a:pt x="9" y="29"/>
                    </a:cubicBezTo>
                    <a:cubicBezTo>
                      <a:pt x="8" y="29"/>
                      <a:pt x="7" y="29"/>
                      <a:pt x="6" y="28"/>
                    </a:cubicBezTo>
                    <a:cubicBezTo>
                      <a:pt x="2" y="26"/>
                      <a:pt x="0" y="24"/>
                      <a:pt x="0" y="20"/>
                    </a:cubicBezTo>
                    <a:lnTo>
                      <a:pt x="0" y="15"/>
                    </a:lnTo>
                    <a:close/>
                  </a:path>
                </a:pathLst>
              </a:custGeom>
              <a:solidFill>
                <a:srgbClr val="FFFFFF"/>
              </a:solidFill>
              <a:ln w="14288" cap="flat">
                <a:noFill/>
                <a:prstDash val="solid"/>
                <a:miter lim="800000"/>
              </a:ln>
            </p:spPr>
            <p:txBody>
              <a:bodyPr vert="horz" wrap="square" lIns="121888" tIns="60944" rIns="121888" bIns="60944"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132" name="Freeform 36"/>
              <p:cNvSpPr/>
              <p:nvPr>
                <p:custDataLst>
                  <p:tags r:id="rId52"/>
                </p:custDataLst>
              </p:nvPr>
            </p:nvSpPr>
            <p:spPr bwMode="auto">
              <a:xfrm>
                <a:off x="6767731" y="4124990"/>
                <a:ext cx="53516" cy="146139"/>
              </a:xfrm>
              <a:custGeom>
                <a:avLst/>
                <a:gdLst>
                  <a:gd name="T0" fmla="*/ 26 w 26"/>
                  <a:gd name="T1" fmla="*/ 16 h 71"/>
                  <a:gd name="T2" fmla="*/ 26 w 26"/>
                  <a:gd name="T3" fmla="*/ 23 h 71"/>
                  <a:gd name="T4" fmla="*/ 17 w 26"/>
                  <a:gd name="T5" fmla="*/ 16 h 71"/>
                  <a:gd name="T6" fmla="*/ 17 w 26"/>
                  <a:gd name="T7" fmla="*/ 71 h 71"/>
                  <a:gd name="T8" fmla="*/ 10 w 26"/>
                  <a:gd name="T9" fmla="*/ 66 h 71"/>
                  <a:gd name="T10" fmla="*/ 10 w 26"/>
                  <a:gd name="T11" fmla="*/ 11 h 71"/>
                  <a:gd name="T12" fmla="*/ 0 w 26"/>
                  <a:gd name="T13" fmla="*/ 7 h 71"/>
                  <a:gd name="T14" fmla="*/ 0 w 26"/>
                  <a:gd name="T15" fmla="*/ 2 h 71"/>
                  <a:gd name="T16" fmla="*/ 0 w 26"/>
                  <a:gd name="T17" fmla="*/ 0 h 71"/>
                  <a:gd name="T18" fmla="*/ 26 w 26"/>
                  <a:gd name="T19" fmla="*/ 1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71">
                    <a:moveTo>
                      <a:pt x="26" y="16"/>
                    </a:moveTo>
                    <a:lnTo>
                      <a:pt x="26" y="23"/>
                    </a:lnTo>
                    <a:lnTo>
                      <a:pt x="17" y="16"/>
                    </a:lnTo>
                    <a:lnTo>
                      <a:pt x="17" y="71"/>
                    </a:lnTo>
                    <a:lnTo>
                      <a:pt x="10" y="66"/>
                    </a:lnTo>
                    <a:lnTo>
                      <a:pt x="10" y="11"/>
                    </a:lnTo>
                    <a:lnTo>
                      <a:pt x="0" y="7"/>
                    </a:lnTo>
                    <a:lnTo>
                      <a:pt x="0" y="2"/>
                    </a:lnTo>
                    <a:lnTo>
                      <a:pt x="0" y="0"/>
                    </a:lnTo>
                    <a:lnTo>
                      <a:pt x="26" y="16"/>
                    </a:lnTo>
                    <a:close/>
                  </a:path>
                </a:pathLst>
              </a:custGeom>
              <a:solidFill>
                <a:srgbClr val="FFFFFF"/>
              </a:solidFill>
              <a:ln w="14288" cap="flat">
                <a:noFill/>
                <a:prstDash val="solid"/>
                <a:miter lim="800000"/>
              </a:ln>
            </p:spPr>
            <p:txBody>
              <a:bodyPr vert="horz" wrap="square" lIns="121888" tIns="60944" rIns="121888" bIns="60944"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133" name="Freeform 37"/>
              <p:cNvSpPr/>
              <p:nvPr>
                <p:custDataLst>
                  <p:tags r:id="rId53"/>
                </p:custDataLst>
              </p:nvPr>
            </p:nvSpPr>
            <p:spPr bwMode="auto">
              <a:xfrm>
                <a:off x="6864471" y="4182622"/>
                <a:ext cx="45282" cy="146139"/>
              </a:xfrm>
              <a:custGeom>
                <a:avLst/>
                <a:gdLst>
                  <a:gd name="T0" fmla="*/ 0 w 22"/>
                  <a:gd name="T1" fmla="*/ 0 h 71"/>
                  <a:gd name="T2" fmla="*/ 22 w 22"/>
                  <a:gd name="T3" fmla="*/ 10 h 71"/>
                  <a:gd name="T4" fmla="*/ 22 w 22"/>
                  <a:gd name="T5" fmla="*/ 19 h 71"/>
                  <a:gd name="T6" fmla="*/ 10 w 22"/>
                  <a:gd name="T7" fmla="*/ 12 h 71"/>
                  <a:gd name="T8" fmla="*/ 10 w 22"/>
                  <a:gd name="T9" fmla="*/ 28 h 71"/>
                  <a:gd name="T10" fmla="*/ 19 w 22"/>
                  <a:gd name="T11" fmla="*/ 36 h 71"/>
                  <a:gd name="T12" fmla="*/ 19 w 22"/>
                  <a:gd name="T13" fmla="*/ 43 h 71"/>
                  <a:gd name="T14" fmla="*/ 10 w 22"/>
                  <a:gd name="T15" fmla="*/ 38 h 71"/>
                  <a:gd name="T16" fmla="*/ 10 w 22"/>
                  <a:gd name="T17" fmla="*/ 57 h 71"/>
                  <a:gd name="T18" fmla="*/ 22 w 22"/>
                  <a:gd name="T19" fmla="*/ 64 h 71"/>
                  <a:gd name="T20" fmla="*/ 22 w 22"/>
                  <a:gd name="T21" fmla="*/ 71 h 71"/>
                  <a:gd name="T22" fmla="*/ 0 w 22"/>
                  <a:gd name="T23" fmla="*/ 59 h 71"/>
                  <a:gd name="T24" fmla="*/ 0 w 22"/>
                  <a:gd name="T25"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71">
                    <a:moveTo>
                      <a:pt x="0" y="0"/>
                    </a:moveTo>
                    <a:lnTo>
                      <a:pt x="22" y="10"/>
                    </a:lnTo>
                    <a:lnTo>
                      <a:pt x="22" y="19"/>
                    </a:lnTo>
                    <a:lnTo>
                      <a:pt x="10" y="12"/>
                    </a:lnTo>
                    <a:lnTo>
                      <a:pt x="10" y="28"/>
                    </a:lnTo>
                    <a:lnTo>
                      <a:pt x="19" y="36"/>
                    </a:lnTo>
                    <a:lnTo>
                      <a:pt x="19" y="43"/>
                    </a:lnTo>
                    <a:lnTo>
                      <a:pt x="10" y="38"/>
                    </a:lnTo>
                    <a:lnTo>
                      <a:pt x="10" y="57"/>
                    </a:lnTo>
                    <a:lnTo>
                      <a:pt x="22" y="64"/>
                    </a:lnTo>
                    <a:lnTo>
                      <a:pt x="22" y="71"/>
                    </a:lnTo>
                    <a:lnTo>
                      <a:pt x="0" y="59"/>
                    </a:lnTo>
                    <a:lnTo>
                      <a:pt x="0" y="0"/>
                    </a:lnTo>
                    <a:close/>
                  </a:path>
                </a:pathLst>
              </a:custGeom>
              <a:solidFill>
                <a:srgbClr val="FFFFFF"/>
              </a:solidFill>
              <a:ln w="14288" cap="flat">
                <a:noFill/>
                <a:prstDash val="solid"/>
                <a:miter lim="800000"/>
              </a:ln>
            </p:spPr>
            <p:txBody>
              <a:bodyPr vert="horz" wrap="square" lIns="121888" tIns="60944" rIns="121888" bIns="60944"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134" name="Freeform 38"/>
              <p:cNvSpPr>
                <a:spLocks noEditPoints="1"/>
              </p:cNvSpPr>
              <p:nvPr>
                <p:custDataLst>
                  <p:tags r:id="rId54"/>
                </p:custDataLst>
              </p:nvPr>
            </p:nvSpPr>
            <p:spPr bwMode="auto">
              <a:xfrm>
                <a:off x="6952977" y="4225845"/>
                <a:ext cx="49399" cy="137906"/>
              </a:xfrm>
              <a:custGeom>
                <a:avLst/>
                <a:gdLst>
                  <a:gd name="T0" fmla="*/ 0 w 10"/>
                  <a:gd name="T1" fmla="*/ 0 h 28"/>
                  <a:gd name="T2" fmla="*/ 7 w 10"/>
                  <a:gd name="T3" fmla="*/ 4 h 28"/>
                  <a:gd name="T4" fmla="*/ 10 w 10"/>
                  <a:gd name="T5" fmla="*/ 10 h 28"/>
                  <a:gd name="T6" fmla="*/ 10 w 10"/>
                  <a:gd name="T7" fmla="*/ 18 h 28"/>
                  <a:gd name="T8" fmla="*/ 8 w 10"/>
                  <a:gd name="T9" fmla="*/ 19 h 28"/>
                  <a:gd name="T10" fmla="*/ 4 w 10"/>
                  <a:gd name="T11" fmla="*/ 17 h 28"/>
                  <a:gd name="T12" fmla="*/ 3 w 10"/>
                  <a:gd name="T13" fmla="*/ 16 h 28"/>
                  <a:gd name="T14" fmla="*/ 3 w 10"/>
                  <a:gd name="T15" fmla="*/ 28 h 28"/>
                  <a:gd name="T16" fmla="*/ 0 w 10"/>
                  <a:gd name="T17" fmla="*/ 26 h 28"/>
                  <a:gd name="T18" fmla="*/ 0 w 10"/>
                  <a:gd name="T19" fmla="*/ 0 h 28"/>
                  <a:gd name="T20" fmla="*/ 6 w 10"/>
                  <a:gd name="T21" fmla="*/ 15 h 28"/>
                  <a:gd name="T22" fmla="*/ 6 w 10"/>
                  <a:gd name="T23" fmla="*/ 15 h 28"/>
                  <a:gd name="T24" fmla="*/ 7 w 10"/>
                  <a:gd name="T25" fmla="*/ 14 h 28"/>
                  <a:gd name="T26" fmla="*/ 7 w 10"/>
                  <a:gd name="T27" fmla="*/ 9 h 28"/>
                  <a:gd name="T28" fmla="*/ 5 w 10"/>
                  <a:gd name="T29" fmla="*/ 6 h 28"/>
                  <a:gd name="T30" fmla="*/ 3 w 10"/>
                  <a:gd name="T31" fmla="*/ 5 h 28"/>
                  <a:gd name="T32" fmla="*/ 3 w 10"/>
                  <a:gd name="T33" fmla="*/ 13 h 28"/>
                  <a:gd name="T34" fmla="*/ 6 w 10"/>
                  <a:gd name="T35" fmla="*/ 1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28">
                    <a:moveTo>
                      <a:pt x="0" y="0"/>
                    </a:moveTo>
                    <a:cubicBezTo>
                      <a:pt x="7" y="4"/>
                      <a:pt x="7" y="4"/>
                      <a:pt x="7" y="4"/>
                    </a:cubicBezTo>
                    <a:cubicBezTo>
                      <a:pt x="9" y="5"/>
                      <a:pt x="10" y="7"/>
                      <a:pt x="10" y="10"/>
                    </a:cubicBezTo>
                    <a:cubicBezTo>
                      <a:pt x="10" y="18"/>
                      <a:pt x="10" y="18"/>
                      <a:pt x="10" y="18"/>
                    </a:cubicBezTo>
                    <a:cubicBezTo>
                      <a:pt x="10" y="19"/>
                      <a:pt x="9" y="19"/>
                      <a:pt x="8" y="19"/>
                    </a:cubicBezTo>
                    <a:cubicBezTo>
                      <a:pt x="7" y="19"/>
                      <a:pt x="6" y="18"/>
                      <a:pt x="4" y="17"/>
                    </a:cubicBezTo>
                    <a:cubicBezTo>
                      <a:pt x="3" y="16"/>
                      <a:pt x="3" y="16"/>
                      <a:pt x="3" y="16"/>
                    </a:cubicBezTo>
                    <a:cubicBezTo>
                      <a:pt x="3" y="28"/>
                      <a:pt x="3" y="28"/>
                      <a:pt x="3" y="28"/>
                    </a:cubicBezTo>
                    <a:cubicBezTo>
                      <a:pt x="0" y="26"/>
                      <a:pt x="0" y="26"/>
                      <a:pt x="0" y="26"/>
                    </a:cubicBezTo>
                    <a:lnTo>
                      <a:pt x="0" y="0"/>
                    </a:lnTo>
                    <a:close/>
                    <a:moveTo>
                      <a:pt x="6" y="15"/>
                    </a:moveTo>
                    <a:cubicBezTo>
                      <a:pt x="6" y="15"/>
                      <a:pt x="6" y="15"/>
                      <a:pt x="6" y="15"/>
                    </a:cubicBezTo>
                    <a:cubicBezTo>
                      <a:pt x="7" y="15"/>
                      <a:pt x="7" y="15"/>
                      <a:pt x="7" y="14"/>
                    </a:cubicBezTo>
                    <a:cubicBezTo>
                      <a:pt x="7" y="9"/>
                      <a:pt x="7" y="9"/>
                      <a:pt x="7" y="9"/>
                    </a:cubicBezTo>
                    <a:cubicBezTo>
                      <a:pt x="7" y="8"/>
                      <a:pt x="6" y="7"/>
                      <a:pt x="5" y="6"/>
                    </a:cubicBezTo>
                    <a:cubicBezTo>
                      <a:pt x="3" y="5"/>
                      <a:pt x="3" y="5"/>
                      <a:pt x="3" y="5"/>
                    </a:cubicBezTo>
                    <a:cubicBezTo>
                      <a:pt x="3" y="13"/>
                      <a:pt x="3" y="13"/>
                      <a:pt x="3" y="13"/>
                    </a:cubicBezTo>
                    <a:lnTo>
                      <a:pt x="6" y="15"/>
                    </a:lnTo>
                    <a:close/>
                  </a:path>
                </a:pathLst>
              </a:custGeom>
              <a:solidFill>
                <a:srgbClr val="FFFFFF"/>
              </a:solidFill>
              <a:ln w="14288" cap="flat">
                <a:noFill/>
                <a:prstDash val="solid"/>
                <a:miter lim="800000"/>
              </a:ln>
            </p:spPr>
            <p:txBody>
              <a:bodyPr vert="horz" wrap="square" lIns="121888" tIns="60944" rIns="121888" bIns="60944"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grpSp>
      </p:grpSp>
      <p:grpSp>
        <p:nvGrpSpPr>
          <p:cNvPr id="147" name="Group 87"/>
          <p:cNvGrpSpPr/>
          <p:nvPr/>
        </p:nvGrpSpPr>
        <p:grpSpPr>
          <a:xfrm>
            <a:off x="2318584" y="3230556"/>
            <a:ext cx="3363756" cy="889344"/>
            <a:chOff x="138498" y="3002145"/>
            <a:chExt cx="3418039" cy="907787"/>
          </a:xfrm>
        </p:grpSpPr>
        <p:sp>
          <p:nvSpPr>
            <p:cNvPr id="148" name="椭圆 10"/>
            <p:cNvSpPr/>
            <p:nvPr>
              <p:custDataLst>
                <p:tags r:id="rId55"/>
              </p:custDataLst>
            </p:nvPr>
          </p:nvSpPr>
          <p:spPr>
            <a:xfrm>
              <a:off x="138498" y="3248582"/>
              <a:ext cx="349697" cy="349697"/>
            </a:xfrm>
            <a:prstGeom prst="ellipse">
              <a:avLst/>
            </a:prstGeom>
            <a:solidFill>
              <a:srgbClr val="00AEEF"/>
            </a:soli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00" b="1" i="0" u="none" strike="noStrike" kern="0" cap="none" spc="0" normalizeH="0" baseline="0" noProof="0" dirty="0">
                  <a:ln>
                    <a:noFill/>
                  </a:ln>
                  <a:solidFill>
                    <a:prstClr val="white">
                      <a:lumMod val="85000"/>
                    </a:prstClr>
                  </a:solidFill>
                  <a:effectLst/>
                  <a:uLnTx/>
                  <a:uFillTx/>
                  <a:latin typeface="微软雅黑" panose="020B0503020204020204" pitchFamily="34" charset="-122"/>
                  <a:ea typeface="微软雅黑" panose="020B0503020204020204" pitchFamily="34" charset="-122"/>
                  <a:cs typeface="+mn-cs"/>
                </a:rPr>
                <a:t>1</a:t>
              </a:r>
              <a:endParaRPr kumimoji="0" lang="zh-CN" altLang="en-US" sz="1600" b="1" i="0" u="none" strike="noStrike" kern="0" cap="none" spc="0" normalizeH="0" baseline="0" noProof="0" dirty="0">
                <a:ln>
                  <a:noFill/>
                </a:ln>
                <a:solidFill>
                  <a:prstClr val="white">
                    <a:lumMod val="85000"/>
                  </a:prstClr>
                </a:solidFill>
                <a:effectLst/>
                <a:uLnTx/>
                <a:uFillTx/>
                <a:latin typeface="微软雅黑" panose="020B0503020204020204" pitchFamily="34" charset="-122"/>
                <a:ea typeface="微软雅黑" panose="020B0503020204020204" pitchFamily="34" charset="-122"/>
                <a:cs typeface="+mn-cs"/>
              </a:endParaRPr>
            </a:p>
          </p:txBody>
        </p:sp>
        <p:sp>
          <p:nvSpPr>
            <p:cNvPr id="149" name="文本框 11"/>
            <p:cNvSpPr txBox="1"/>
            <p:nvPr>
              <p:custDataLst>
                <p:tags r:id="rId56"/>
              </p:custDataLst>
            </p:nvPr>
          </p:nvSpPr>
          <p:spPr>
            <a:xfrm>
              <a:off x="477437" y="3002145"/>
              <a:ext cx="772411" cy="376991"/>
            </a:xfrm>
            <a:prstGeom prst="rect">
              <a:avLst/>
            </a:prstGeom>
            <a:noFill/>
          </p:spPr>
          <p:txBody>
            <a:bodyPr wrap="none" rtlCol="0">
              <a:spAutoFit/>
            </a:bodyPr>
            <a:p>
              <a:pPr marL="0" marR="0" lvl="0" indent="0" defTabSz="914400" eaLnBrk="1" fontAlgn="auto" latinLnBrk="0" hangingPunct="1">
                <a:lnSpc>
                  <a:spcPct val="100000"/>
                </a:lnSpc>
                <a:spcBef>
                  <a:spcPts val="0"/>
                </a:spcBef>
                <a:spcAft>
                  <a:spcPts val="0"/>
                </a:spcAft>
                <a:buClrTx/>
                <a:buSzTx/>
                <a:buFontTx/>
                <a:buNone/>
                <a:defRPr/>
              </a:pPr>
              <a:r>
                <a:rPr kumimoji="0" lang="en-US" altLang="zh-CN" b="0" i="0" u="none" strike="noStrike" kern="0" cap="none" spc="0" normalizeH="0" baseline="0" noProof="0">
                  <a:ln>
                    <a:noFill/>
                  </a:ln>
                  <a:solidFill>
                    <a:srgbClr val="2165B6"/>
                  </a:solidFill>
                  <a:effectLst/>
                  <a:uLnTx/>
                  <a:uFillTx/>
                  <a:latin typeface="微软雅黑" panose="020B0503020204020204" pitchFamily="34" charset="-122"/>
                  <a:ea typeface="微软雅黑" panose="020B0503020204020204" pitchFamily="34" charset="-122"/>
                </a:rPr>
                <a:t>isnull</a:t>
              </a:r>
              <a:endParaRPr kumimoji="0" lang="en-US" altLang="zh-CN" b="0" i="0" u="none" strike="noStrike" kern="0" cap="none" spc="0" normalizeH="0" baseline="0" noProof="0" dirty="0">
                <a:ln>
                  <a:noFill/>
                </a:ln>
                <a:solidFill>
                  <a:srgbClr val="2165B6"/>
                </a:solidFill>
                <a:effectLst/>
                <a:uLnTx/>
                <a:uFillTx/>
                <a:latin typeface="微软雅黑" panose="020B0503020204020204" pitchFamily="34" charset="-122"/>
                <a:ea typeface="微软雅黑" panose="020B0503020204020204" pitchFamily="34" charset="-122"/>
              </a:endParaRPr>
            </a:p>
          </p:txBody>
        </p:sp>
        <p:sp>
          <p:nvSpPr>
            <p:cNvPr id="150" name="矩形 9"/>
            <p:cNvSpPr/>
            <p:nvPr>
              <p:custDataLst>
                <p:tags r:id="rId57"/>
              </p:custDataLst>
            </p:nvPr>
          </p:nvSpPr>
          <p:spPr>
            <a:xfrm>
              <a:off x="484797" y="3333384"/>
              <a:ext cx="3071740" cy="576548"/>
            </a:xfrm>
            <a:prstGeom prst="rect">
              <a:avLst/>
            </a:prstGeom>
          </p:spPr>
          <p:txBody>
            <a:bodyPr wrap="square">
              <a:spAutoFit/>
            </a:bodyPr>
            <a:p>
              <a:pPr marL="0" marR="0" lvl="0" indent="0" algn="just" defTabSz="914400" eaLnBrk="1" fontAlgn="auto" latinLnBrk="0" hangingPunct="1">
                <a:lnSpc>
                  <a:spcPct val="114000"/>
                </a:lnSpc>
                <a:spcBef>
                  <a:spcPts val="0"/>
                </a:spcBef>
                <a:spcAft>
                  <a:spcPts val="0"/>
                </a:spcAft>
                <a:buClrTx/>
                <a:buSzTx/>
                <a:buFontTx/>
                <a:buNone/>
                <a:defRPr/>
              </a:pPr>
              <a:r>
                <a:rPr kumimoji="0" lang="zh-CN" altLang="en-US" sz="1400" b="0" i="0" u="none" strike="noStrike" kern="0" cap="none" spc="0" normalizeH="0" baseline="0" noProof="0">
                  <a:ln>
                    <a:noFill/>
                  </a:ln>
                  <a:solidFill>
                    <a:srgbClr val="357FBD"/>
                  </a:solidFill>
                  <a:effectLst/>
                  <a:uLnTx/>
                  <a:uFillTx/>
                  <a:latin typeface="微软雅黑" panose="020B0503020204020204" pitchFamily="34" charset="-122"/>
                  <a:ea typeface="微软雅黑" panose="020B0503020204020204" pitchFamily="34" charset="-122"/>
                </a:rPr>
                <a:t>结果为</a:t>
              </a:r>
              <a:r>
                <a:rPr kumimoji="0" lang="en-US" altLang="zh-CN" sz="1400" b="0" i="0" u="none" strike="noStrike" kern="0" cap="none" spc="0" normalizeH="0" baseline="0" noProof="0">
                  <a:ln>
                    <a:noFill/>
                  </a:ln>
                  <a:solidFill>
                    <a:srgbClr val="357FBD"/>
                  </a:solidFill>
                  <a:effectLst/>
                  <a:uLnTx/>
                  <a:uFillTx/>
                  <a:latin typeface="微软雅黑" panose="020B0503020204020204" pitchFamily="34" charset="-122"/>
                  <a:ea typeface="微软雅黑" panose="020B0503020204020204" pitchFamily="34" charset="-122"/>
                </a:rPr>
                <a:t>True</a:t>
              </a:r>
              <a:r>
                <a:rPr kumimoji="0" lang="zh-CN" altLang="en-US" sz="1400" b="0" i="0" u="none" strike="noStrike" kern="0" cap="none" spc="0" normalizeH="0" baseline="0" noProof="0">
                  <a:ln>
                    <a:noFill/>
                  </a:ln>
                  <a:solidFill>
                    <a:srgbClr val="357FBD"/>
                  </a:solidFill>
                  <a:effectLst/>
                  <a:uLnTx/>
                  <a:uFillTx/>
                  <a:latin typeface="微软雅黑" panose="020B0503020204020204" pitchFamily="34" charset="-122"/>
                  <a:ea typeface="微软雅黑" panose="020B0503020204020204" pitchFamily="34" charset="-122"/>
                </a:rPr>
                <a:t>时代表对应的值为缺失值，</a:t>
              </a:r>
              <a:r>
                <a:rPr kumimoji="0" lang="en-US" altLang="zh-CN" sz="1400" b="0" i="0" u="none" strike="noStrike" kern="0" cap="none" spc="0" normalizeH="0" baseline="0" noProof="0">
                  <a:ln>
                    <a:noFill/>
                  </a:ln>
                  <a:solidFill>
                    <a:srgbClr val="357FBD"/>
                  </a:solidFill>
                  <a:effectLst/>
                  <a:uLnTx/>
                  <a:uFillTx/>
                  <a:latin typeface="微软雅黑" panose="020B0503020204020204" pitchFamily="34" charset="-122"/>
                  <a:ea typeface="微软雅黑" panose="020B0503020204020204" pitchFamily="34" charset="-122"/>
                </a:rPr>
                <a:t>False</a:t>
              </a:r>
              <a:r>
                <a:rPr kumimoji="0" lang="zh-CN" altLang="en-US" sz="1400" b="0" i="0" u="none" strike="noStrike" kern="0" cap="none" spc="0" normalizeH="0" baseline="0" noProof="0">
                  <a:ln>
                    <a:noFill/>
                  </a:ln>
                  <a:solidFill>
                    <a:srgbClr val="357FBD"/>
                  </a:solidFill>
                  <a:effectLst/>
                  <a:uLnTx/>
                  <a:uFillTx/>
                  <a:latin typeface="微软雅黑" panose="020B0503020204020204" pitchFamily="34" charset="-122"/>
                  <a:ea typeface="微软雅黑" panose="020B0503020204020204" pitchFamily="34" charset="-122"/>
                </a:rPr>
                <a:t>代表对应的值不是缺失值</a:t>
              </a:r>
              <a:endParaRPr kumimoji="0" lang="zh-CN" altLang="en-US" sz="1400" b="0" i="0" u="none" strike="noStrike" kern="0" cap="none" spc="0" normalizeH="0" baseline="0" noProof="0" dirty="0">
                <a:ln>
                  <a:noFill/>
                </a:ln>
                <a:solidFill>
                  <a:srgbClr val="357FBD"/>
                </a:solidFill>
                <a:effectLst/>
                <a:uLnTx/>
                <a:uFillTx/>
                <a:latin typeface="微软雅黑" panose="020B0503020204020204" pitchFamily="34" charset="-122"/>
                <a:ea typeface="微软雅黑" panose="020B0503020204020204" pitchFamily="34" charset="-122"/>
              </a:endParaRPr>
            </a:p>
          </p:txBody>
        </p:sp>
      </p:grpSp>
      <p:grpSp>
        <p:nvGrpSpPr>
          <p:cNvPr id="151" name="Group 91"/>
          <p:cNvGrpSpPr/>
          <p:nvPr/>
        </p:nvGrpSpPr>
        <p:grpSpPr>
          <a:xfrm>
            <a:off x="2327957" y="4386472"/>
            <a:ext cx="3354381" cy="889344"/>
            <a:chOff x="138498" y="3002145"/>
            <a:chExt cx="3408513" cy="907787"/>
          </a:xfrm>
        </p:grpSpPr>
        <p:sp>
          <p:nvSpPr>
            <p:cNvPr id="152" name="椭圆 10"/>
            <p:cNvSpPr/>
            <p:nvPr>
              <p:custDataLst>
                <p:tags r:id="rId58"/>
              </p:custDataLst>
            </p:nvPr>
          </p:nvSpPr>
          <p:spPr>
            <a:xfrm>
              <a:off x="138498" y="3267632"/>
              <a:ext cx="349697" cy="349697"/>
            </a:xfrm>
            <a:prstGeom prst="ellipse">
              <a:avLst/>
            </a:prstGeom>
            <a:solidFill>
              <a:srgbClr val="0070C0"/>
            </a:soli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00" b="1" i="0" u="none" strike="noStrike" kern="0" cap="none" spc="0" normalizeH="0" baseline="0" noProof="0" dirty="0">
                  <a:ln>
                    <a:noFill/>
                  </a:ln>
                  <a:solidFill>
                    <a:prstClr val="white">
                      <a:lumMod val="85000"/>
                    </a:prstClr>
                  </a:solidFill>
                  <a:effectLst/>
                  <a:uLnTx/>
                  <a:uFillTx/>
                  <a:latin typeface="微软雅黑" panose="020B0503020204020204" pitchFamily="34" charset="-122"/>
                  <a:ea typeface="微软雅黑" panose="020B0503020204020204" pitchFamily="34" charset="-122"/>
                  <a:cs typeface="+mn-cs"/>
                </a:rPr>
                <a:t>2</a:t>
              </a:r>
              <a:endParaRPr kumimoji="0" lang="zh-CN" altLang="en-US" sz="1600" b="1" i="0" u="none" strike="noStrike" kern="0" cap="none" spc="0" normalizeH="0" baseline="0" noProof="0" dirty="0">
                <a:ln>
                  <a:noFill/>
                </a:ln>
                <a:solidFill>
                  <a:prstClr val="white">
                    <a:lumMod val="85000"/>
                  </a:prstClr>
                </a:solidFill>
                <a:effectLst/>
                <a:uLnTx/>
                <a:uFillTx/>
                <a:latin typeface="微软雅黑" panose="020B0503020204020204" pitchFamily="34" charset="-122"/>
                <a:ea typeface="微软雅黑" panose="020B0503020204020204" pitchFamily="34" charset="-122"/>
                <a:cs typeface="+mn-cs"/>
              </a:endParaRPr>
            </a:p>
          </p:txBody>
        </p:sp>
        <p:sp>
          <p:nvSpPr>
            <p:cNvPr id="153" name="文本框 11"/>
            <p:cNvSpPr txBox="1"/>
            <p:nvPr>
              <p:custDataLst>
                <p:tags r:id="rId59"/>
              </p:custDataLst>
            </p:nvPr>
          </p:nvSpPr>
          <p:spPr>
            <a:xfrm>
              <a:off x="477437" y="3002145"/>
              <a:ext cx="984165" cy="376991"/>
            </a:xfrm>
            <a:prstGeom prst="rect">
              <a:avLst/>
            </a:prstGeom>
            <a:noFill/>
          </p:spPr>
          <p:txBody>
            <a:bodyPr wrap="none" rtlCol="0">
              <a:spAutoFit/>
            </a:bodyPr>
            <a:p>
              <a:pPr marL="0" marR="0" lvl="0" indent="0" defTabSz="914400" eaLnBrk="1" fontAlgn="auto" latinLnBrk="0" hangingPunct="1">
                <a:lnSpc>
                  <a:spcPct val="100000"/>
                </a:lnSpc>
                <a:spcBef>
                  <a:spcPts val="0"/>
                </a:spcBef>
                <a:spcAft>
                  <a:spcPts val="0"/>
                </a:spcAft>
                <a:buClrTx/>
                <a:buSzTx/>
                <a:buFontTx/>
                <a:buNone/>
                <a:defRPr/>
              </a:pPr>
              <a:r>
                <a:rPr kumimoji="0" lang="en-US" altLang="zh-CN" b="0" i="0" u="none" strike="noStrike" kern="0" cap="none" spc="0" normalizeH="0" baseline="0" noProof="0">
                  <a:ln>
                    <a:noFill/>
                  </a:ln>
                  <a:solidFill>
                    <a:srgbClr val="2165B6"/>
                  </a:solidFill>
                  <a:effectLst/>
                  <a:uLnTx/>
                  <a:uFillTx/>
                  <a:latin typeface="微软雅黑" panose="020B0503020204020204" pitchFamily="34" charset="-122"/>
                  <a:ea typeface="微软雅黑" panose="020B0503020204020204" pitchFamily="34" charset="-122"/>
                </a:rPr>
                <a:t>notnull</a:t>
              </a:r>
              <a:endParaRPr kumimoji="0" lang="en-US" altLang="zh-CN" b="0" i="0" u="none" strike="noStrike" kern="0" cap="none" spc="0" normalizeH="0" baseline="0" noProof="0" dirty="0">
                <a:ln>
                  <a:noFill/>
                </a:ln>
                <a:solidFill>
                  <a:srgbClr val="2165B6"/>
                </a:solidFill>
                <a:effectLst/>
                <a:uLnTx/>
                <a:uFillTx/>
                <a:latin typeface="微软雅黑" panose="020B0503020204020204" pitchFamily="34" charset="-122"/>
                <a:ea typeface="微软雅黑" panose="020B0503020204020204" pitchFamily="34" charset="-122"/>
              </a:endParaRPr>
            </a:p>
          </p:txBody>
        </p:sp>
        <p:sp>
          <p:nvSpPr>
            <p:cNvPr id="154" name="矩形 9"/>
            <p:cNvSpPr/>
            <p:nvPr>
              <p:custDataLst>
                <p:tags r:id="rId60"/>
              </p:custDataLst>
            </p:nvPr>
          </p:nvSpPr>
          <p:spPr>
            <a:xfrm>
              <a:off x="484796" y="3333384"/>
              <a:ext cx="3062215" cy="576548"/>
            </a:xfrm>
            <a:prstGeom prst="rect">
              <a:avLst/>
            </a:prstGeom>
          </p:spPr>
          <p:txBody>
            <a:bodyPr wrap="square">
              <a:spAutoFit/>
            </a:bodyPr>
            <a:p>
              <a:pPr marL="0" marR="0" lvl="0" indent="0" algn="just" defTabSz="914400" eaLnBrk="1" fontAlgn="auto" latinLnBrk="0" hangingPunct="1">
                <a:lnSpc>
                  <a:spcPct val="114000"/>
                </a:lnSpc>
                <a:spcBef>
                  <a:spcPts val="0"/>
                </a:spcBef>
                <a:spcAft>
                  <a:spcPts val="0"/>
                </a:spcAft>
                <a:buClrTx/>
                <a:buSzTx/>
                <a:buFontTx/>
                <a:buNone/>
                <a:defRPr/>
              </a:pPr>
              <a:r>
                <a:rPr kumimoji="0" lang="zh-CN" altLang="en-US" sz="1400" b="0" i="0" u="none" strike="noStrike" kern="0" cap="none" spc="0" normalizeH="0" baseline="0" noProof="0">
                  <a:ln>
                    <a:noFill/>
                  </a:ln>
                  <a:solidFill>
                    <a:srgbClr val="357FBD"/>
                  </a:solidFill>
                  <a:effectLst/>
                  <a:uLnTx/>
                  <a:uFillTx/>
                  <a:latin typeface="微软雅黑" panose="020B0503020204020204" pitchFamily="34" charset="-122"/>
                  <a:ea typeface="微软雅黑" panose="020B0503020204020204" pitchFamily="34" charset="-122"/>
                </a:rPr>
                <a:t>结果为</a:t>
              </a:r>
              <a:r>
                <a:rPr kumimoji="0" lang="en-US" altLang="zh-CN" sz="1400" b="0" i="0" u="none" strike="noStrike" kern="0" cap="none" spc="0" normalizeH="0" baseline="0" noProof="0">
                  <a:ln>
                    <a:noFill/>
                  </a:ln>
                  <a:solidFill>
                    <a:srgbClr val="357FBD"/>
                  </a:solidFill>
                  <a:effectLst/>
                  <a:uLnTx/>
                  <a:uFillTx/>
                  <a:latin typeface="微软雅黑" panose="020B0503020204020204" pitchFamily="34" charset="-122"/>
                  <a:ea typeface="微软雅黑" panose="020B0503020204020204" pitchFamily="34" charset="-122"/>
                </a:rPr>
                <a:t>True</a:t>
              </a:r>
              <a:r>
                <a:rPr kumimoji="0" lang="zh-CN" altLang="en-US" sz="1400" b="0" i="0" u="none" strike="noStrike" kern="0" cap="none" spc="0" normalizeH="0" baseline="0" noProof="0">
                  <a:ln>
                    <a:noFill/>
                  </a:ln>
                  <a:solidFill>
                    <a:srgbClr val="357FBD"/>
                  </a:solidFill>
                  <a:effectLst/>
                  <a:uLnTx/>
                  <a:uFillTx/>
                  <a:latin typeface="微软雅黑" panose="020B0503020204020204" pitchFamily="34" charset="-122"/>
                  <a:ea typeface="微软雅黑" panose="020B0503020204020204" pitchFamily="34" charset="-122"/>
                </a:rPr>
                <a:t>时代表对应的值不是缺失值，</a:t>
              </a:r>
              <a:r>
                <a:rPr kumimoji="0" lang="en-US" altLang="zh-CN" sz="1400" b="0" i="0" u="none" strike="noStrike" kern="0" cap="none" spc="0" normalizeH="0" baseline="0" noProof="0">
                  <a:ln>
                    <a:noFill/>
                  </a:ln>
                  <a:solidFill>
                    <a:srgbClr val="357FBD"/>
                  </a:solidFill>
                  <a:effectLst/>
                  <a:uLnTx/>
                  <a:uFillTx/>
                  <a:latin typeface="微软雅黑" panose="020B0503020204020204" pitchFamily="34" charset="-122"/>
                  <a:ea typeface="微软雅黑" panose="020B0503020204020204" pitchFamily="34" charset="-122"/>
                </a:rPr>
                <a:t>False</a:t>
              </a:r>
              <a:r>
                <a:rPr kumimoji="0" lang="zh-CN" altLang="en-US" sz="1400" b="0" i="0" u="none" strike="noStrike" kern="0" cap="none" spc="0" normalizeH="0" baseline="0" noProof="0">
                  <a:ln>
                    <a:noFill/>
                  </a:ln>
                  <a:solidFill>
                    <a:srgbClr val="357FBD"/>
                  </a:solidFill>
                  <a:effectLst/>
                  <a:uLnTx/>
                  <a:uFillTx/>
                  <a:latin typeface="微软雅黑" panose="020B0503020204020204" pitchFamily="34" charset="-122"/>
                  <a:ea typeface="微软雅黑" panose="020B0503020204020204" pitchFamily="34" charset="-122"/>
                </a:rPr>
                <a:t>代表对应的值为缺失值</a:t>
              </a:r>
              <a:endParaRPr kumimoji="0" lang="zh-CN" altLang="en-US" sz="1400" b="0" i="0" u="none" strike="noStrike" kern="0" cap="none" spc="0" normalizeH="0" baseline="0" noProof="0" dirty="0">
                <a:ln>
                  <a:noFill/>
                </a:ln>
                <a:solidFill>
                  <a:srgbClr val="357FBD"/>
                </a:solidFill>
                <a:effectLst/>
                <a:uLnTx/>
                <a:uFillTx/>
                <a:latin typeface="微软雅黑" panose="020B0503020204020204" pitchFamily="34" charset="-122"/>
                <a:ea typeface="微软雅黑" panose="020B0503020204020204" pitchFamily="34" charset="-122"/>
              </a:endParaRPr>
            </a:p>
          </p:txBody>
        </p:sp>
      </p:grpSp>
      <p:grpSp>
        <p:nvGrpSpPr>
          <p:cNvPr id="155" name="Group 95"/>
          <p:cNvGrpSpPr/>
          <p:nvPr/>
        </p:nvGrpSpPr>
        <p:grpSpPr>
          <a:xfrm>
            <a:off x="2337331" y="5564195"/>
            <a:ext cx="3345006" cy="889345"/>
            <a:chOff x="138498" y="3002145"/>
            <a:chExt cx="3398987" cy="907788"/>
          </a:xfrm>
        </p:grpSpPr>
        <p:sp>
          <p:nvSpPr>
            <p:cNvPr id="156" name="椭圆 10"/>
            <p:cNvSpPr/>
            <p:nvPr>
              <p:custDataLst>
                <p:tags r:id="rId61"/>
              </p:custDataLst>
            </p:nvPr>
          </p:nvSpPr>
          <p:spPr>
            <a:xfrm>
              <a:off x="138498" y="3267632"/>
              <a:ext cx="349697" cy="349697"/>
            </a:xfrm>
            <a:prstGeom prst="ellipse">
              <a:avLst/>
            </a:prstGeom>
            <a:solidFill>
              <a:srgbClr val="00AEEF"/>
            </a:soli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00" b="1" i="0" u="none" strike="noStrike" kern="0" cap="none" spc="0" normalizeH="0" baseline="0" noProof="0" dirty="0">
                  <a:ln>
                    <a:noFill/>
                  </a:ln>
                  <a:solidFill>
                    <a:prstClr val="white">
                      <a:lumMod val="85000"/>
                    </a:prstClr>
                  </a:solidFill>
                  <a:effectLst/>
                  <a:uLnTx/>
                  <a:uFillTx/>
                  <a:latin typeface="微软雅黑" panose="020B0503020204020204" pitchFamily="34" charset="-122"/>
                  <a:ea typeface="微软雅黑" panose="020B0503020204020204" pitchFamily="34" charset="-122"/>
                  <a:cs typeface="+mn-cs"/>
                </a:rPr>
                <a:t>3</a:t>
              </a:r>
              <a:endParaRPr kumimoji="0" lang="zh-CN" altLang="en-US" sz="1600" b="1" i="0" u="none" strike="noStrike" kern="0" cap="none" spc="0" normalizeH="0" baseline="0" noProof="0" dirty="0">
                <a:ln>
                  <a:noFill/>
                </a:ln>
                <a:solidFill>
                  <a:prstClr val="white">
                    <a:lumMod val="85000"/>
                  </a:prstClr>
                </a:solidFill>
                <a:effectLst/>
                <a:uLnTx/>
                <a:uFillTx/>
                <a:latin typeface="微软雅黑" panose="020B0503020204020204" pitchFamily="34" charset="-122"/>
                <a:ea typeface="微软雅黑" panose="020B0503020204020204" pitchFamily="34" charset="-122"/>
                <a:cs typeface="+mn-cs"/>
              </a:endParaRPr>
            </a:p>
          </p:txBody>
        </p:sp>
        <p:sp>
          <p:nvSpPr>
            <p:cNvPr id="157" name="文本框 11"/>
            <p:cNvSpPr txBox="1"/>
            <p:nvPr>
              <p:custDataLst>
                <p:tags r:id="rId62"/>
              </p:custDataLst>
            </p:nvPr>
          </p:nvSpPr>
          <p:spPr>
            <a:xfrm>
              <a:off x="477437" y="3002145"/>
              <a:ext cx="625813" cy="376991"/>
            </a:xfrm>
            <a:prstGeom prst="rect">
              <a:avLst/>
            </a:prstGeom>
            <a:noFill/>
          </p:spPr>
          <p:txBody>
            <a:bodyPr wrap="none" rtlCol="0">
              <a:spAutoFit/>
            </a:bodyPr>
            <a:p>
              <a:pPr marL="0" marR="0" lvl="0" indent="0" defTabSz="914400" eaLnBrk="1" fontAlgn="auto" latinLnBrk="0" hangingPunct="1">
                <a:lnSpc>
                  <a:spcPct val="100000"/>
                </a:lnSpc>
                <a:spcBef>
                  <a:spcPts val="0"/>
                </a:spcBef>
                <a:spcAft>
                  <a:spcPts val="0"/>
                </a:spcAft>
                <a:buClrTx/>
                <a:buSzTx/>
                <a:buFontTx/>
                <a:buNone/>
                <a:defRPr/>
              </a:pPr>
              <a:r>
                <a:rPr kumimoji="0" lang="en-US" altLang="zh-CN" b="0" i="0" u="none" strike="noStrike" kern="0" cap="none" spc="0" normalizeH="0" baseline="0" noProof="0">
                  <a:ln>
                    <a:noFill/>
                  </a:ln>
                  <a:solidFill>
                    <a:srgbClr val="2165B6"/>
                  </a:solidFill>
                  <a:effectLst/>
                  <a:uLnTx/>
                  <a:uFillTx/>
                  <a:latin typeface="微软雅黑" panose="020B0503020204020204" pitchFamily="34" charset="-122"/>
                  <a:ea typeface="微软雅黑" panose="020B0503020204020204" pitchFamily="34" charset="-122"/>
                </a:rPr>
                <a:t>info</a:t>
              </a:r>
              <a:endParaRPr kumimoji="0" lang="en-US" altLang="zh-CN" b="0" i="0" u="none" strike="noStrike" kern="0" cap="none" spc="0" normalizeH="0" baseline="0" noProof="0">
                <a:ln>
                  <a:noFill/>
                </a:ln>
                <a:solidFill>
                  <a:srgbClr val="2165B6"/>
                </a:solidFill>
                <a:effectLst/>
                <a:uLnTx/>
                <a:uFillTx/>
                <a:latin typeface="微软雅黑" panose="020B0503020204020204" pitchFamily="34" charset="-122"/>
                <a:ea typeface="微软雅黑" panose="020B0503020204020204" pitchFamily="34" charset="-122"/>
              </a:endParaRPr>
            </a:p>
          </p:txBody>
        </p:sp>
        <p:sp>
          <p:nvSpPr>
            <p:cNvPr id="158" name="矩形 9"/>
            <p:cNvSpPr/>
            <p:nvPr>
              <p:custDataLst>
                <p:tags r:id="rId63"/>
              </p:custDataLst>
            </p:nvPr>
          </p:nvSpPr>
          <p:spPr>
            <a:xfrm>
              <a:off x="484796" y="3333384"/>
              <a:ext cx="3052689" cy="576549"/>
            </a:xfrm>
            <a:prstGeom prst="rect">
              <a:avLst/>
            </a:prstGeom>
          </p:spPr>
          <p:txBody>
            <a:bodyPr wrap="square">
              <a:spAutoFit/>
            </a:bodyPr>
            <a:p>
              <a:pPr marL="0" marR="0" lvl="0" indent="0" algn="just" defTabSz="914400" eaLnBrk="1" fontAlgn="auto" latinLnBrk="0" hangingPunct="1">
                <a:lnSpc>
                  <a:spcPct val="114000"/>
                </a:lnSpc>
                <a:spcBef>
                  <a:spcPts val="0"/>
                </a:spcBef>
                <a:spcAft>
                  <a:spcPts val="0"/>
                </a:spcAft>
                <a:buClrTx/>
                <a:buSzTx/>
                <a:buFontTx/>
                <a:buNone/>
                <a:defRPr/>
              </a:pPr>
              <a:r>
                <a:rPr kumimoji="0" lang="zh-CN" altLang="en-US" sz="1400" b="0" i="0" u="none" strike="noStrike" kern="0" cap="none" spc="0" normalizeH="0" baseline="0" noProof="0">
                  <a:ln>
                    <a:noFill/>
                  </a:ln>
                  <a:solidFill>
                    <a:srgbClr val="357FBD"/>
                  </a:solidFill>
                  <a:effectLst/>
                  <a:uLnTx/>
                  <a:uFillTx/>
                  <a:latin typeface="微软雅黑" panose="020B0503020204020204" pitchFamily="34" charset="-122"/>
                  <a:ea typeface="微软雅黑" panose="020B0503020204020204" pitchFamily="34" charset="-122"/>
                </a:rPr>
                <a:t>可以查看</a:t>
              </a:r>
              <a:r>
                <a:rPr kumimoji="0" lang="en-US" altLang="zh-CN" sz="1400" b="0" i="0" u="none" strike="noStrike" kern="0" cap="none" spc="0" normalizeH="0" baseline="0" noProof="0">
                  <a:ln>
                    <a:noFill/>
                  </a:ln>
                  <a:solidFill>
                    <a:srgbClr val="357FBD"/>
                  </a:solidFill>
                  <a:effectLst/>
                  <a:uLnTx/>
                  <a:uFillTx/>
                  <a:latin typeface="微软雅黑" panose="020B0503020204020204" pitchFamily="34" charset="-122"/>
                  <a:ea typeface="微软雅黑" panose="020B0503020204020204" pitchFamily="34" charset="-122"/>
                </a:rPr>
                <a:t>DataFrame</a:t>
              </a:r>
              <a:r>
                <a:rPr kumimoji="0" lang="zh-CN" altLang="en-US" sz="1400" b="0" i="0" u="none" strike="noStrike" kern="0" cap="none" spc="0" normalizeH="0" baseline="0" noProof="0">
                  <a:ln>
                    <a:noFill/>
                  </a:ln>
                  <a:solidFill>
                    <a:srgbClr val="357FBD"/>
                  </a:solidFill>
                  <a:effectLst/>
                  <a:uLnTx/>
                  <a:uFillTx/>
                  <a:latin typeface="微软雅黑" panose="020B0503020204020204" pitchFamily="34" charset="-122"/>
                  <a:ea typeface="微软雅黑" panose="020B0503020204020204" pitchFamily="34" charset="-122"/>
                </a:rPr>
                <a:t>每列数据的缺失值情况</a:t>
              </a:r>
              <a:endParaRPr kumimoji="0" lang="zh-CN" altLang="en-US" sz="1400" b="0" i="0" u="none" strike="noStrike" kern="0" cap="none" spc="0" normalizeH="0" baseline="0" noProof="0" dirty="0">
                <a:ln>
                  <a:noFill/>
                </a:ln>
                <a:solidFill>
                  <a:srgbClr val="357FBD"/>
                </a:solidFill>
                <a:effectLst/>
                <a:uLnTx/>
                <a:uFillTx/>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fade">
                                      <p:cBhvr>
                                        <p:cTn id="7" dur="500"/>
                                        <p:tgtEl>
                                          <p:spTgt spid="96"/>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147"/>
                                        </p:tgtEl>
                                        <p:attrNameLst>
                                          <p:attrName>style.visibility</p:attrName>
                                        </p:attrNameLst>
                                      </p:cBhvr>
                                      <p:to>
                                        <p:strVal val="visible"/>
                                      </p:to>
                                    </p:set>
                                    <p:animEffect transition="in" filter="slide(fromTop)">
                                      <p:cBhvr>
                                        <p:cTn id="11" dur="500"/>
                                        <p:tgtEl>
                                          <p:spTgt spid="147"/>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151"/>
                                        </p:tgtEl>
                                        <p:attrNameLst>
                                          <p:attrName>style.visibility</p:attrName>
                                        </p:attrNameLst>
                                      </p:cBhvr>
                                      <p:to>
                                        <p:strVal val="visible"/>
                                      </p:to>
                                    </p:set>
                                    <p:animEffect transition="in" filter="slide(fromTop)">
                                      <p:cBhvr>
                                        <p:cTn id="15" dur="500"/>
                                        <p:tgtEl>
                                          <p:spTgt spid="151"/>
                                        </p:tgtEl>
                                      </p:cBhvr>
                                    </p:animEffect>
                                  </p:childTnLst>
                                </p:cTn>
                              </p:par>
                            </p:childTnLst>
                          </p:cTn>
                        </p:par>
                        <p:par>
                          <p:cTn id="16" fill="hold">
                            <p:stCondLst>
                              <p:cond delay="1500"/>
                            </p:stCondLst>
                            <p:childTnLst>
                              <p:par>
                                <p:cTn id="17" presetID="12" presetClass="entr" presetSubtype="1" fill="hold" nodeType="afterEffect">
                                  <p:stCondLst>
                                    <p:cond delay="0"/>
                                  </p:stCondLst>
                                  <p:childTnLst>
                                    <p:set>
                                      <p:cBhvr>
                                        <p:cTn id="18" dur="1" fill="hold">
                                          <p:stCondLst>
                                            <p:cond delay="0"/>
                                          </p:stCondLst>
                                        </p:cTn>
                                        <p:tgtEl>
                                          <p:spTgt spid="155"/>
                                        </p:tgtEl>
                                        <p:attrNameLst>
                                          <p:attrName>style.visibility</p:attrName>
                                        </p:attrNameLst>
                                      </p:cBhvr>
                                      <p:to>
                                        <p:strVal val="visible"/>
                                      </p:to>
                                    </p:set>
                                    <p:animEffect transition="in" filter="slide(fromTop)">
                                      <p:cBhvr>
                                        <p:cTn id="19"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标题 2"/>
          <p:cNvSpPr>
            <a:spLocks noGrp="1"/>
          </p:cNvSpPr>
          <p:nvPr>
            <p:ph type="title" idx="4294967295"/>
          </p:nvPr>
        </p:nvSpPr>
        <p:spPr>
          <a:xfrm>
            <a:off x="0" y="358775"/>
            <a:ext cx="10972800" cy="528955"/>
          </a:xfrm>
        </p:spPr>
        <p:txBody>
          <a:bodyPr/>
          <a:lstStyle/>
          <a:p>
            <a:r>
              <a:rPr lang="en-US" altLang="zh-CN" dirty="0"/>
              <a:t>   </a:t>
            </a:r>
            <a:r>
              <a:rPr lang="zh-CN" altLang="en-US" dirty="0"/>
              <a:t>目录</a:t>
            </a:r>
            <a:endParaRPr lang="zh-CN" altLang="en-US" dirty="0"/>
          </a:p>
        </p:txBody>
      </p:sp>
      <p:grpSp>
        <p:nvGrpSpPr>
          <p:cNvPr id="4" name="组合 3"/>
          <p:cNvGrpSpPr/>
          <p:nvPr/>
        </p:nvGrpSpPr>
        <p:grpSpPr>
          <a:xfrm>
            <a:off x="1577535" y="1416266"/>
            <a:ext cx="7948546" cy="595277"/>
            <a:chOff x="520218" y="437796"/>
            <a:chExt cx="9236734" cy="691752"/>
          </a:xfrm>
        </p:grpSpPr>
        <p:sp>
          <p:nvSpPr>
            <p:cNvPr id="5" name="矩形: 圆角 4"/>
            <p:cNvSpPr/>
            <p:nvPr>
              <p:custDataLst>
                <p:tags r:id="rId1"/>
              </p:custDataLst>
            </p:nvPr>
          </p:nvSpPr>
          <p:spPr>
            <a:xfrm>
              <a:off x="520218" y="437796"/>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70C0"/>
                </a:solidFill>
              </a:endParaRPr>
            </a:p>
          </p:txBody>
        </p:sp>
        <p:sp>
          <p:nvSpPr>
            <p:cNvPr id="8" name="文本框 7"/>
            <p:cNvSpPr txBox="1"/>
            <p:nvPr>
              <p:custDataLst>
                <p:tags r:id="rId2"/>
              </p:custDataLst>
            </p:nvPr>
          </p:nvSpPr>
          <p:spPr>
            <a:xfrm>
              <a:off x="1301959" y="529140"/>
              <a:ext cx="8454993" cy="534987"/>
            </a:xfrm>
            <a:prstGeom prst="rect">
              <a:avLst/>
            </a:prstGeom>
            <a:noFill/>
          </p:spPr>
          <p:txBody>
            <a:bodyPr wrap="square" rtlCol="0">
              <a:spAutoFit/>
              <a:scene3d>
                <a:camera prst="orthographicFront"/>
                <a:lightRig rig="threePt" dir="t"/>
              </a:scene3d>
              <a:sp3d contourW="12700"/>
            </a:bodyPr>
            <a:lstStyle/>
            <a:p>
              <a:pPr marR="0" lvl="0" algn="l" defTabSz="914400" rtl="0" eaLnBrk="1" fontAlgn="auto" latinLnBrk="0" hangingPunct="1">
                <a:lnSpc>
                  <a:spcPct val="100000"/>
                </a:lnSpc>
                <a:spcBef>
                  <a:spcPts val="0"/>
                </a:spcBef>
                <a:spcAft>
                  <a:spcPts val="0"/>
                </a:spcAft>
                <a:buClrTx/>
                <a:buSzTx/>
                <a:defRPr/>
              </a:pPr>
              <a:r>
                <a:rPr kumimoji="0" lang="zh-CN" altLang="en-US" sz="24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rPr>
                <a:t>任务一 需求分析</a:t>
              </a:r>
              <a:endParaRPr kumimoji="0" lang="en-US" altLang="zh-CN" sz="24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endParaRPr>
            </a:p>
          </p:txBody>
        </p:sp>
        <p:sp>
          <p:nvSpPr>
            <p:cNvPr id="7" name="椭圆 106"/>
            <p:cNvSpPr/>
            <p:nvPr>
              <p:custDataLst>
                <p:tags r:id="rId3"/>
              </p:custDataLst>
            </p:nvPr>
          </p:nvSpPr>
          <p:spPr>
            <a:xfrm>
              <a:off x="658980" y="573932"/>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0070C0"/>
                </a:solidFill>
              </a:endParaRPr>
            </a:p>
          </p:txBody>
        </p:sp>
      </p:grpSp>
      <p:grpSp>
        <p:nvGrpSpPr>
          <p:cNvPr id="10" name="组合 9"/>
          <p:cNvGrpSpPr/>
          <p:nvPr/>
        </p:nvGrpSpPr>
        <p:grpSpPr>
          <a:xfrm>
            <a:off x="1577535" y="2330184"/>
            <a:ext cx="8776335" cy="3344197"/>
            <a:chOff x="520218" y="63669"/>
            <a:chExt cx="10198679" cy="3886182"/>
          </a:xfrm>
        </p:grpSpPr>
        <p:sp>
          <p:nvSpPr>
            <p:cNvPr id="11" name="矩形: 圆角 10"/>
            <p:cNvSpPr/>
            <p:nvPr>
              <p:custDataLst>
                <p:tags r:id="rId4"/>
              </p:custDataLst>
            </p:nvPr>
          </p:nvSpPr>
          <p:spPr>
            <a:xfrm>
              <a:off x="520218" y="63669"/>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70C0"/>
                </a:solidFill>
              </a:endParaRPr>
            </a:p>
          </p:txBody>
        </p:sp>
        <p:sp>
          <p:nvSpPr>
            <p:cNvPr id="14" name="文本框 13"/>
            <p:cNvSpPr txBox="1"/>
            <p:nvPr>
              <p:custDataLst>
                <p:tags r:id="rId5"/>
              </p:custDataLst>
            </p:nvPr>
          </p:nvSpPr>
          <p:spPr>
            <a:xfrm>
              <a:off x="1301667" y="157384"/>
              <a:ext cx="9415754" cy="534987"/>
            </a:xfrm>
            <a:prstGeom prst="rect">
              <a:avLst/>
            </a:prstGeom>
            <a:noFill/>
          </p:spPr>
          <p:txBody>
            <a:bodyPr wrap="square" rtlCol="0">
              <a:spAutoFit/>
              <a:scene3d>
                <a:camera prst="orthographicFront"/>
                <a:lightRig rig="threePt" dir="t"/>
              </a:scene3d>
              <a:sp3d contourW="12700"/>
            </a:bodyPr>
            <a:lstStyle/>
            <a:p>
              <a:pPr marR="0" lvl="0" algn="l" defTabSz="914400" rtl="0" eaLnBrk="1" fontAlgn="auto" latinLnBrk="0" hangingPunct="1">
                <a:lnSpc>
                  <a:spcPct val="100000"/>
                </a:lnSpc>
                <a:spcBef>
                  <a:spcPts val="0"/>
                </a:spcBef>
                <a:spcAft>
                  <a:spcPts val="0"/>
                </a:spcAft>
                <a:buClrTx/>
                <a:buSzTx/>
                <a:defRPr/>
              </a:pPr>
              <a:r>
                <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任务二 数据清洗</a:t>
              </a:r>
              <a:endPar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sp>
          <p:nvSpPr>
            <p:cNvPr id="13" name="椭圆 106"/>
            <p:cNvSpPr/>
            <p:nvPr>
              <p:custDataLst>
                <p:tags r:id="rId6"/>
              </p:custDataLst>
            </p:nvPr>
          </p:nvSpPr>
          <p:spPr>
            <a:xfrm>
              <a:off x="658980" y="199805"/>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0070C0"/>
                </a:solidFill>
              </a:endParaRPr>
            </a:p>
          </p:txBody>
        </p:sp>
        <p:sp>
          <p:nvSpPr>
            <p:cNvPr id="2" name="矩形: 圆角 10"/>
            <p:cNvSpPr/>
            <p:nvPr>
              <p:custDataLst>
                <p:tags r:id="rId7"/>
              </p:custDataLst>
            </p:nvPr>
          </p:nvSpPr>
          <p:spPr>
            <a:xfrm>
              <a:off x="520218" y="1128471"/>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70C0"/>
                </a:solidFill>
              </a:endParaRPr>
            </a:p>
          </p:txBody>
        </p:sp>
        <p:sp>
          <p:nvSpPr>
            <p:cNvPr id="3" name="文本框 2"/>
            <p:cNvSpPr txBox="1"/>
            <p:nvPr>
              <p:custDataLst>
                <p:tags r:id="rId8"/>
              </p:custDataLst>
            </p:nvPr>
          </p:nvSpPr>
          <p:spPr>
            <a:xfrm>
              <a:off x="1301667" y="1222186"/>
              <a:ext cx="9415754" cy="534987"/>
            </a:xfrm>
            <a:prstGeom prst="rect">
              <a:avLst/>
            </a:prstGeom>
            <a:noFill/>
          </p:spPr>
          <p:txBody>
            <a:bodyPr wrap="square" rtlCol="0">
              <a:spAutoFit/>
              <a:scene3d>
                <a:camera prst="orthographicFront"/>
                <a:lightRig rig="threePt" dir="t"/>
              </a:scene3d>
              <a:sp3d contourW="12700"/>
            </a:bodyPr>
            <a:p>
              <a:pPr marR="0" lvl="0" algn="l" defTabSz="914400" rtl="0" eaLnBrk="1" fontAlgn="auto" latinLnBrk="0" hangingPunct="1">
                <a:lnSpc>
                  <a:spcPct val="100000"/>
                </a:lnSpc>
                <a:spcBef>
                  <a:spcPts val="0"/>
                </a:spcBef>
                <a:spcAft>
                  <a:spcPts val="0"/>
                </a:spcAft>
                <a:buClrTx/>
                <a:buSzTx/>
                <a:defRPr/>
              </a:pPr>
              <a:r>
                <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任务三 数据分析</a:t>
              </a:r>
              <a:endPar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sp>
          <p:nvSpPr>
            <p:cNvPr id="6" name="椭圆 106"/>
            <p:cNvSpPr/>
            <p:nvPr>
              <p:custDataLst>
                <p:tags r:id="rId9"/>
              </p:custDataLst>
            </p:nvPr>
          </p:nvSpPr>
          <p:spPr>
            <a:xfrm>
              <a:off x="659718" y="1266083"/>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0070C0"/>
                </a:solidFill>
              </a:endParaRPr>
            </a:p>
          </p:txBody>
        </p:sp>
        <p:sp>
          <p:nvSpPr>
            <p:cNvPr id="15" name="矩形: 圆角 10"/>
            <p:cNvSpPr/>
            <p:nvPr>
              <p:custDataLst>
                <p:tags r:id="rId10"/>
              </p:custDataLst>
            </p:nvPr>
          </p:nvSpPr>
          <p:spPr>
            <a:xfrm>
              <a:off x="521694" y="2199194"/>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70C0"/>
                </a:solidFill>
              </a:endParaRPr>
            </a:p>
          </p:txBody>
        </p:sp>
        <p:sp>
          <p:nvSpPr>
            <p:cNvPr id="16" name="文本框 15"/>
            <p:cNvSpPr txBox="1"/>
            <p:nvPr>
              <p:custDataLst>
                <p:tags r:id="rId11"/>
              </p:custDataLst>
            </p:nvPr>
          </p:nvSpPr>
          <p:spPr>
            <a:xfrm>
              <a:off x="1303143" y="2292909"/>
              <a:ext cx="9415754" cy="534987"/>
            </a:xfrm>
            <a:prstGeom prst="rect">
              <a:avLst/>
            </a:prstGeom>
            <a:noFill/>
          </p:spPr>
          <p:txBody>
            <a:bodyPr wrap="square" rtlCol="0">
              <a:spAutoFit/>
              <a:scene3d>
                <a:camera prst="orthographicFront"/>
                <a:lightRig rig="threePt" dir="t"/>
              </a:scene3d>
              <a:sp3d contourW="12700"/>
            </a:bodyPr>
            <a:p>
              <a:pPr marR="0" lvl="0" algn="l" defTabSz="914400" rtl="0" eaLnBrk="1" fontAlgn="auto" latinLnBrk="0" hangingPunct="1">
                <a:lnSpc>
                  <a:spcPct val="100000"/>
                </a:lnSpc>
                <a:spcBef>
                  <a:spcPts val="0"/>
                </a:spcBef>
                <a:spcAft>
                  <a:spcPts val="0"/>
                </a:spcAft>
                <a:buClrTx/>
                <a:buSzTx/>
                <a:defRPr/>
              </a:pPr>
              <a:r>
                <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任务四 数据可视化</a:t>
              </a:r>
              <a:endPar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sp>
          <p:nvSpPr>
            <p:cNvPr id="17" name="椭圆 106"/>
            <p:cNvSpPr/>
            <p:nvPr>
              <p:custDataLst>
                <p:tags r:id="rId12"/>
              </p:custDataLst>
            </p:nvPr>
          </p:nvSpPr>
          <p:spPr>
            <a:xfrm>
              <a:off x="661194" y="2336806"/>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0070C0"/>
                </a:solidFill>
              </a:endParaRPr>
            </a:p>
          </p:txBody>
        </p:sp>
        <p:sp>
          <p:nvSpPr>
            <p:cNvPr id="18" name="矩形: 圆角 10"/>
            <p:cNvSpPr/>
            <p:nvPr>
              <p:custDataLst>
                <p:tags r:id="rId13"/>
              </p:custDataLst>
            </p:nvPr>
          </p:nvSpPr>
          <p:spPr>
            <a:xfrm>
              <a:off x="520956" y="3258099"/>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70C0"/>
                </a:solidFill>
              </a:endParaRPr>
            </a:p>
          </p:txBody>
        </p:sp>
        <p:sp>
          <p:nvSpPr>
            <p:cNvPr id="19" name="文本框 18"/>
            <p:cNvSpPr txBox="1"/>
            <p:nvPr>
              <p:custDataLst>
                <p:tags r:id="rId14"/>
              </p:custDataLst>
            </p:nvPr>
          </p:nvSpPr>
          <p:spPr>
            <a:xfrm>
              <a:off x="1302405" y="3351814"/>
              <a:ext cx="9415754" cy="534987"/>
            </a:xfrm>
            <a:prstGeom prst="rect">
              <a:avLst/>
            </a:prstGeom>
            <a:noFill/>
          </p:spPr>
          <p:txBody>
            <a:bodyPr wrap="square" rtlCol="0">
              <a:spAutoFit/>
              <a:scene3d>
                <a:camera prst="orthographicFront"/>
                <a:lightRig rig="threePt" dir="t"/>
              </a:scene3d>
              <a:sp3d contourW="12700"/>
            </a:bodyPr>
            <a:p>
              <a:pPr marR="0" lvl="0" algn="l" defTabSz="914400" rtl="0" eaLnBrk="1" fontAlgn="auto" latinLnBrk="0" hangingPunct="1">
                <a:lnSpc>
                  <a:spcPct val="100000"/>
                </a:lnSpc>
                <a:spcBef>
                  <a:spcPts val="0"/>
                </a:spcBef>
                <a:spcAft>
                  <a:spcPts val="0"/>
                </a:spcAft>
                <a:buClrTx/>
                <a:buSzTx/>
                <a:defRPr/>
              </a:pPr>
              <a:r>
                <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任务五 综合应用</a:t>
              </a:r>
              <a:endPar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sp>
          <p:nvSpPr>
            <p:cNvPr id="20" name="椭圆 106"/>
            <p:cNvSpPr/>
            <p:nvPr>
              <p:custDataLst>
                <p:tags r:id="rId15"/>
              </p:custDataLst>
            </p:nvPr>
          </p:nvSpPr>
          <p:spPr>
            <a:xfrm>
              <a:off x="660456" y="3395711"/>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0070C0"/>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par>
                                <p:cTn id="9" presetID="12" presetClass="entr" presetSubtype="8" fill="hold" nodeType="withEffect">
                                  <p:stCondLst>
                                    <p:cond delay="5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ppt_x</p:attrName>
                                        </p:attrNameLst>
                                      </p:cBhvr>
                                      <p:tavLst>
                                        <p:tav tm="0">
                                          <p:val>
                                            <p:strVal val="#ppt_x-#ppt_w*1.125000"/>
                                          </p:val>
                                        </p:tav>
                                        <p:tav tm="100000">
                                          <p:val>
                                            <p:strVal val="#ppt_x"/>
                                          </p:val>
                                        </p:tav>
                                      </p:tavLst>
                                    </p:anim>
                                    <p:animEffect transition="in" filter="wipe(right)">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通过isnull和notnull方法，可以返回布尔值对象，isnull的结果为True时代表缺失值，notnull的结果为False时代表缺失值</a:t>
            </a:r>
            <a:r>
              <a:rPr kumimoji="0" lang="zh-CN" sz="2000" dirty="0">
                <a:solidFill>
                  <a:srgbClr val="000000"/>
                </a:solidFill>
                <a:latin typeface="微软雅黑" panose="020B0503020204020204" pitchFamily="34" charset="-122"/>
                <a:ea typeface="微软雅黑" panose="020B0503020204020204" pitchFamily="34" charset="-122"/>
              </a:rPr>
              <a:t>。</a:t>
            </a:r>
            <a:endParaRPr kumimoji="0" lang="zh-CN" sz="200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通过求和可以获取每列的缺失值数量，再通过求和可以获取整个DataFrame的缺失值数量。</a:t>
            </a:r>
            <a:endParaRPr kumimoji="0" lang="zh-CN"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70688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rPr>
              <a:t>侦查缺失值</a:t>
            </a:r>
            <a:endParaRPr lang="zh-CN" sz="2400" dirty="0" smtClean="0">
              <a:latin typeface="微软雅黑" panose="020B0503020204020204" pitchFamily="34" charset="-122"/>
              <a:ea typeface="微软雅黑" panose="020B0503020204020204" pitchFamily="34" charset="-122"/>
            </a:endParaRPr>
          </a:p>
        </p:txBody>
      </p:sp>
      <p:sp>
        <p:nvSpPr>
          <p:cNvPr id="2"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2 </a:t>
            </a:r>
            <a:r>
              <a:rPr lang="zh-CN" altLang="en-US" smtClean="0"/>
              <a:t>侦查脏数据</a:t>
            </a:r>
            <a:endParaRPr lang="zh-CN" altLang="en-US" smtClean="0"/>
          </a:p>
        </p:txBody>
      </p:sp>
      <p:pic>
        <p:nvPicPr>
          <p:cNvPr id="3" name="图片 112"/>
          <p:cNvPicPr>
            <a:picLocks noChangeAspect="1"/>
          </p:cNvPicPr>
          <p:nvPr>
            <p:custDataLst>
              <p:tags r:id="rId5"/>
            </p:custDataLst>
          </p:nvPr>
        </p:nvPicPr>
        <p:blipFill>
          <a:blip r:embed="rId6"/>
          <a:srcRect b="55699"/>
          <a:stretch>
            <a:fillRect/>
          </a:stretch>
        </p:blipFill>
        <p:spPr>
          <a:xfrm>
            <a:off x="1182053" y="3602990"/>
            <a:ext cx="3198495" cy="1776730"/>
          </a:xfrm>
          <a:prstGeom prst="rect">
            <a:avLst/>
          </a:prstGeom>
          <a:ln>
            <a:noFill/>
          </a:ln>
        </p:spPr>
      </p:pic>
      <p:pic>
        <p:nvPicPr>
          <p:cNvPr id="350517478" name="图片 350517478"/>
          <p:cNvPicPr>
            <a:picLocks noChangeAspect="1"/>
          </p:cNvPicPr>
          <p:nvPr>
            <p:custDataLst>
              <p:tags r:id="rId7"/>
            </p:custDataLst>
          </p:nvPr>
        </p:nvPicPr>
        <p:blipFill>
          <a:blip r:embed="rId6"/>
          <a:srcRect t="46001"/>
          <a:stretch>
            <a:fillRect/>
          </a:stretch>
        </p:blipFill>
        <p:spPr>
          <a:xfrm>
            <a:off x="4919980" y="3475355"/>
            <a:ext cx="3200400" cy="2166620"/>
          </a:xfrm>
          <a:prstGeom prst="rect">
            <a:avLst/>
          </a:prstGeom>
          <a:ln>
            <a:noFill/>
          </a:ln>
        </p:spPr>
      </p:pic>
      <p:pic>
        <p:nvPicPr>
          <p:cNvPr id="4" name="图片 113"/>
          <p:cNvPicPr>
            <a:picLocks noChangeAspect="1"/>
          </p:cNvPicPr>
          <p:nvPr>
            <p:custDataLst>
              <p:tags r:id="rId8"/>
            </p:custDataLst>
          </p:nvPr>
        </p:nvPicPr>
        <p:blipFill>
          <a:blip r:embed="rId9"/>
          <a:stretch>
            <a:fillRect/>
          </a:stretch>
        </p:blipFill>
        <p:spPr>
          <a:xfrm>
            <a:off x="8659178" y="3799205"/>
            <a:ext cx="1595755" cy="1384300"/>
          </a:xfrm>
          <a:prstGeom prst="rect">
            <a:avLst/>
          </a:prstGeo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通过info函数，也可以查看DataFrame每列数据的缺失值情况</a:t>
            </a:r>
            <a:r>
              <a:rPr kumimoji="0" lang="zh-CN" sz="2000" dirty="0">
                <a:solidFill>
                  <a:srgbClr val="000000"/>
                </a:solidFill>
                <a:latin typeface="微软雅黑" panose="020B0503020204020204" pitchFamily="34" charset="-122"/>
                <a:ea typeface="微软雅黑" panose="020B0503020204020204" pitchFamily="34" charset="-122"/>
              </a:rPr>
              <a:t>。</a:t>
            </a:r>
            <a:endParaRPr kumimoji="0" lang="zh-CN"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70688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rPr>
              <a:t>侦查缺失值</a:t>
            </a:r>
            <a:endParaRPr lang="zh-CN" sz="2400" dirty="0" smtClean="0">
              <a:latin typeface="微软雅黑" panose="020B0503020204020204" pitchFamily="34" charset="-122"/>
              <a:ea typeface="微软雅黑" panose="020B0503020204020204" pitchFamily="34" charset="-122"/>
            </a:endParaRPr>
          </a:p>
        </p:txBody>
      </p:sp>
      <p:sp>
        <p:nvSpPr>
          <p:cNvPr id="2"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2 </a:t>
            </a:r>
            <a:r>
              <a:rPr lang="zh-CN" altLang="en-US" smtClean="0"/>
              <a:t>侦查脏数据</a:t>
            </a:r>
            <a:endParaRPr lang="zh-CN" altLang="en-US" smtClean="0"/>
          </a:p>
        </p:txBody>
      </p:sp>
      <p:pic>
        <p:nvPicPr>
          <p:cNvPr id="114" name="图片 114"/>
          <p:cNvPicPr>
            <a:picLocks noChangeAspect="1"/>
          </p:cNvPicPr>
          <p:nvPr>
            <p:custDataLst>
              <p:tags r:id="rId5"/>
            </p:custDataLst>
          </p:nvPr>
        </p:nvPicPr>
        <p:blipFill>
          <a:blip r:embed="rId6"/>
          <a:stretch>
            <a:fillRect/>
          </a:stretch>
        </p:blipFill>
        <p:spPr>
          <a:xfrm>
            <a:off x="4306570" y="2552065"/>
            <a:ext cx="3444240" cy="2585085"/>
          </a:xfrm>
          <a:prstGeom prst="rect">
            <a:avLst/>
          </a:prstGeo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通过网络爬虫爬取的数据时往往因为网络原因会出现重复数据，对于重复数据只需要保留一份，其余的重复数据可以直接删除。</a:t>
            </a:r>
            <a:r>
              <a:rPr kumimoji="0" lang="zh-CN" sz="2000" dirty="0">
                <a:solidFill>
                  <a:srgbClr val="000000"/>
                </a:solidFill>
                <a:latin typeface="微软雅黑" panose="020B0503020204020204" pitchFamily="34" charset="-122"/>
                <a:ea typeface="微软雅黑" panose="020B0503020204020204" pitchFamily="34" charset="-122"/>
              </a:rPr>
              <a:t>可以</a:t>
            </a:r>
            <a:r>
              <a:rPr kumimoji="0" sz="2000" dirty="0">
                <a:solidFill>
                  <a:srgbClr val="000000"/>
                </a:solidFill>
                <a:latin typeface="微软雅黑" panose="020B0503020204020204" pitchFamily="34" charset="-122"/>
                <a:ea typeface="微软雅黑" panose="020B0503020204020204" pitchFamily="34" charset="-122"/>
              </a:rPr>
              <a:t>通过duplicated方法判断各行是否有重复数据</a:t>
            </a:r>
            <a:r>
              <a:rPr kumimoji="0" lang="zh-CN" sz="2000" dirty="0">
                <a:solidFill>
                  <a:srgbClr val="000000"/>
                </a:solidFill>
                <a:latin typeface="微软雅黑" panose="020B0503020204020204" pitchFamily="34" charset="-122"/>
                <a:ea typeface="微软雅黑" panose="020B0503020204020204" pitchFamily="34" charset="-122"/>
              </a:rPr>
              <a:t>。</a:t>
            </a:r>
            <a:endParaRPr kumimoji="0" lang="zh-CN"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201168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rPr>
              <a:t>侦查重复数据</a:t>
            </a:r>
            <a:endParaRPr lang="zh-CN" sz="2400" dirty="0" smtClean="0">
              <a:latin typeface="微软雅黑" panose="020B0503020204020204" pitchFamily="34" charset="-122"/>
              <a:ea typeface="微软雅黑" panose="020B0503020204020204" pitchFamily="34" charset="-122"/>
            </a:endParaRPr>
          </a:p>
        </p:txBody>
      </p:sp>
      <p:sp>
        <p:nvSpPr>
          <p:cNvPr id="2"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2 </a:t>
            </a:r>
            <a:r>
              <a:rPr lang="zh-CN" altLang="en-US" smtClean="0"/>
              <a:t>侦查脏数据</a:t>
            </a:r>
            <a:endParaRPr lang="zh-CN" altLang="en-US" smtClean="0"/>
          </a:p>
        </p:txBody>
      </p:sp>
      <p:pic>
        <p:nvPicPr>
          <p:cNvPr id="115" name="图片 115"/>
          <p:cNvPicPr>
            <a:picLocks noChangeAspect="1"/>
          </p:cNvPicPr>
          <p:nvPr>
            <p:custDataLst>
              <p:tags r:id="rId5"/>
            </p:custDataLst>
          </p:nvPr>
        </p:nvPicPr>
        <p:blipFill>
          <a:blip r:embed="rId6"/>
          <a:stretch>
            <a:fillRect/>
          </a:stretch>
        </p:blipFill>
        <p:spPr>
          <a:xfrm>
            <a:off x="3728085" y="2811780"/>
            <a:ext cx="4735830" cy="3304540"/>
          </a:xfrm>
          <a:prstGeom prst="rect">
            <a:avLst/>
          </a:prstGeo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侦查错误数据时需要查看数据的内容，侦查非需数据时需要查看数据的字段，可以使用head函数实现这两种情况</a:t>
            </a:r>
            <a:r>
              <a:rPr kumimoji="0" lang="zh-CN" sz="2000" dirty="0">
                <a:solidFill>
                  <a:srgbClr val="000000"/>
                </a:solidFill>
                <a:latin typeface="微软雅黑" panose="020B0503020204020204" pitchFamily="34" charset="-122"/>
                <a:ea typeface="微软雅黑" panose="020B0503020204020204" pitchFamily="34" charset="-122"/>
              </a:rPr>
              <a:t>。</a:t>
            </a:r>
            <a:endParaRPr kumimoji="0" lang="zh-CN" sz="200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head函数会默认显示数据中的前5行。</a:t>
            </a:r>
            <a:endParaRPr kumimoji="0" lang="zh-CN"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353568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rPr>
              <a:t>侦查错误数据及非需数据</a:t>
            </a:r>
            <a:endParaRPr lang="zh-CN" sz="2400" dirty="0" smtClean="0">
              <a:latin typeface="微软雅黑" panose="020B0503020204020204" pitchFamily="34" charset="-122"/>
              <a:ea typeface="微软雅黑" panose="020B0503020204020204" pitchFamily="34" charset="-122"/>
            </a:endParaRPr>
          </a:p>
        </p:txBody>
      </p:sp>
      <p:sp>
        <p:nvSpPr>
          <p:cNvPr id="2"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2 </a:t>
            </a:r>
            <a:r>
              <a:rPr lang="zh-CN" altLang="en-US" smtClean="0"/>
              <a:t>侦查脏数据</a:t>
            </a:r>
            <a:endParaRPr lang="zh-CN" altLang="en-US" smtClean="0"/>
          </a:p>
        </p:txBody>
      </p:sp>
      <p:pic>
        <p:nvPicPr>
          <p:cNvPr id="116" name="图片 116"/>
          <p:cNvPicPr>
            <a:picLocks noChangeAspect="1"/>
          </p:cNvPicPr>
          <p:nvPr>
            <p:custDataLst>
              <p:tags r:id="rId5"/>
            </p:custDataLst>
          </p:nvPr>
        </p:nvPicPr>
        <p:blipFill>
          <a:blip r:embed="rId6"/>
          <a:stretch>
            <a:fillRect/>
          </a:stretch>
        </p:blipFill>
        <p:spPr>
          <a:xfrm>
            <a:off x="3146425" y="3475355"/>
            <a:ext cx="5763895" cy="2164080"/>
          </a:xfrm>
          <a:prstGeom prst="rect">
            <a:avLst/>
          </a:prstGeo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en-US" sz="2000" dirty="0">
                <a:solidFill>
                  <a:srgbClr val="000000"/>
                </a:solidFill>
                <a:latin typeface="微软雅黑" panose="020B0503020204020204" pitchFamily="34" charset="-122"/>
                <a:ea typeface="微软雅黑" panose="020B0503020204020204" pitchFamily="34" charset="-122"/>
              </a:rPr>
              <a:t>1</a:t>
            </a:r>
            <a:r>
              <a:rPr kumimoji="0" lang="zh-CN" altLang="en-US" sz="2000" dirty="0">
                <a:solidFill>
                  <a:srgbClr val="000000"/>
                </a:solidFill>
                <a:latin typeface="微软雅黑" panose="020B0503020204020204" pitchFamily="34" charset="-122"/>
                <a:ea typeface="微软雅黑" panose="020B0503020204020204" pitchFamily="34" charset="-122"/>
              </a:rPr>
              <a:t>、</a:t>
            </a:r>
            <a:r>
              <a:rPr kumimoji="0" lang="zh-CN" sz="2000" dirty="0">
                <a:solidFill>
                  <a:srgbClr val="000000"/>
                </a:solidFill>
                <a:latin typeface="微软雅黑" panose="020B0503020204020204" pitchFamily="34" charset="-122"/>
                <a:ea typeface="微软雅黑" panose="020B0503020204020204" pitchFamily="34" charset="-122"/>
              </a:rPr>
              <a:t>读取给定数据文件</a:t>
            </a:r>
            <a:endParaRPr kumimoji="0" sz="200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pitchFamily="2" charset="2"/>
              <a:buChar char="Ø"/>
            </a:pPr>
            <a:r>
              <a:rPr kumimoji="0" lang="en-US" altLang="zh-CN" sz="2000" dirty="0">
                <a:solidFill>
                  <a:srgbClr val="000000"/>
                </a:solidFill>
                <a:latin typeface="微软雅黑" panose="020B0503020204020204" pitchFamily="34" charset="-122"/>
                <a:ea typeface="微软雅黑" panose="020B0503020204020204" pitchFamily="34" charset="-122"/>
              </a:rPr>
              <a:t>2</a:t>
            </a:r>
            <a:r>
              <a:rPr kumimoji="0" lang="zh-CN" altLang="en-US" sz="2000" dirty="0">
                <a:solidFill>
                  <a:srgbClr val="000000"/>
                </a:solidFill>
                <a:latin typeface="微软雅黑" panose="020B0503020204020204" pitchFamily="34" charset="-122"/>
                <a:ea typeface="微软雅黑" panose="020B0503020204020204" pitchFamily="34" charset="-122"/>
              </a:rPr>
              <a:t>、使用isnull、notnull、info、duplicated、head等方法侦查</a:t>
            </a:r>
            <a:r>
              <a:rPr kumimoji="0" lang="en-US" altLang="zh-CN" sz="2000" dirty="0">
                <a:solidFill>
                  <a:srgbClr val="000000"/>
                </a:solidFill>
                <a:latin typeface="微软雅黑" panose="020B0503020204020204" pitchFamily="34" charset="-122"/>
                <a:ea typeface="微软雅黑" panose="020B0503020204020204" pitchFamily="34" charset="-122"/>
              </a:rPr>
              <a:t>DataFrame</a:t>
            </a:r>
            <a:r>
              <a:rPr kumimoji="0" lang="zh-CN" altLang="en-US" sz="2000" dirty="0">
                <a:solidFill>
                  <a:srgbClr val="000000"/>
                </a:solidFill>
                <a:latin typeface="微软雅黑" panose="020B0503020204020204" pitchFamily="34" charset="-122"/>
                <a:ea typeface="微软雅黑" panose="020B0503020204020204" pitchFamily="34" charset="-122"/>
              </a:rPr>
              <a:t>中的脏数据</a:t>
            </a:r>
            <a:endParaRPr kumimoji="0" lang="zh-CN" altLang="en-US"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2621280" cy="460375"/>
          </a:xfrm>
          <a:prstGeom prst="rect">
            <a:avLst/>
          </a:prstGeom>
          <a:noFill/>
        </p:spPr>
        <p:txBody>
          <a:bodyPr wrap="none" rtlCol="0">
            <a:spAutoFit/>
          </a:bodyPr>
          <a:lstStyle/>
          <a:p>
            <a:pPr algn="l"/>
            <a:r>
              <a:rPr lang="zh-CN" altLang="en-US" sz="2400" dirty="0" smtClean="0">
                <a:latin typeface="微软雅黑" panose="020B0503020204020204" pitchFamily="34" charset="-122"/>
                <a:ea typeface="微软雅黑" panose="020B0503020204020204" pitchFamily="34" charset="-122"/>
              </a:rPr>
              <a:t>任务：侦查脏数据</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2 </a:t>
            </a:r>
            <a:r>
              <a:rPr lang="zh-CN" altLang="en-US" smtClean="0"/>
              <a:t>侦查脏数据</a:t>
            </a:r>
            <a:endParaRPr lang="zh-CN" altLang="en-US" smtClean="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当数据中存在缺失值时，可以根据缺失值的重要程度选择处理方法，如果缺失的数据不重要，可以直接过滤缺失值，如果缺失的数据重要不能直接删除，可以填充缺失值。</a:t>
            </a:r>
            <a:endParaRPr kumimoji="0"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706880" cy="460375"/>
          </a:xfrm>
          <a:prstGeom prst="rect">
            <a:avLst/>
          </a:prstGeom>
          <a:noFill/>
        </p:spPr>
        <p:txBody>
          <a:bodyPr wrap="none" rtlCol="0">
            <a:spAutoFit/>
          </a:bodyPr>
          <a:lstStyle/>
          <a:p>
            <a:pPr algn="l"/>
            <a:r>
              <a:rPr lang="zh-CN" altLang="en-US" sz="2400" dirty="0" smtClean="0">
                <a:latin typeface="微软雅黑" panose="020B0503020204020204" pitchFamily="34" charset="-122"/>
                <a:ea typeface="微软雅黑" panose="020B0503020204020204" pitchFamily="34" charset="-122"/>
              </a:rPr>
              <a:t>处理缺失值</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3 </a:t>
            </a:r>
            <a:r>
              <a:rPr lang="zh-CN" altLang="en-US" smtClean="0"/>
              <a:t>数据清洗与整理</a:t>
            </a:r>
            <a:endParaRPr lang="zh-CN" altLang="en-US" smtClean="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在缺失值的处理方法中，删除缺失值是常用的方法之一，虽然可以使用isnull或notnull以及布尔值索引手动过滤缺失值，但通过dropna函数删除缺失值更加方便。在Series上使用dropna，它会返回Series中所有的非空数据及其索引值</a:t>
            </a:r>
            <a:r>
              <a:rPr kumimoji="0" lang="zh-CN" sz="2000" dirty="0">
                <a:solidFill>
                  <a:srgbClr val="000000"/>
                </a:solidFill>
                <a:latin typeface="微软雅黑" panose="020B0503020204020204" pitchFamily="34" charset="-122"/>
                <a:ea typeface="微软雅黑" panose="020B0503020204020204" pitchFamily="34" charset="-122"/>
              </a:rPr>
              <a:t>。</a:t>
            </a:r>
            <a:endParaRPr kumimoji="0" lang="zh-CN"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706880" cy="460375"/>
          </a:xfrm>
          <a:prstGeom prst="rect">
            <a:avLst/>
          </a:prstGeom>
          <a:noFill/>
        </p:spPr>
        <p:txBody>
          <a:bodyPr wrap="none" rtlCol="0">
            <a:spAutoFit/>
          </a:bodyPr>
          <a:lstStyle/>
          <a:p>
            <a:pPr algn="l"/>
            <a:r>
              <a:rPr lang="zh-CN" altLang="en-US" sz="2400" dirty="0" smtClean="0">
                <a:latin typeface="微软雅黑" panose="020B0503020204020204" pitchFamily="34" charset="-122"/>
                <a:ea typeface="微软雅黑" panose="020B0503020204020204" pitchFamily="34" charset="-122"/>
              </a:rPr>
              <a:t>删除缺失值</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3 </a:t>
            </a:r>
            <a:r>
              <a:rPr lang="zh-CN" altLang="en-US" smtClean="0"/>
              <a:t>数据清洗与整理</a:t>
            </a:r>
            <a:endParaRPr lang="zh-CN" altLang="en-US" smtClean="0"/>
          </a:p>
        </p:txBody>
      </p:sp>
      <p:pic>
        <p:nvPicPr>
          <p:cNvPr id="117" name="图片 117"/>
          <p:cNvPicPr>
            <a:picLocks noChangeAspect="1"/>
          </p:cNvPicPr>
          <p:nvPr>
            <p:custDataLst>
              <p:tags r:id="rId5"/>
            </p:custDataLst>
          </p:nvPr>
        </p:nvPicPr>
        <p:blipFill>
          <a:blip r:embed="rId6"/>
          <a:stretch>
            <a:fillRect/>
          </a:stretch>
        </p:blipFill>
        <p:spPr>
          <a:xfrm>
            <a:off x="2273935" y="3308350"/>
            <a:ext cx="3437890" cy="2759710"/>
          </a:xfrm>
          <a:prstGeom prst="rect">
            <a:avLst/>
          </a:prstGeom>
        </p:spPr>
      </p:pic>
      <p:pic>
        <p:nvPicPr>
          <p:cNvPr id="118" name="图片 118"/>
          <p:cNvPicPr>
            <a:picLocks noChangeAspect="1"/>
          </p:cNvPicPr>
          <p:nvPr>
            <p:custDataLst>
              <p:tags r:id="rId7"/>
            </p:custDataLst>
          </p:nvPr>
        </p:nvPicPr>
        <p:blipFill>
          <a:blip r:embed="rId8"/>
          <a:stretch>
            <a:fillRect/>
          </a:stretch>
        </p:blipFill>
        <p:spPr>
          <a:xfrm>
            <a:off x="6952615" y="4049395"/>
            <a:ext cx="2075815" cy="1130300"/>
          </a:xfrm>
          <a:prstGeom prst="rect">
            <a:avLst/>
          </a:prstGeom>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当在DataFrame中删除缺失值，可能想要删除全部为NaN的行或列，也可能删除包含有NaN的行或列。dropna函数默认情况下会删除包含缺失值的行</a:t>
            </a:r>
            <a:r>
              <a:rPr kumimoji="0" lang="zh-CN" sz="2000" dirty="0">
                <a:solidFill>
                  <a:srgbClr val="000000"/>
                </a:solidFill>
                <a:latin typeface="微软雅黑" panose="020B0503020204020204" pitchFamily="34" charset="-122"/>
                <a:ea typeface="微软雅黑" panose="020B0503020204020204" pitchFamily="34" charset="-122"/>
              </a:rPr>
              <a:t>。</a:t>
            </a:r>
            <a:endParaRPr kumimoji="0" lang="zh-CN" sz="200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当传入how='all'时，dropna将删除所有值均为NaN的行。</a:t>
            </a:r>
            <a:endParaRPr kumimoji="0" lang="zh-CN"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706880" cy="460375"/>
          </a:xfrm>
          <a:prstGeom prst="rect">
            <a:avLst/>
          </a:prstGeom>
          <a:noFill/>
        </p:spPr>
        <p:txBody>
          <a:bodyPr wrap="none" rtlCol="0">
            <a:spAutoFit/>
          </a:bodyPr>
          <a:lstStyle/>
          <a:p>
            <a:pPr algn="l"/>
            <a:r>
              <a:rPr lang="zh-CN" altLang="en-US" sz="2400" dirty="0" smtClean="0">
                <a:latin typeface="微软雅黑" panose="020B0503020204020204" pitchFamily="34" charset="-122"/>
                <a:ea typeface="微软雅黑" panose="020B0503020204020204" pitchFamily="34" charset="-122"/>
              </a:rPr>
              <a:t>删除缺失值</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3 </a:t>
            </a:r>
            <a:r>
              <a:rPr lang="zh-CN" altLang="en-US" smtClean="0"/>
              <a:t>数据清洗与整理</a:t>
            </a:r>
            <a:endParaRPr lang="zh-CN" altLang="en-US" smtClean="0"/>
          </a:p>
        </p:txBody>
      </p:sp>
      <p:pic>
        <p:nvPicPr>
          <p:cNvPr id="119" name="图片 119"/>
          <p:cNvPicPr>
            <a:picLocks noChangeAspect="1"/>
          </p:cNvPicPr>
          <p:nvPr>
            <p:custDataLst>
              <p:tags r:id="rId5"/>
            </p:custDataLst>
          </p:nvPr>
        </p:nvPicPr>
        <p:blipFill>
          <a:blip r:embed="rId6"/>
          <a:stretch>
            <a:fillRect/>
          </a:stretch>
        </p:blipFill>
        <p:spPr>
          <a:xfrm>
            <a:off x="1171575" y="3308350"/>
            <a:ext cx="1550670" cy="2552700"/>
          </a:xfrm>
          <a:prstGeom prst="rect">
            <a:avLst/>
          </a:prstGeom>
        </p:spPr>
      </p:pic>
      <p:pic>
        <p:nvPicPr>
          <p:cNvPr id="120" name="图片 120"/>
          <p:cNvPicPr>
            <a:picLocks noChangeAspect="1"/>
          </p:cNvPicPr>
          <p:nvPr>
            <p:custDataLst>
              <p:tags r:id="rId7"/>
            </p:custDataLst>
          </p:nvPr>
        </p:nvPicPr>
        <p:blipFill>
          <a:blip r:embed="rId8"/>
          <a:srcRect b="47279"/>
          <a:stretch>
            <a:fillRect/>
          </a:stretch>
        </p:blipFill>
        <p:spPr>
          <a:xfrm>
            <a:off x="3221355" y="3724275"/>
            <a:ext cx="5278120" cy="1608455"/>
          </a:xfrm>
          <a:prstGeom prst="rect">
            <a:avLst/>
          </a:prstGeom>
          <a:ln>
            <a:noFill/>
          </a:ln>
        </p:spPr>
      </p:pic>
      <p:pic>
        <p:nvPicPr>
          <p:cNvPr id="350517479" name="图片 350517479"/>
          <p:cNvPicPr>
            <a:picLocks noChangeAspect="1"/>
          </p:cNvPicPr>
          <p:nvPr>
            <p:custDataLst>
              <p:tags r:id="rId9"/>
            </p:custDataLst>
          </p:nvPr>
        </p:nvPicPr>
        <p:blipFill>
          <a:blip r:embed="rId8"/>
          <a:srcRect t="58110" r="65664"/>
          <a:stretch>
            <a:fillRect/>
          </a:stretch>
        </p:blipFill>
        <p:spPr>
          <a:xfrm>
            <a:off x="8912860" y="3870325"/>
            <a:ext cx="2023110" cy="1426845"/>
          </a:xfrm>
          <a:prstGeom prst="rect">
            <a:avLst/>
          </a:prstGeom>
          <a:ln>
            <a:noFill/>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如果想要删除全为NaN的列，需要传入axis=1</a:t>
            </a:r>
            <a:r>
              <a:rPr kumimoji="0" lang="zh-CN" sz="2000" dirty="0">
                <a:solidFill>
                  <a:srgbClr val="000000"/>
                </a:solidFill>
                <a:latin typeface="微软雅黑" panose="020B0503020204020204" pitchFamily="34" charset="-122"/>
                <a:ea typeface="微软雅黑" panose="020B0503020204020204" pitchFamily="34" charset="-122"/>
              </a:rPr>
              <a:t>。</a:t>
            </a:r>
            <a:endParaRPr kumimoji="0" lang="zh-CN"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706880" cy="460375"/>
          </a:xfrm>
          <a:prstGeom prst="rect">
            <a:avLst/>
          </a:prstGeom>
          <a:noFill/>
        </p:spPr>
        <p:txBody>
          <a:bodyPr wrap="none" rtlCol="0">
            <a:spAutoFit/>
          </a:bodyPr>
          <a:lstStyle/>
          <a:p>
            <a:pPr algn="l"/>
            <a:r>
              <a:rPr lang="zh-CN" altLang="en-US" sz="2400" dirty="0" smtClean="0">
                <a:latin typeface="微软雅黑" panose="020B0503020204020204" pitchFamily="34" charset="-122"/>
                <a:ea typeface="微软雅黑" panose="020B0503020204020204" pitchFamily="34" charset="-122"/>
              </a:rPr>
              <a:t>删除缺失值</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3 </a:t>
            </a:r>
            <a:r>
              <a:rPr lang="zh-CN" altLang="en-US" smtClean="0"/>
              <a:t>数据清洗与整理</a:t>
            </a:r>
            <a:endParaRPr lang="zh-CN" altLang="en-US" smtClean="0"/>
          </a:p>
        </p:txBody>
      </p:sp>
      <p:pic>
        <p:nvPicPr>
          <p:cNvPr id="121" name="图片 121"/>
          <p:cNvPicPr>
            <a:picLocks noChangeAspect="1"/>
          </p:cNvPicPr>
          <p:nvPr>
            <p:custDataLst>
              <p:tags r:id="rId5"/>
            </p:custDataLst>
          </p:nvPr>
        </p:nvPicPr>
        <p:blipFill>
          <a:blip r:embed="rId6"/>
          <a:stretch>
            <a:fillRect/>
          </a:stretch>
        </p:blipFill>
        <p:spPr>
          <a:xfrm>
            <a:off x="4533265" y="2385060"/>
            <a:ext cx="3125470" cy="3726180"/>
          </a:xfrm>
          <a:prstGeom prst="rect">
            <a:avLst/>
          </a:prstGeom>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当数据量比较少或者数据比较重要时，就不能直接删除缺失值了，这时可能需要以多种方式补全缺失值。通过fillna函数填充缺失值，可以使用一个常数来代替缺失值。</a:t>
            </a:r>
            <a:endParaRPr kumimoji="0" lang="zh-CN" sz="200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在调用fillna时也可以传入字典，针对不同列设定不同的填充值。</a:t>
            </a:r>
            <a:endParaRPr kumimoji="0" lang="zh-CN"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706880" cy="460375"/>
          </a:xfrm>
          <a:prstGeom prst="rect">
            <a:avLst/>
          </a:prstGeom>
          <a:noFill/>
        </p:spPr>
        <p:txBody>
          <a:bodyPr wrap="none" rtlCol="0">
            <a:spAutoFit/>
          </a:bodyPr>
          <a:lstStyle/>
          <a:p>
            <a:pPr algn="l"/>
            <a:r>
              <a:rPr lang="zh-CN" altLang="en-US" sz="2400" dirty="0" smtClean="0">
                <a:latin typeface="微软雅黑" panose="020B0503020204020204" pitchFamily="34" charset="-122"/>
                <a:ea typeface="微软雅黑" panose="020B0503020204020204" pitchFamily="34" charset="-122"/>
              </a:rPr>
              <a:t>填充缺失值</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3 </a:t>
            </a:r>
            <a:r>
              <a:rPr lang="zh-CN" altLang="en-US" smtClean="0"/>
              <a:t>数据清洗与整理</a:t>
            </a:r>
            <a:endParaRPr lang="zh-CN" altLang="en-US" smtClean="0"/>
          </a:p>
        </p:txBody>
      </p:sp>
      <p:pic>
        <p:nvPicPr>
          <p:cNvPr id="146" name="图片 146"/>
          <p:cNvPicPr>
            <a:picLocks noChangeAspect="1"/>
          </p:cNvPicPr>
          <p:nvPr>
            <p:custDataLst>
              <p:tags r:id="rId5"/>
            </p:custDataLst>
          </p:nvPr>
        </p:nvPicPr>
        <p:blipFill>
          <a:blip r:embed="rId6"/>
          <a:stretch>
            <a:fillRect/>
          </a:stretch>
        </p:blipFill>
        <p:spPr>
          <a:xfrm>
            <a:off x="3496945" y="3429000"/>
            <a:ext cx="2127885" cy="2378075"/>
          </a:xfrm>
          <a:prstGeom prst="rect">
            <a:avLst/>
          </a:prstGeom>
        </p:spPr>
      </p:pic>
      <p:pic>
        <p:nvPicPr>
          <p:cNvPr id="147" name="图片 147"/>
          <p:cNvPicPr>
            <a:picLocks noChangeAspect="1"/>
          </p:cNvPicPr>
          <p:nvPr>
            <p:custDataLst>
              <p:tags r:id="rId7"/>
            </p:custDataLst>
          </p:nvPr>
        </p:nvPicPr>
        <p:blipFill>
          <a:blip r:embed="rId8"/>
          <a:stretch>
            <a:fillRect/>
          </a:stretch>
        </p:blipFill>
        <p:spPr>
          <a:xfrm>
            <a:off x="6532880" y="3684270"/>
            <a:ext cx="2647950" cy="186690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需求分析也称为软件需求分析、系统需求分析或需求分析工程等，是开发人员经过深入细致的调研和分析，准确理解用户和项目的功能、性能、可靠性等具体要求，将用户非形式的需求表述转化为完整的需求定义，从而确定系统必须做什么的过程。</a:t>
            </a:r>
            <a:endParaRPr kumimoji="0" sz="200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本任务以校企合作项目企业职前通三年的招聘数据为抓手，对标企业招聘人才需求，利用大数据技术进行招聘数据分析与预测，主要介绍如何基于招聘信息进行需求分析、数据分析技术路线、认识业务数据等。</a:t>
            </a:r>
            <a:endParaRPr kumimoji="0"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40208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rPr>
              <a:t>任务介绍</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任务</a:t>
            </a:r>
            <a:r>
              <a:rPr lang="zh-CN" altLang="en-US" smtClean="0"/>
              <a:t>一</a:t>
            </a:r>
            <a:r>
              <a:rPr lang="en-US" altLang="zh-CN" smtClean="0"/>
              <a:t> </a:t>
            </a:r>
            <a:r>
              <a:rPr lang="zh-CN" altLang="en-US" smtClean="0"/>
              <a:t>需求分析</a:t>
            </a:r>
            <a:endParaRPr lang="zh-CN" altLang="en-US" smtClean="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fillna对数据进行填充后将会返回一个新的对象，如果想直接修改原来已经存在的对象，可以使用inplace=True进行设置。</a:t>
            </a:r>
            <a:endParaRPr kumimoji="0" lang="zh-CN"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706880" cy="460375"/>
          </a:xfrm>
          <a:prstGeom prst="rect">
            <a:avLst/>
          </a:prstGeom>
          <a:noFill/>
        </p:spPr>
        <p:txBody>
          <a:bodyPr wrap="none" rtlCol="0">
            <a:spAutoFit/>
          </a:bodyPr>
          <a:lstStyle/>
          <a:p>
            <a:pPr algn="l"/>
            <a:r>
              <a:rPr lang="zh-CN" altLang="en-US" sz="2400" dirty="0" smtClean="0">
                <a:latin typeface="微软雅黑" panose="020B0503020204020204" pitchFamily="34" charset="-122"/>
                <a:ea typeface="微软雅黑" panose="020B0503020204020204" pitchFamily="34" charset="-122"/>
              </a:rPr>
              <a:t>填充缺失值</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3 </a:t>
            </a:r>
            <a:r>
              <a:rPr lang="zh-CN" altLang="en-US" smtClean="0"/>
              <a:t>数据清洗与整理</a:t>
            </a:r>
            <a:endParaRPr lang="zh-CN" altLang="en-US" smtClean="0"/>
          </a:p>
        </p:txBody>
      </p:sp>
      <p:pic>
        <p:nvPicPr>
          <p:cNvPr id="148" name="图片 148"/>
          <p:cNvPicPr>
            <a:picLocks noChangeAspect="1"/>
          </p:cNvPicPr>
          <p:nvPr>
            <p:custDataLst>
              <p:tags r:id="rId5"/>
            </p:custDataLst>
          </p:nvPr>
        </p:nvPicPr>
        <p:blipFill>
          <a:blip r:embed="rId6"/>
          <a:stretch>
            <a:fillRect/>
          </a:stretch>
        </p:blipFill>
        <p:spPr>
          <a:xfrm>
            <a:off x="2750185" y="2917825"/>
            <a:ext cx="3110865" cy="3117850"/>
          </a:xfrm>
          <a:prstGeom prst="rect">
            <a:avLst/>
          </a:prstGeom>
        </p:spPr>
      </p:pic>
      <p:pic>
        <p:nvPicPr>
          <p:cNvPr id="149" name="图片 149"/>
          <p:cNvPicPr>
            <a:picLocks noChangeAspect="1"/>
          </p:cNvPicPr>
          <p:nvPr>
            <p:custDataLst>
              <p:tags r:id="rId7"/>
            </p:custDataLst>
          </p:nvPr>
        </p:nvPicPr>
        <p:blipFill>
          <a:blip r:embed="rId8"/>
          <a:stretch>
            <a:fillRect/>
          </a:stretch>
        </p:blipFill>
        <p:spPr>
          <a:xfrm>
            <a:off x="6440170" y="3517900"/>
            <a:ext cx="3445510" cy="1862455"/>
          </a:xfrm>
          <a:prstGeom prst="rect">
            <a:avLst/>
          </a:prstGeom>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对重新索引中填充缺失值的方法也可以用于fillna中。</a:t>
            </a:r>
            <a:endParaRPr kumimoji="0" lang="zh-CN" sz="200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还可以在使用fillna时将数据中的平均值或中位数填充为缺失值。</a:t>
            </a:r>
            <a:endParaRPr kumimoji="0" lang="zh-CN"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706880" cy="460375"/>
          </a:xfrm>
          <a:prstGeom prst="rect">
            <a:avLst/>
          </a:prstGeom>
          <a:noFill/>
        </p:spPr>
        <p:txBody>
          <a:bodyPr wrap="none" rtlCol="0">
            <a:spAutoFit/>
          </a:bodyPr>
          <a:lstStyle/>
          <a:p>
            <a:pPr algn="l"/>
            <a:r>
              <a:rPr lang="zh-CN" altLang="en-US" sz="2400" dirty="0" smtClean="0">
                <a:latin typeface="微软雅黑" panose="020B0503020204020204" pitchFamily="34" charset="-122"/>
                <a:ea typeface="微软雅黑" panose="020B0503020204020204" pitchFamily="34" charset="-122"/>
              </a:rPr>
              <a:t>填充缺失值</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3 </a:t>
            </a:r>
            <a:r>
              <a:rPr lang="zh-CN" altLang="en-US" smtClean="0"/>
              <a:t>数据清洗与整理</a:t>
            </a:r>
            <a:endParaRPr lang="zh-CN" altLang="en-US" smtClean="0"/>
          </a:p>
        </p:txBody>
      </p:sp>
      <p:pic>
        <p:nvPicPr>
          <p:cNvPr id="150" name="图片 150"/>
          <p:cNvPicPr>
            <a:picLocks noChangeAspect="1"/>
          </p:cNvPicPr>
          <p:nvPr>
            <p:custDataLst>
              <p:tags r:id="rId5"/>
            </p:custDataLst>
          </p:nvPr>
        </p:nvPicPr>
        <p:blipFill>
          <a:blip r:embed="rId6"/>
          <a:stretch>
            <a:fillRect/>
          </a:stretch>
        </p:blipFill>
        <p:spPr>
          <a:xfrm>
            <a:off x="2112645" y="3013710"/>
            <a:ext cx="4314190" cy="2887345"/>
          </a:xfrm>
          <a:prstGeom prst="rect">
            <a:avLst/>
          </a:prstGeom>
        </p:spPr>
      </p:pic>
      <p:pic>
        <p:nvPicPr>
          <p:cNvPr id="151" name="图片 151"/>
          <p:cNvPicPr>
            <a:picLocks noChangeAspect="1"/>
          </p:cNvPicPr>
          <p:nvPr>
            <p:custDataLst>
              <p:tags r:id="rId7"/>
            </p:custDataLst>
          </p:nvPr>
        </p:nvPicPr>
        <p:blipFill>
          <a:blip r:embed="rId8"/>
          <a:stretch>
            <a:fillRect/>
          </a:stretch>
        </p:blipFill>
        <p:spPr>
          <a:xfrm>
            <a:off x="7480300" y="3604895"/>
            <a:ext cx="2416810" cy="1704340"/>
          </a:xfrm>
          <a:prstGeom prst="rect">
            <a:avLst/>
          </a:prstGeom>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fillna函数参数说明如表所示。</a:t>
            </a:r>
            <a:endParaRPr kumimoji="0" lang="zh-CN"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706880" cy="460375"/>
          </a:xfrm>
          <a:prstGeom prst="rect">
            <a:avLst/>
          </a:prstGeom>
          <a:noFill/>
        </p:spPr>
        <p:txBody>
          <a:bodyPr wrap="none" rtlCol="0">
            <a:spAutoFit/>
          </a:bodyPr>
          <a:lstStyle/>
          <a:p>
            <a:r>
              <a:rPr lang="zh-CN" altLang="en-US" sz="2400" dirty="0" smtClean="0">
                <a:latin typeface="微软雅黑" panose="020B0503020204020204" pitchFamily="34" charset="-122"/>
                <a:ea typeface="微软雅黑" panose="020B0503020204020204" pitchFamily="34" charset="-122"/>
              </a:rPr>
              <a:t>填充缺失值</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3 </a:t>
            </a:r>
            <a:r>
              <a:rPr lang="zh-CN" altLang="en-US" smtClean="0"/>
              <a:t>数据清洗与整理</a:t>
            </a:r>
            <a:endParaRPr lang="zh-CN" altLang="en-US" smtClean="0"/>
          </a:p>
        </p:txBody>
      </p:sp>
      <p:graphicFrame>
        <p:nvGraphicFramePr>
          <p:cNvPr id="2" name="表格 1"/>
          <p:cNvGraphicFramePr/>
          <p:nvPr/>
        </p:nvGraphicFramePr>
        <p:xfrm>
          <a:off x="3462338" y="2971800"/>
          <a:ext cx="5267325" cy="0"/>
        </p:xfrm>
        <a:graphic>
          <a:graphicData uri="http://schemas.openxmlformats.org/drawingml/2006/table">
            <a:tbl>
              <a:tblPr/>
              <a:tblGrid>
                <a:gridCol w="1257300"/>
                <a:gridCol w="4010025"/>
              </a:tblGrid>
              <a:tr h="0">
                <a:tc>
                  <a:txBody>
                    <a:bodyPr/>
                    <a:p>
                      <a:pPr indent="0">
                        <a:buNone/>
                      </a:pPr>
                      <a:r>
                        <a:rPr lang="en-US" sz="1400" b="1">
                          <a:latin typeface="宋体" panose="02010600030101010101" pitchFamily="2" charset="-122"/>
                          <a:ea typeface="宋体" panose="02010600030101010101" pitchFamily="2" charset="-122"/>
                          <a:cs typeface="宋体" panose="02010600030101010101" pitchFamily="2" charset="-122"/>
                        </a:rPr>
                        <a:t>参数</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2">
                        <a:lumMod val="60000"/>
                        <a:lumOff val="40000"/>
                      </a:schemeClr>
                    </a:solidFill>
                  </a:tcPr>
                </a:tc>
                <a:tc>
                  <a:txBody>
                    <a:bodyPr/>
                    <a:p>
                      <a:pPr indent="0">
                        <a:buNone/>
                      </a:pPr>
                      <a:r>
                        <a:rPr lang="en-US" sz="1400" b="1">
                          <a:latin typeface="宋体" panose="02010600030101010101" pitchFamily="2" charset="-122"/>
                          <a:ea typeface="宋体" panose="02010600030101010101" pitchFamily="2" charset="-122"/>
                          <a:cs typeface="宋体" panose="02010600030101010101" pitchFamily="2" charset="-122"/>
                        </a:rPr>
                        <a:t>描述</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tx2">
                        <a:lumMod val="60000"/>
                        <a:lumOff val="40000"/>
                      </a:schemeClr>
                    </a:solidFill>
                  </a:tcPr>
                </a:tc>
              </a:tr>
              <a:tr h="0">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value</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常数或者字典型对象用于填充缺失值</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method</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插值方法，如果没有其他参数，默认是'</a:t>
                      </a:r>
                      <a:r>
                        <a:rPr lang="en-US" sz="1400" b="0">
                          <a:latin typeface="Times New Roman" panose="02020603050405020304" pitchFamily="18" charset="0"/>
                          <a:cs typeface="Times New Roman" panose="02020603050405020304" pitchFamily="18" charset="0"/>
                        </a:rPr>
                        <a:t>ffill'</a:t>
                      </a:r>
                      <a:endParaRPr lang="en-US" altLang="en-US" sz="1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axis</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需要填充的轴，默认axis</a:t>
                      </a:r>
                      <a:r>
                        <a:rPr lang="en-US" sz="1400" b="0">
                          <a:latin typeface="Times New Roman" panose="02020603050405020304" pitchFamily="18" charset="0"/>
                          <a:cs typeface="Times New Roman" panose="02020603050405020304" pitchFamily="18" charset="0"/>
                        </a:rPr>
                        <a:t>=0</a:t>
                      </a:r>
                      <a:endParaRPr lang="en-US" altLang="en-US" sz="1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inplace</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修改原始调用的对象</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limit</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用于前向或后向填充时最大的填充范围</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使用drop_duplicates函数可以删除多余的重复项。</a:t>
            </a:r>
            <a:endParaRPr kumimoji="0" lang="zh-CN"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2011680" cy="460375"/>
          </a:xfrm>
          <a:prstGeom prst="rect">
            <a:avLst/>
          </a:prstGeom>
          <a:noFill/>
        </p:spPr>
        <p:txBody>
          <a:bodyPr wrap="none" rtlCol="0">
            <a:spAutoFit/>
          </a:bodyPr>
          <a:lstStyle/>
          <a:p>
            <a:r>
              <a:rPr lang="zh-CN" sz="2400" dirty="0" smtClean="0">
                <a:latin typeface="微软雅黑" panose="020B0503020204020204" pitchFamily="34" charset="-122"/>
                <a:ea typeface="微软雅黑" panose="020B0503020204020204" pitchFamily="34" charset="-122"/>
              </a:rPr>
              <a:t>删除重复数据</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3 </a:t>
            </a:r>
            <a:r>
              <a:rPr lang="zh-CN" altLang="en-US" smtClean="0"/>
              <a:t>数据清洗与整理</a:t>
            </a:r>
            <a:endParaRPr lang="zh-CN" altLang="en-US" smtClean="0"/>
          </a:p>
        </p:txBody>
      </p:sp>
      <p:pic>
        <p:nvPicPr>
          <p:cNvPr id="159" name="图片 159"/>
          <p:cNvPicPr>
            <a:picLocks noChangeAspect="1"/>
          </p:cNvPicPr>
          <p:nvPr>
            <p:custDataLst>
              <p:tags r:id="rId5"/>
            </p:custDataLst>
          </p:nvPr>
        </p:nvPicPr>
        <p:blipFill>
          <a:blip r:embed="rId6"/>
          <a:srcRect b="738"/>
          <a:stretch>
            <a:fillRect/>
          </a:stretch>
        </p:blipFill>
        <p:spPr>
          <a:xfrm>
            <a:off x="6945630" y="1844040"/>
            <a:ext cx="4206240" cy="4342765"/>
          </a:xfrm>
          <a:prstGeom prst="rect">
            <a:avLst/>
          </a:prstGeom>
          <a:ln>
            <a:noFill/>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也可以指定部分列作为判断重复数据的依据。</a:t>
            </a:r>
            <a:endParaRPr kumimoji="0" lang="zh-CN" sz="200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通过结果可以看出，保留的数据为第一个出现的数据，后面重复的数据将会被删除。可以通过传入keep='last'保留最后一个出现的数据。</a:t>
            </a:r>
            <a:endParaRPr kumimoji="0" lang="zh-CN"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2011680" cy="460375"/>
          </a:xfrm>
          <a:prstGeom prst="rect">
            <a:avLst/>
          </a:prstGeom>
          <a:noFill/>
        </p:spPr>
        <p:txBody>
          <a:bodyPr wrap="none" rtlCol="0">
            <a:spAutoFit/>
          </a:bodyPr>
          <a:lstStyle/>
          <a:p>
            <a:r>
              <a:rPr lang="zh-CN" sz="2400" dirty="0" smtClean="0">
                <a:latin typeface="微软雅黑" panose="020B0503020204020204" pitchFamily="34" charset="-122"/>
                <a:ea typeface="微软雅黑" panose="020B0503020204020204" pitchFamily="34" charset="-122"/>
              </a:rPr>
              <a:t>删除重复数据</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3 </a:t>
            </a:r>
            <a:r>
              <a:rPr lang="zh-CN" altLang="en-US" smtClean="0"/>
              <a:t>数据清洗与整理</a:t>
            </a:r>
            <a:endParaRPr lang="zh-CN" altLang="en-US" smtClean="0"/>
          </a:p>
        </p:txBody>
      </p:sp>
      <p:pic>
        <p:nvPicPr>
          <p:cNvPr id="160" name="图片 160"/>
          <p:cNvPicPr>
            <a:picLocks noChangeAspect="1"/>
          </p:cNvPicPr>
          <p:nvPr>
            <p:custDataLst>
              <p:tags r:id="rId5"/>
            </p:custDataLst>
          </p:nvPr>
        </p:nvPicPr>
        <p:blipFill>
          <a:blip r:embed="rId6"/>
          <a:stretch>
            <a:fillRect/>
          </a:stretch>
        </p:blipFill>
        <p:spPr>
          <a:xfrm>
            <a:off x="2578735" y="3475355"/>
            <a:ext cx="2915920" cy="1657985"/>
          </a:xfrm>
          <a:prstGeom prst="rect">
            <a:avLst/>
          </a:prstGeom>
        </p:spPr>
      </p:pic>
      <p:pic>
        <p:nvPicPr>
          <p:cNvPr id="161" name="图片 161"/>
          <p:cNvPicPr>
            <a:picLocks noChangeAspect="1"/>
          </p:cNvPicPr>
          <p:nvPr>
            <p:custDataLst>
              <p:tags r:id="rId7"/>
            </p:custDataLst>
          </p:nvPr>
        </p:nvPicPr>
        <p:blipFill>
          <a:blip r:embed="rId8"/>
          <a:stretch>
            <a:fillRect/>
          </a:stretch>
        </p:blipFill>
        <p:spPr>
          <a:xfrm>
            <a:off x="6800850" y="3369945"/>
            <a:ext cx="2817495" cy="1791335"/>
          </a:xfrm>
          <a:prstGeom prst="rect">
            <a:avLst/>
          </a:prstGeom>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在处理数据的时候，很多时候会遇到批量替换的情况，如果一个一个去修改效率过低，也容易出错，replace是很好的方法。replace类似于Excel中的替换功能，是对查询到的数据替换为相应的数据。</a:t>
            </a:r>
            <a:endParaRPr kumimoji="0" lang="zh-CN" sz="200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语法：df.replace(to_replace, value) </a:t>
            </a:r>
            <a:endParaRPr kumimoji="0" lang="zh-CN" sz="2000" dirty="0">
              <a:solidFill>
                <a:srgbClr val="000000"/>
              </a:solidFill>
              <a:latin typeface="微软雅黑" panose="020B0503020204020204" pitchFamily="34" charset="-122"/>
              <a:ea typeface="微软雅黑" panose="020B0503020204020204" pitchFamily="34" charset="-122"/>
            </a:endParaRPr>
          </a:p>
          <a:p>
            <a:pPr marL="914400" lvl="2" indent="0" eaLnBrk="1" hangingPunct="1">
              <a:lnSpc>
                <a:spcPct val="150000"/>
              </a:lnSpc>
              <a:spcBef>
                <a:spcPct val="0"/>
              </a:spcBef>
              <a:buClr>
                <a:schemeClr val="tx2"/>
              </a:buClr>
              <a:buFont typeface="Wingdings" panose="05000000000000000000" pitchFamily="2" charset="2"/>
              <a:buNone/>
            </a:pPr>
            <a:r>
              <a:rPr kumimoji="0" lang="zh-CN" sz="2000" dirty="0">
                <a:solidFill>
                  <a:srgbClr val="000000"/>
                </a:solidFill>
                <a:latin typeface="微软雅黑" panose="020B0503020204020204" pitchFamily="34" charset="-122"/>
                <a:ea typeface="微软雅黑" panose="020B0503020204020204" pitchFamily="34" charset="-122"/>
              </a:rPr>
              <a:t>to_replace：需要替换的值</a:t>
            </a:r>
            <a:endParaRPr kumimoji="0" lang="zh-CN" sz="2000" dirty="0">
              <a:solidFill>
                <a:srgbClr val="000000"/>
              </a:solidFill>
              <a:latin typeface="微软雅黑" panose="020B0503020204020204" pitchFamily="34" charset="-122"/>
              <a:ea typeface="微软雅黑" panose="020B0503020204020204" pitchFamily="34" charset="-122"/>
            </a:endParaRPr>
          </a:p>
          <a:p>
            <a:pPr marL="914400" lvl="2" indent="0" eaLnBrk="1" hangingPunct="1">
              <a:lnSpc>
                <a:spcPct val="150000"/>
              </a:lnSpc>
              <a:spcBef>
                <a:spcPct val="0"/>
              </a:spcBef>
              <a:buClr>
                <a:schemeClr val="tx2"/>
              </a:buClr>
              <a:buFont typeface="Wingdings" panose="05000000000000000000" pitchFamily="2" charset="2"/>
              <a:buNone/>
            </a:pPr>
            <a:r>
              <a:rPr kumimoji="0" lang="zh-CN" sz="2000" dirty="0">
                <a:solidFill>
                  <a:srgbClr val="000000"/>
                </a:solidFill>
                <a:latin typeface="微软雅黑" panose="020B0503020204020204" pitchFamily="34" charset="-122"/>
                <a:ea typeface="微软雅黑" panose="020B0503020204020204" pitchFamily="34" charset="-122"/>
              </a:rPr>
              <a:t>value：替换后的值。</a:t>
            </a:r>
            <a:endParaRPr kumimoji="0" lang="zh-CN"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097280" cy="460375"/>
          </a:xfrm>
          <a:prstGeom prst="rect">
            <a:avLst/>
          </a:prstGeom>
          <a:noFill/>
        </p:spPr>
        <p:txBody>
          <a:bodyPr wrap="none" rtlCol="0">
            <a:spAutoFit/>
          </a:bodyPr>
          <a:lstStyle/>
          <a:p>
            <a:r>
              <a:rPr lang="zh-CN" sz="2400" dirty="0" smtClean="0">
                <a:latin typeface="微软雅黑" panose="020B0503020204020204" pitchFamily="34" charset="-122"/>
                <a:ea typeface="微软雅黑" panose="020B0503020204020204" pitchFamily="34" charset="-122"/>
              </a:rPr>
              <a:t>替换值</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3 </a:t>
            </a:r>
            <a:r>
              <a:rPr lang="zh-CN" altLang="en-US" smtClean="0"/>
              <a:t>数据清洗与整理</a:t>
            </a:r>
            <a:endParaRPr lang="zh-CN" altLang="en-US" smtClean="0"/>
          </a:p>
        </p:txBody>
      </p:sp>
      <p:pic>
        <p:nvPicPr>
          <p:cNvPr id="162" name="图片 162"/>
          <p:cNvPicPr>
            <a:picLocks noChangeAspect="1"/>
          </p:cNvPicPr>
          <p:nvPr>
            <p:custDataLst>
              <p:tags r:id="rId5"/>
            </p:custDataLst>
          </p:nvPr>
        </p:nvPicPr>
        <p:blipFill>
          <a:blip r:embed="rId6"/>
          <a:stretch>
            <a:fillRect/>
          </a:stretch>
        </p:blipFill>
        <p:spPr>
          <a:xfrm>
            <a:off x="6918008" y="2806383"/>
            <a:ext cx="3297555" cy="3352165"/>
          </a:xfrm>
          <a:prstGeom prst="rect">
            <a:avLst/>
          </a:prstGeom>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也可以针对不同的值进行多值替换，可以传入列表或字典格式指定需要替换的值和替换后的值。</a:t>
            </a:r>
            <a:endParaRPr kumimoji="0" lang="zh-CN"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097280" cy="460375"/>
          </a:xfrm>
          <a:prstGeom prst="rect">
            <a:avLst/>
          </a:prstGeom>
          <a:noFill/>
        </p:spPr>
        <p:txBody>
          <a:bodyPr wrap="none" rtlCol="0">
            <a:spAutoFit/>
          </a:bodyPr>
          <a:lstStyle/>
          <a:p>
            <a:r>
              <a:rPr lang="zh-CN" sz="2400" dirty="0" smtClean="0">
                <a:latin typeface="微软雅黑" panose="020B0503020204020204" pitchFamily="34" charset="-122"/>
                <a:ea typeface="微软雅黑" panose="020B0503020204020204" pitchFamily="34" charset="-122"/>
              </a:rPr>
              <a:t>替换值</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3 </a:t>
            </a:r>
            <a:r>
              <a:rPr lang="zh-CN" altLang="en-US" smtClean="0"/>
              <a:t>数据清洗与整理</a:t>
            </a:r>
            <a:endParaRPr lang="zh-CN" altLang="en-US" smtClean="0"/>
          </a:p>
        </p:txBody>
      </p:sp>
      <p:pic>
        <p:nvPicPr>
          <p:cNvPr id="163" name="图片 163"/>
          <p:cNvPicPr>
            <a:picLocks noChangeAspect="1"/>
          </p:cNvPicPr>
          <p:nvPr>
            <p:custDataLst>
              <p:tags r:id="rId5"/>
            </p:custDataLst>
          </p:nvPr>
        </p:nvPicPr>
        <p:blipFill>
          <a:blip r:embed="rId6"/>
          <a:stretch>
            <a:fillRect/>
          </a:stretch>
        </p:blipFill>
        <p:spPr>
          <a:xfrm>
            <a:off x="4634230" y="2452370"/>
            <a:ext cx="2923540" cy="3608070"/>
          </a:xfrm>
          <a:prstGeom prst="rect">
            <a:avLst/>
          </a:prstGeom>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定义一个等级情况，分数在90-100之间为优秀，70-89之间为良好，60-69之间为及格，低于60分为不及格。现在想要在Python成绩单的基础上增加一列等级，可以使用map映射及自定义函数来实现。</a:t>
            </a:r>
            <a:endParaRPr kumimoji="0" lang="zh-CN"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4145280" cy="460375"/>
          </a:xfrm>
          <a:prstGeom prst="rect">
            <a:avLst/>
          </a:prstGeom>
          <a:noFill/>
        </p:spPr>
        <p:txBody>
          <a:bodyPr wrap="none" rtlCol="0">
            <a:spAutoFit/>
          </a:bodyPr>
          <a:lstStyle/>
          <a:p>
            <a:r>
              <a:rPr lang="zh-CN" sz="2400" dirty="0" smtClean="0">
                <a:latin typeface="微软雅黑" panose="020B0503020204020204" pitchFamily="34" charset="-122"/>
                <a:ea typeface="微软雅黑" panose="020B0503020204020204" pitchFamily="34" charset="-122"/>
              </a:rPr>
              <a:t>使用函数或映射进行数据转换</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3 </a:t>
            </a:r>
            <a:r>
              <a:rPr lang="zh-CN" altLang="en-US" smtClean="0"/>
              <a:t>数据清洗与整理</a:t>
            </a:r>
            <a:endParaRPr lang="zh-CN" altLang="en-US" smtClean="0"/>
          </a:p>
        </p:txBody>
      </p:sp>
      <p:graphicFrame>
        <p:nvGraphicFramePr>
          <p:cNvPr id="2" name="表格 1"/>
          <p:cNvGraphicFramePr/>
          <p:nvPr/>
        </p:nvGraphicFramePr>
        <p:xfrm>
          <a:off x="1887220" y="3974465"/>
          <a:ext cx="1706563" cy="0"/>
        </p:xfrm>
        <a:graphic>
          <a:graphicData uri="http://schemas.openxmlformats.org/drawingml/2006/table">
            <a:tbl>
              <a:tblPr/>
              <a:tblGrid>
                <a:gridCol w="896938"/>
                <a:gridCol w="809625"/>
              </a:tblGrid>
              <a:tr h="0">
                <a:tc>
                  <a:txBody>
                    <a:bodyPr/>
                    <a:p>
                      <a:pPr indent="0" algn="ctr">
                        <a:buNone/>
                      </a:pPr>
                      <a:r>
                        <a:rPr lang="en-US" sz="1000" b="1">
                          <a:latin typeface="宋体" panose="02010600030101010101" pitchFamily="2" charset="-122"/>
                          <a:ea typeface="宋体" panose="02010600030101010101" pitchFamily="2" charset="-122"/>
                          <a:cs typeface="宋体" panose="02010600030101010101" pitchFamily="2" charset="-122"/>
                        </a:rPr>
                        <a:t>姓名</a:t>
                      </a:r>
                      <a:endParaRPr lang="en-US" altLang="en-US" sz="1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宋体" panose="02010600030101010101" pitchFamily="2" charset="-122"/>
                          <a:ea typeface="宋体" panose="02010600030101010101" pitchFamily="2" charset="-122"/>
                          <a:cs typeface="宋体" panose="02010600030101010101" pitchFamily="2" charset="-122"/>
                        </a:rPr>
                        <a:t>成绩</a:t>
                      </a:r>
                      <a:endParaRPr lang="en-US" altLang="en-US" sz="1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张三</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pitchFamily="18" charset="0"/>
                          <a:cs typeface="Times New Roman" panose="02020603050405020304" pitchFamily="18" charset="0"/>
                        </a:rPr>
                        <a:t>46</a:t>
                      </a:r>
                      <a:endParaRPr lang="en-US" altLang="en-US" sz="10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李四</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8</a:t>
                      </a:r>
                      <a:r>
                        <a:rPr lang="en-US" sz="1000" b="0">
                          <a:latin typeface="Times New Roman" panose="02020603050405020304" pitchFamily="18" charset="0"/>
                          <a:cs typeface="Times New Roman" panose="02020603050405020304" pitchFamily="18" charset="0"/>
                        </a:rPr>
                        <a:t>3</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王五</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9</a:t>
                      </a:r>
                      <a:r>
                        <a:rPr lang="en-US" sz="1000" b="0">
                          <a:latin typeface="Times New Roman" panose="02020603050405020304" pitchFamily="18" charset="0"/>
                          <a:cs typeface="Times New Roman" panose="02020603050405020304" pitchFamily="18" charset="0"/>
                        </a:rPr>
                        <a:t>5</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赵六</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6</a:t>
                      </a:r>
                      <a:r>
                        <a:rPr lang="en-US" sz="1000" b="0">
                          <a:latin typeface="Times New Roman" panose="02020603050405020304" pitchFamily="18" charset="0"/>
                          <a:cs typeface="Times New Roman" panose="02020603050405020304" pitchFamily="18" charset="0"/>
                        </a:rPr>
                        <a:t>2</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164" name="图片 164"/>
          <p:cNvPicPr>
            <a:picLocks noChangeAspect="1"/>
          </p:cNvPicPr>
          <p:nvPr>
            <p:custDataLst>
              <p:tags r:id="rId5"/>
            </p:custDataLst>
          </p:nvPr>
        </p:nvPicPr>
        <p:blipFill>
          <a:blip r:embed="rId6"/>
          <a:srcRect b="57656"/>
          <a:stretch>
            <a:fillRect/>
          </a:stretch>
        </p:blipFill>
        <p:spPr>
          <a:xfrm>
            <a:off x="4427855" y="3510598"/>
            <a:ext cx="2527300" cy="1932305"/>
          </a:xfrm>
          <a:prstGeom prst="rect">
            <a:avLst/>
          </a:prstGeom>
          <a:ln>
            <a:noFill/>
          </a:ln>
        </p:spPr>
      </p:pic>
      <p:pic>
        <p:nvPicPr>
          <p:cNvPr id="350517480" name="图片 350517480"/>
          <p:cNvPicPr>
            <a:picLocks noChangeAspect="1"/>
          </p:cNvPicPr>
          <p:nvPr>
            <p:custDataLst>
              <p:tags r:id="rId7"/>
            </p:custDataLst>
          </p:nvPr>
        </p:nvPicPr>
        <p:blipFill>
          <a:blip r:embed="rId6"/>
          <a:srcRect t="43083"/>
          <a:stretch>
            <a:fillRect/>
          </a:stretch>
        </p:blipFill>
        <p:spPr>
          <a:xfrm>
            <a:off x="7788910" y="3095943"/>
            <a:ext cx="2491740" cy="2519045"/>
          </a:xfrm>
          <a:prstGeom prst="rect">
            <a:avLst/>
          </a:prstGeom>
          <a:ln>
            <a:noFill/>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05" y="1797050"/>
            <a:ext cx="5554980"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在数据分析中经常会处理一些文本数据，pandas提供了处理字符串的矢量化函数。对于如下数据，要把数据分成两列，可以使用函数及映射来完成。</a:t>
            </a:r>
            <a:endParaRPr kumimoji="0" lang="zh-CN"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706880" cy="460375"/>
          </a:xfrm>
          <a:prstGeom prst="rect">
            <a:avLst/>
          </a:prstGeom>
          <a:noFill/>
        </p:spPr>
        <p:txBody>
          <a:bodyPr wrap="none" rtlCol="0">
            <a:spAutoFit/>
          </a:bodyPr>
          <a:lstStyle/>
          <a:p>
            <a:r>
              <a:rPr lang="zh-CN" sz="2400" dirty="0" smtClean="0">
                <a:latin typeface="微软雅黑" panose="020B0503020204020204" pitchFamily="34" charset="-122"/>
                <a:ea typeface="微软雅黑" panose="020B0503020204020204" pitchFamily="34" charset="-122"/>
              </a:rPr>
              <a:t>字符串处理</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3 </a:t>
            </a:r>
            <a:r>
              <a:rPr lang="zh-CN" altLang="en-US" smtClean="0"/>
              <a:t>数据清洗与整理</a:t>
            </a:r>
            <a:endParaRPr lang="zh-CN" altLang="en-US" smtClean="0"/>
          </a:p>
        </p:txBody>
      </p:sp>
      <p:pic>
        <p:nvPicPr>
          <p:cNvPr id="165" name="图片 165"/>
          <p:cNvPicPr>
            <a:picLocks noChangeAspect="1"/>
          </p:cNvPicPr>
          <p:nvPr>
            <p:custDataLst>
              <p:tags r:id="rId5"/>
            </p:custDataLst>
          </p:nvPr>
        </p:nvPicPr>
        <p:blipFill>
          <a:blip r:embed="rId6"/>
          <a:stretch>
            <a:fillRect/>
          </a:stretch>
        </p:blipFill>
        <p:spPr>
          <a:xfrm>
            <a:off x="6596380" y="2011045"/>
            <a:ext cx="4376420" cy="4091305"/>
          </a:xfrm>
          <a:prstGeom prst="rect">
            <a:avLst/>
          </a:prstGeom>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1706880" cy="460375"/>
          </a:xfrm>
          <a:prstGeom prst="rect">
            <a:avLst/>
          </a:prstGeom>
          <a:noFill/>
        </p:spPr>
        <p:txBody>
          <a:bodyPr wrap="none" rtlCol="0">
            <a:spAutoFit/>
          </a:bodyPr>
          <a:lstStyle/>
          <a:p>
            <a:r>
              <a:rPr lang="zh-CN" sz="2400" dirty="0" smtClean="0">
                <a:latin typeface="微软雅黑" panose="020B0503020204020204" pitchFamily="34" charset="-122"/>
                <a:ea typeface="微软雅黑" panose="020B0503020204020204" pitchFamily="34" charset="-122"/>
              </a:rPr>
              <a:t>字符串处理</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3 </a:t>
            </a:r>
            <a:r>
              <a:rPr lang="zh-CN" altLang="en-US" smtClean="0"/>
              <a:t>数据清洗与整理</a:t>
            </a:r>
            <a:endParaRPr lang="zh-CN" altLang="en-US" smtClean="0"/>
          </a:p>
        </p:txBody>
      </p:sp>
      <p:sp>
        <p:nvSpPr>
          <p:cNvPr id="2" name="TextBox 5"/>
          <p:cNvSpPr txBox="1">
            <a:spLocks noChangeArrowheads="1"/>
          </p:cNvSpPr>
          <p:nvPr>
            <p:custDataLst>
              <p:tags r:id="rId4"/>
            </p:custDataLst>
          </p:nvPr>
        </p:nvSpPr>
        <p:spPr bwMode="auto">
          <a:xfrm>
            <a:off x="725864" y="1797214"/>
            <a:ext cx="10605711"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pandas中字段的str属性可以直接对DataFrame中的某列调用字符串方法，并运用到整个字段中（即矢量化运算）。</a:t>
            </a:r>
            <a:endParaRPr kumimoji="0" lang="zh-CN" sz="2000" dirty="0">
              <a:solidFill>
                <a:srgbClr val="000000"/>
              </a:solidFill>
              <a:latin typeface="微软雅黑" panose="020B0503020204020204" pitchFamily="34" charset="-122"/>
              <a:ea typeface="微软雅黑" panose="020B0503020204020204" pitchFamily="34" charset="-122"/>
            </a:endParaRPr>
          </a:p>
        </p:txBody>
      </p:sp>
      <p:pic>
        <p:nvPicPr>
          <p:cNvPr id="166" name="图片 166"/>
          <p:cNvPicPr>
            <a:picLocks noChangeAspect="1"/>
          </p:cNvPicPr>
          <p:nvPr>
            <p:custDataLst>
              <p:tags r:id="rId5"/>
            </p:custDataLst>
          </p:nvPr>
        </p:nvPicPr>
        <p:blipFill>
          <a:blip r:embed="rId6"/>
          <a:srcRect b="63757"/>
          <a:stretch>
            <a:fillRect/>
          </a:stretch>
        </p:blipFill>
        <p:spPr>
          <a:xfrm>
            <a:off x="2131695" y="3429000"/>
            <a:ext cx="3529965" cy="1527175"/>
          </a:xfrm>
          <a:prstGeom prst="rect">
            <a:avLst/>
          </a:prstGeom>
          <a:ln>
            <a:noFill/>
          </a:ln>
        </p:spPr>
      </p:pic>
      <p:pic>
        <p:nvPicPr>
          <p:cNvPr id="350517482" name="图片 350517482"/>
          <p:cNvPicPr>
            <a:picLocks noChangeAspect="1"/>
          </p:cNvPicPr>
          <p:nvPr>
            <p:custDataLst>
              <p:tags r:id="rId7"/>
            </p:custDataLst>
          </p:nvPr>
        </p:nvPicPr>
        <p:blipFill>
          <a:blip r:embed="rId6"/>
          <a:srcRect t="40439"/>
          <a:stretch>
            <a:fillRect/>
          </a:stretch>
        </p:blipFill>
        <p:spPr>
          <a:xfrm>
            <a:off x="6641465" y="3013710"/>
            <a:ext cx="3397885" cy="2415540"/>
          </a:xfrm>
          <a:prstGeom prst="rect">
            <a:avLst/>
          </a:prstGeom>
          <a:ln>
            <a:noFill/>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2"/>
          <p:cNvSpPr txBox="1"/>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kern="0" dirty="0"/>
              <a:t>   </a:t>
            </a:r>
            <a:r>
              <a:rPr lang="zh-CN" altLang="en-US" kern="0" dirty="0" smtClean="0"/>
              <a:t>基于招聘项目的</a:t>
            </a:r>
            <a:r>
              <a:rPr lang="zh-CN" altLang="en-US" kern="0" dirty="0"/>
              <a:t>需求分析</a:t>
            </a:r>
            <a:endParaRPr lang="zh-CN" altLang="en-US" kern="0" dirty="0"/>
          </a:p>
        </p:txBody>
      </p:sp>
      <p:pic>
        <p:nvPicPr>
          <p:cNvPr id="1026"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018614" y="1673817"/>
            <a:ext cx="1874136" cy="3980804"/>
          </a:xfrm>
          <a:prstGeom prst="rect">
            <a:avLst/>
          </a:prstGeom>
          <a:noFill/>
          <a:ln w="6350">
            <a:solidFill>
              <a:schemeClr val="bg1">
                <a:lumMod val="6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75094" y="1673815"/>
            <a:ext cx="1860350" cy="398080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descr="https://x0.ifengimg.com/cmpp/fck/2019_51/3cf32f243f185f1_w1080_h154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29540" y="1673817"/>
            <a:ext cx="2788113" cy="3980806"/>
          </a:xfrm>
          <a:prstGeom prst="rect">
            <a:avLst/>
          </a:prstGeom>
          <a:noFill/>
          <a:ln>
            <a:solidFill>
              <a:schemeClr val="bg1">
                <a:lumMod val="65000"/>
              </a:schemeClr>
            </a:solidFill>
          </a:ln>
          <a:extLst>
            <a:ext uri="{909E8E84-426E-40DD-AFC4-6F175D3DCCD1}">
              <a14:hiddenFill xmlns:a14="http://schemas.microsoft.com/office/drawing/2010/main">
                <a:solidFill>
                  <a:srgbClr val="FFFFFF"/>
                </a:solidFill>
              </a14:hiddenFill>
            </a:ext>
          </a:extLst>
        </p:spPr>
      </p:pic>
      <p:sp>
        <p:nvSpPr>
          <p:cNvPr id="3" name="矩形 2"/>
          <p:cNvSpPr/>
          <p:nvPr/>
        </p:nvSpPr>
        <p:spPr bwMode="auto">
          <a:xfrm>
            <a:off x="2018613" y="1673817"/>
            <a:ext cx="8699039" cy="3980802"/>
          </a:xfrm>
          <a:prstGeom prst="rect">
            <a:avLst/>
          </a:prstGeom>
          <a:solidFill>
            <a:srgbClr val="558ED5">
              <a:alpha val="34118"/>
            </a:srgbClr>
          </a:solidFill>
          <a:ln w="19050" cap="flat" cmpd="sng">
            <a:noFill/>
            <a:prstDash val="solid"/>
            <a:round/>
          </a:ln>
        </p:spPr>
        <p:txBody>
          <a:bodyPr rtlCol="0" anchor="ctr"/>
          <a:lstStyle/>
          <a:p>
            <a:pPr algn="ctr"/>
            <a:r>
              <a:rPr lang="zh-CN" altLang="en-US" sz="5400" b="1" dirty="0" smtClean="0">
                <a:solidFill>
                  <a:srgbClr val="FF0000"/>
                </a:solidFill>
                <a:latin typeface="微软雅黑" panose="020B0503020204020204" pitchFamily="34" charset="-122"/>
                <a:ea typeface="微软雅黑" panose="020B0503020204020204" pitchFamily="34" charset="-122"/>
              </a:rPr>
              <a:t>大数据</a:t>
            </a:r>
            <a:endParaRPr lang="zh-CN" altLang="en-US" sz="54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up)">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027"/>
                                        </p:tgtEl>
                                        <p:attrNameLst>
                                          <p:attrName>style.visibility</p:attrName>
                                        </p:attrNameLst>
                                      </p:cBhvr>
                                      <p:to>
                                        <p:strVal val="visible"/>
                                      </p:to>
                                    </p:set>
                                    <p:animEffect transition="in" filter="wipe(up)">
                                      <p:cBhvr>
                                        <p:cTn id="12" dur="500"/>
                                        <p:tgtEl>
                                          <p:spTgt spid="10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029"/>
                                        </p:tgtEl>
                                        <p:attrNameLst>
                                          <p:attrName>style.visibility</p:attrName>
                                        </p:attrNameLst>
                                      </p:cBhvr>
                                      <p:to>
                                        <p:strVal val="visible"/>
                                      </p:to>
                                    </p:set>
                                    <p:animEffect transition="in" filter="wipe(up)">
                                      <p:cBhvr>
                                        <p:cTn id="17" dur="500"/>
                                        <p:tgtEl>
                                          <p:spTgt spid="102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arn(outVertical)">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en-US" altLang="zh-CN" sz="2000" dirty="0">
                <a:solidFill>
                  <a:srgbClr val="000000"/>
                </a:solidFill>
                <a:latin typeface="微软雅黑" panose="020B0503020204020204" pitchFamily="34" charset="-122"/>
                <a:ea typeface="微软雅黑" panose="020B0503020204020204" pitchFamily="34" charset="-122"/>
              </a:rPr>
              <a:t>1</a:t>
            </a:r>
            <a:r>
              <a:rPr kumimoji="0" lang="zh-CN" altLang="en-US" sz="2000" dirty="0">
                <a:solidFill>
                  <a:srgbClr val="000000"/>
                </a:solidFill>
                <a:latin typeface="微软雅黑" panose="020B0503020204020204" pitchFamily="34" charset="-122"/>
                <a:ea typeface="微软雅黑" panose="020B0503020204020204" pitchFamily="34" charset="-122"/>
              </a:rPr>
              <a:t>、处理数据中的缺失值</a:t>
            </a:r>
            <a:endParaRPr kumimoji="0" lang="zh-CN" altLang="en-US" sz="200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pitchFamily="2" charset="2"/>
              <a:buChar char="Ø"/>
            </a:pPr>
            <a:r>
              <a:rPr kumimoji="0" lang="en-US" altLang="zh-CN" sz="2000" dirty="0">
                <a:solidFill>
                  <a:srgbClr val="000000"/>
                </a:solidFill>
                <a:latin typeface="微软雅黑" panose="020B0503020204020204" pitchFamily="34" charset="-122"/>
                <a:ea typeface="微软雅黑" panose="020B0503020204020204" pitchFamily="34" charset="-122"/>
              </a:rPr>
              <a:t>2</a:t>
            </a:r>
            <a:r>
              <a:rPr kumimoji="0" lang="zh-CN" altLang="en-US" sz="2000" dirty="0">
                <a:solidFill>
                  <a:srgbClr val="000000"/>
                </a:solidFill>
                <a:latin typeface="微软雅黑" panose="020B0503020204020204" pitchFamily="34" charset="-122"/>
                <a:ea typeface="微软雅黑" panose="020B0503020204020204" pitchFamily="34" charset="-122"/>
              </a:rPr>
              <a:t>、处理数据中的重复数据，直接删除</a:t>
            </a:r>
            <a:endParaRPr kumimoji="0" lang="zh-CN" altLang="en-US" sz="200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pitchFamily="2" charset="2"/>
              <a:buChar char="Ø"/>
            </a:pPr>
            <a:r>
              <a:rPr kumimoji="0" lang="en-US" altLang="zh-CN" sz="2000" dirty="0">
                <a:solidFill>
                  <a:srgbClr val="000000"/>
                </a:solidFill>
                <a:latin typeface="微软雅黑" panose="020B0503020204020204" pitchFamily="34" charset="-122"/>
                <a:ea typeface="微软雅黑" panose="020B0503020204020204" pitchFamily="34" charset="-122"/>
              </a:rPr>
              <a:t>3</a:t>
            </a:r>
            <a:r>
              <a:rPr kumimoji="0" lang="zh-CN" altLang="en-US" sz="2000" dirty="0">
                <a:solidFill>
                  <a:srgbClr val="000000"/>
                </a:solidFill>
                <a:latin typeface="微软雅黑" panose="020B0503020204020204" pitchFamily="34" charset="-122"/>
                <a:ea typeface="微软雅黑" panose="020B0503020204020204" pitchFamily="34" charset="-122"/>
              </a:rPr>
              <a:t>、处理数据中的错误数据及非需字段</a:t>
            </a:r>
            <a:endParaRPr kumimoji="0" lang="zh-CN" altLang="en-US" sz="200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pitchFamily="2" charset="2"/>
              <a:buChar char="Ø"/>
            </a:pPr>
            <a:r>
              <a:rPr kumimoji="0" lang="en-US" altLang="zh-CN" sz="2000" dirty="0">
                <a:solidFill>
                  <a:srgbClr val="000000"/>
                </a:solidFill>
                <a:latin typeface="微软雅黑" panose="020B0503020204020204" pitchFamily="34" charset="-122"/>
                <a:ea typeface="微软雅黑" panose="020B0503020204020204" pitchFamily="34" charset="-122"/>
              </a:rPr>
              <a:t>4</a:t>
            </a:r>
            <a:r>
              <a:rPr kumimoji="0" lang="zh-CN" altLang="en-US" sz="2000" dirty="0">
                <a:solidFill>
                  <a:srgbClr val="000000"/>
                </a:solidFill>
                <a:latin typeface="微软雅黑" panose="020B0503020204020204" pitchFamily="34" charset="-122"/>
                <a:ea typeface="微软雅黑" panose="020B0503020204020204" pitchFamily="34" charset="-122"/>
              </a:rPr>
              <a:t>、将清洗好的数据存储为clean.csv</a:t>
            </a:r>
            <a:endParaRPr kumimoji="0" lang="zh-CN" altLang="en-US"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323088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rPr>
              <a:t>任务：数据清洗与整理</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3 </a:t>
            </a:r>
            <a:r>
              <a:rPr lang="zh-CN" altLang="en-US" smtClean="0"/>
              <a:t>数据清洗与整理</a:t>
            </a:r>
            <a:endParaRPr lang="zh-CN" altLang="en-US" smtClean="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353568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sym typeface="+mn-ea"/>
              </a:rPr>
              <a:t>基于招聘信息的数据清洗</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4 </a:t>
            </a:r>
            <a:r>
              <a:rPr lang="zh-CN" altLang="en-US" smtClean="0"/>
              <a:t>基于招聘信息的数据清洗</a:t>
            </a:r>
            <a:endParaRPr lang="zh-CN" altLang="en-US" smtClean="0"/>
          </a:p>
        </p:txBody>
      </p:sp>
      <p:sp>
        <p:nvSpPr>
          <p:cNvPr id="2" name="TextBox 5"/>
          <p:cNvSpPr txBox="1">
            <a:spLocks noChangeArrowheads="1"/>
          </p:cNvSpPr>
          <p:nvPr>
            <p:custDataLst>
              <p:tags r:id="rId4"/>
            </p:custDataLst>
          </p:nvPr>
        </p:nvSpPr>
        <p:spPr bwMode="auto">
          <a:xfrm>
            <a:off x="725864" y="1797214"/>
            <a:ext cx="10605711"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详见教材示例。</a:t>
            </a:r>
            <a:endParaRPr kumimoji="0" lang="zh-CN" sz="200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标题 2"/>
          <p:cNvSpPr>
            <a:spLocks noGrp="1"/>
          </p:cNvSpPr>
          <p:nvPr>
            <p:ph type="title" idx="4294967295"/>
          </p:nvPr>
        </p:nvSpPr>
        <p:spPr>
          <a:xfrm>
            <a:off x="0" y="358775"/>
            <a:ext cx="10972800" cy="528955"/>
          </a:xfrm>
        </p:spPr>
        <p:txBody>
          <a:bodyPr/>
          <a:lstStyle/>
          <a:p>
            <a:r>
              <a:rPr lang="en-US" altLang="zh-CN" dirty="0"/>
              <a:t>   </a:t>
            </a:r>
            <a:r>
              <a:rPr lang="zh-CN" altLang="en-US" dirty="0"/>
              <a:t>目录</a:t>
            </a:r>
            <a:endParaRPr lang="zh-CN" altLang="en-US" dirty="0"/>
          </a:p>
        </p:txBody>
      </p:sp>
      <p:grpSp>
        <p:nvGrpSpPr>
          <p:cNvPr id="4" name="组合 3"/>
          <p:cNvGrpSpPr/>
          <p:nvPr>
            <p:custDataLst>
              <p:tags r:id="rId1"/>
            </p:custDataLst>
          </p:nvPr>
        </p:nvGrpSpPr>
        <p:grpSpPr>
          <a:xfrm>
            <a:off x="1577535" y="1416266"/>
            <a:ext cx="7948546" cy="595277"/>
            <a:chOff x="520218" y="437796"/>
            <a:chExt cx="9236734" cy="691752"/>
          </a:xfrm>
        </p:grpSpPr>
        <p:sp>
          <p:nvSpPr>
            <p:cNvPr id="5" name="矩形: 圆角 4"/>
            <p:cNvSpPr/>
            <p:nvPr>
              <p:custDataLst>
                <p:tags r:id="rId2"/>
              </p:custDataLst>
            </p:nvPr>
          </p:nvSpPr>
          <p:spPr>
            <a:xfrm>
              <a:off x="520218" y="437796"/>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70C0"/>
                </a:solidFill>
              </a:endParaRPr>
            </a:p>
          </p:txBody>
        </p:sp>
        <p:sp>
          <p:nvSpPr>
            <p:cNvPr id="8" name="文本框 7"/>
            <p:cNvSpPr txBox="1"/>
            <p:nvPr>
              <p:custDataLst>
                <p:tags r:id="rId3"/>
              </p:custDataLst>
            </p:nvPr>
          </p:nvSpPr>
          <p:spPr>
            <a:xfrm>
              <a:off x="1301959" y="529140"/>
              <a:ext cx="8454993" cy="534987"/>
            </a:xfrm>
            <a:prstGeom prst="rect">
              <a:avLst/>
            </a:prstGeom>
            <a:noFill/>
          </p:spPr>
          <p:txBody>
            <a:bodyPr wrap="square" rtlCol="0">
              <a:spAutoFit/>
              <a:scene3d>
                <a:camera prst="orthographicFront"/>
                <a:lightRig rig="threePt" dir="t"/>
              </a:scene3d>
              <a:sp3d contourW="12700"/>
            </a:bodyPr>
            <a:lstStyle/>
            <a:p>
              <a:pPr marR="0" lvl="0" algn="l" defTabSz="914400" rtl="0" eaLnBrk="1" fontAlgn="auto" latinLnBrk="0" hangingPunct="1">
                <a:lnSpc>
                  <a:spcPct val="100000"/>
                </a:lnSpc>
                <a:spcBef>
                  <a:spcPts val="0"/>
                </a:spcBef>
                <a:spcAft>
                  <a:spcPts val="0"/>
                </a:spcAft>
                <a:buClrTx/>
                <a:buSzTx/>
                <a:defRPr/>
              </a:pPr>
              <a:r>
                <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任务一 需求分析</a:t>
              </a:r>
              <a:endPar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sp>
          <p:nvSpPr>
            <p:cNvPr id="7" name="椭圆 106"/>
            <p:cNvSpPr/>
            <p:nvPr>
              <p:custDataLst>
                <p:tags r:id="rId4"/>
              </p:custDataLst>
            </p:nvPr>
          </p:nvSpPr>
          <p:spPr>
            <a:xfrm>
              <a:off x="658980" y="573932"/>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0070C0"/>
                </a:solidFill>
              </a:endParaRPr>
            </a:p>
          </p:txBody>
        </p:sp>
      </p:grpSp>
      <p:grpSp>
        <p:nvGrpSpPr>
          <p:cNvPr id="10" name="组合 9"/>
          <p:cNvGrpSpPr/>
          <p:nvPr>
            <p:custDataLst>
              <p:tags r:id="rId5"/>
            </p:custDataLst>
          </p:nvPr>
        </p:nvGrpSpPr>
        <p:grpSpPr>
          <a:xfrm>
            <a:off x="1577535" y="2330184"/>
            <a:ext cx="8776335" cy="3344197"/>
            <a:chOff x="520218" y="63669"/>
            <a:chExt cx="10198679" cy="3886182"/>
          </a:xfrm>
        </p:grpSpPr>
        <p:sp>
          <p:nvSpPr>
            <p:cNvPr id="11" name="矩形: 圆角 10"/>
            <p:cNvSpPr/>
            <p:nvPr>
              <p:custDataLst>
                <p:tags r:id="rId6"/>
              </p:custDataLst>
            </p:nvPr>
          </p:nvSpPr>
          <p:spPr>
            <a:xfrm>
              <a:off x="520218" y="63669"/>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70C0"/>
                </a:solidFill>
              </a:endParaRPr>
            </a:p>
          </p:txBody>
        </p:sp>
        <p:sp>
          <p:nvSpPr>
            <p:cNvPr id="14" name="文本框 13"/>
            <p:cNvSpPr txBox="1"/>
            <p:nvPr>
              <p:custDataLst>
                <p:tags r:id="rId7"/>
              </p:custDataLst>
            </p:nvPr>
          </p:nvSpPr>
          <p:spPr>
            <a:xfrm>
              <a:off x="1301667" y="157384"/>
              <a:ext cx="9415754" cy="534987"/>
            </a:xfrm>
            <a:prstGeom prst="rect">
              <a:avLst/>
            </a:prstGeom>
            <a:noFill/>
          </p:spPr>
          <p:txBody>
            <a:bodyPr wrap="square" rtlCol="0">
              <a:spAutoFit/>
              <a:scene3d>
                <a:camera prst="orthographicFront"/>
                <a:lightRig rig="threePt" dir="t"/>
              </a:scene3d>
              <a:sp3d contourW="12700"/>
            </a:bodyPr>
            <a:lstStyle/>
            <a:p>
              <a:pPr marR="0" lvl="0" algn="l" defTabSz="914400" rtl="0" eaLnBrk="1" fontAlgn="auto" latinLnBrk="0" hangingPunct="1">
                <a:lnSpc>
                  <a:spcPct val="100000"/>
                </a:lnSpc>
                <a:spcBef>
                  <a:spcPts val="0"/>
                </a:spcBef>
                <a:spcAft>
                  <a:spcPts val="0"/>
                </a:spcAft>
                <a:buClrTx/>
                <a:buSzTx/>
                <a:defRPr/>
              </a:pPr>
              <a:r>
                <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任务二 数据清洗</a:t>
              </a:r>
              <a:endParaRPr kumimoji="0" lang="zh-CN" altLang="en-US" sz="24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endParaRPr>
            </a:p>
          </p:txBody>
        </p:sp>
        <p:sp>
          <p:nvSpPr>
            <p:cNvPr id="13" name="椭圆 106"/>
            <p:cNvSpPr/>
            <p:nvPr>
              <p:custDataLst>
                <p:tags r:id="rId8"/>
              </p:custDataLst>
            </p:nvPr>
          </p:nvSpPr>
          <p:spPr>
            <a:xfrm>
              <a:off x="658980" y="199805"/>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0070C0"/>
                </a:solidFill>
              </a:endParaRPr>
            </a:p>
          </p:txBody>
        </p:sp>
        <p:sp>
          <p:nvSpPr>
            <p:cNvPr id="2" name="矩形: 圆角 10"/>
            <p:cNvSpPr/>
            <p:nvPr>
              <p:custDataLst>
                <p:tags r:id="rId9"/>
              </p:custDataLst>
            </p:nvPr>
          </p:nvSpPr>
          <p:spPr>
            <a:xfrm>
              <a:off x="520218" y="1128471"/>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70C0"/>
                </a:solidFill>
              </a:endParaRPr>
            </a:p>
          </p:txBody>
        </p:sp>
        <p:sp>
          <p:nvSpPr>
            <p:cNvPr id="3" name="文本框 2"/>
            <p:cNvSpPr txBox="1"/>
            <p:nvPr>
              <p:custDataLst>
                <p:tags r:id="rId10"/>
              </p:custDataLst>
            </p:nvPr>
          </p:nvSpPr>
          <p:spPr>
            <a:xfrm>
              <a:off x="1301667" y="1222186"/>
              <a:ext cx="9415754" cy="534987"/>
            </a:xfrm>
            <a:prstGeom prst="rect">
              <a:avLst/>
            </a:prstGeom>
            <a:noFill/>
          </p:spPr>
          <p:txBody>
            <a:bodyPr wrap="square" rtlCol="0">
              <a:spAutoFit/>
              <a:scene3d>
                <a:camera prst="orthographicFront"/>
                <a:lightRig rig="threePt" dir="t"/>
              </a:scene3d>
              <a:sp3d contourW="12700"/>
            </a:bodyPr>
            <a:p>
              <a:pPr marR="0" lvl="0" algn="l" defTabSz="914400" rtl="0" eaLnBrk="1" fontAlgn="auto" latinLnBrk="0" hangingPunct="1">
                <a:lnSpc>
                  <a:spcPct val="100000"/>
                </a:lnSpc>
                <a:spcBef>
                  <a:spcPts val="0"/>
                </a:spcBef>
                <a:spcAft>
                  <a:spcPts val="0"/>
                </a:spcAft>
                <a:buClrTx/>
                <a:buSzTx/>
                <a:defRPr/>
              </a:pPr>
              <a:r>
                <a:rPr kumimoji="0" lang="zh-CN" altLang="en-US" sz="24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rPr>
                <a:t>任务三 数据分析</a:t>
              </a:r>
              <a:endPar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sp>
          <p:nvSpPr>
            <p:cNvPr id="6" name="椭圆 106"/>
            <p:cNvSpPr/>
            <p:nvPr>
              <p:custDataLst>
                <p:tags r:id="rId11"/>
              </p:custDataLst>
            </p:nvPr>
          </p:nvSpPr>
          <p:spPr>
            <a:xfrm>
              <a:off x="659718" y="1266083"/>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0070C0"/>
                </a:solidFill>
              </a:endParaRPr>
            </a:p>
          </p:txBody>
        </p:sp>
        <p:sp>
          <p:nvSpPr>
            <p:cNvPr id="15" name="矩形: 圆角 10"/>
            <p:cNvSpPr/>
            <p:nvPr>
              <p:custDataLst>
                <p:tags r:id="rId12"/>
              </p:custDataLst>
            </p:nvPr>
          </p:nvSpPr>
          <p:spPr>
            <a:xfrm>
              <a:off x="521694" y="2199194"/>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70C0"/>
                </a:solidFill>
              </a:endParaRPr>
            </a:p>
          </p:txBody>
        </p:sp>
        <p:sp>
          <p:nvSpPr>
            <p:cNvPr id="16" name="文本框 15"/>
            <p:cNvSpPr txBox="1"/>
            <p:nvPr>
              <p:custDataLst>
                <p:tags r:id="rId13"/>
              </p:custDataLst>
            </p:nvPr>
          </p:nvSpPr>
          <p:spPr>
            <a:xfrm>
              <a:off x="1303143" y="2292909"/>
              <a:ext cx="9415754" cy="534987"/>
            </a:xfrm>
            <a:prstGeom prst="rect">
              <a:avLst/>
            </a:prstGeom>
            <a:noFill/>
          </p:spPr>
          <p:txBody>
            <a:bodyPr wrap="square" rtlCol="0">
              <a:spAutoFit/>
              <a:scene3d>
                <a:camera prst="orthographicFront"/>
                <a:lightRig rig="threePt" dir="t"/>
              </a:scene3d>
              <a:sp3d contourW="12700"/>
            </a:bodyPr>
            <a:p>
              <a:pPr marR="0" lvl="0" algn="l" defTabSz="914400" rtl="0" eaLnBrk="1" fontAlgn="auto" latinLnBrk="0" hangingPunct="1">
                <a:lnSpc>
                  <a:spcPct val="100000"/>
                </a:lnSpc>
                <a:spcBef>
                  <a:spcPts val="0"/>
                </a:spcBef>
                <a:spcAft>
                  <a:spcPts val="0"/>
                </a:spcAft>
                <a:buClrTx/>
                <a:buSzTx/>
                <a:defRPr/>
              </a:pPr>
              <a:r>
                <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任务四 数据可视化</a:t>
              </a:r>
              <a:endPar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sp>
          <p:nvSpPr>
            <p:cNvPr id="17" name="椭圆 106"/>
            <p:cNvSpPr/>
            <p:nvPr>
              <p:custDataLst>
                <p:tags r:id="rId14"/>
              </p:custDataLst>
            </p:nvPr>
          </p:nvSpPr>
          <p:spPr>
            <a:xfrm>
              <a:off x="661194" y="2336806"/>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0070C0"/>
                </a:solidFill>
              </a:endParaRPr>
            </a:p>
          </p:txBody>
        </p:sp>
        <p:sp>
          <p:nvSpPr>
            <p:cNvPr id="18" name="矩形: 圆角 10"/>
            <p:cNvSpPr/>
            <p:nvPr>
              <p:custDataLst>
                <p:tags r:id="rId15"/>
              </p:custDataLst>
            </p:nvPr>
          </p:nvSpPr>
          <p:spPr>
            <a:xfrm>
              <a:off x="520956" y="3258099"/>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70C0"/>
                </a:solidFill>
              </a:endParaRPr>
            </a:p>
          </p:txBody>
        </p:sp>
        <p:sp>
          <p:nvSpPr>
            <p:cNvPr id="19" name="文本框 18"/>
            <p:cNvSpPr txBox="1"/>
            <p:nvPr>
              <p:custDataLst>
                <p:tags r:id="rId16"/>
              </p:custDataLst>
            </p:nvPr>
          </p:nvSpPr>
          <p:spPr>
            <a:xfrm>
              <a:off x="1302405" y="3351814"/>
              <a:ext cx="9415754" cy="534987"/>
            </a:xfrm>
            <a:prstGeom prst="rect">
              <a:avLst/>
            </a:prstGeom>
            <a:noFill/>
          </p:spPr>
          <p:txBody>
            <a:bodyPr wrap="square" rtlCol="0">
              <a:spAutoFit/>
              <a:scene3d>
                <a:camera prst="orthographicFront"/>
                <a:lightRig rig="threePt" dir="t"/>
              </a:scene3d>
              <a:sp3d contourW="12700"/>
            </a:bodyPr>
            <a:p>
              <a:pPr marR="0" lvl="0" algn="l" defTabSz="914400" rtl="0" eaLnBrk="1" fontAlgn="auto" latinLnBrk="0" hangingPunct="1">
                <a:lnSpc>
                  <a:spcPct val="100000"/>
                </a:lnSpc>
                <a:spcBef>
                  <a:spcPts val="0"/>
                </a:spcBef>
                <a:spcAft>
                  <a:spcPts val="0"/>
                </a:spcAft>
                <a:buClrTx/>
                <a:buSzTx/>
                <a:defRPr/>
              </a:pPr>
              <a:r>
                <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任务五 综合应用</a:t>
              </a:r>
              <a:endPar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sp>
          <p:nvSpPr>
            <p:cNvPr id="20" name="椭圆 106"/>
            <p:cNvSpPr/>
            <p:nvPr>
              <p:custDataLst>
                <p:tags r:id="rId17"/>
              </p:custDataLst>
            </p:nvPr>
          </p:nvSpPr>
          <p:spPr>
            <a:xfrm>
              <a:off x="660456" y="3395711"/>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0070C0"/>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par>
                                <p:cTn id="9" presetID="12" presetClass="entr" presetSubtype="8" fill="hold" nodeType="withEffect">
                                  <p:stCondLst>
                                    <p:cond delay="5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ppt_x</p:attrName>
                                        </p:attrNameLst>
                                      </p:cBhvr>
                                      <p:tavLst>
                                        <p:tav tm="0">
                                          <p:val>
                                            <p:strVal val="#ppt_x-#ppt_w*1.125000"/>
                                          </p:val>
                                        </p:tav>
                                        <p:tav tm="100000">
                                          <p:val>
                                            <p:strVal val="#ppt_x"/>
                                          </p:val>
                                        </p:tav>
                                      </p:tavLst>
                                    </p:anim>
                                    <p:animEffect transition="in" filter="wipe(right)">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得到清洗好的数据之后，就要根据需求进行数据分析了。对数据集进行分类，并在每一组上进行统计分析，通常是数据分析工作中的一个重要部分。进行数据分组统计，可以完成后续数据可视化和形成分析报告的目的。本任务将讲解pandas中GroupBy的原理和使用方法，聚合函数的使用，分组运算transform和apply方法的使用。</a:t>
            </a:r>
            <a:endParaRPr kumimoji="0"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40208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rPr>
              <a:t>任务介绍</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任务</a:t>
            </a:r>
            <a:r>
              <a:rPr lang="zh-CN" altLang="en-US" smtClean="0"/>
              <a:t>三</a:t>
            </a:r>
            <a:r>
              <a:rPr lang="en-US" altLang="zh-CN" smtClean="0"/>
              <a:t> </a:t>
            </a:r>
            <a:r>
              <a:rPr lang="zh-CN" altLang="en-US" smtClean="0"/>
              <a:t>数据分析</a:t>
            </a:r>
            <a:endParaRPr lang="zh-CN" altLang="en-US" smtClean="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140208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sym typeface="+mn-ea"/>
              </a:rPr>
              <a:t>任务导入</a:t>
            </a:r>
            <a:endParaRPr lang="zh-CN" sz="2400" dirty="0" smtClean="0">
              <a:latin typeface="微软雅黑" panose="020B0503020204020204" pitchFamily="34" charset="-122"/>
              <a:ea typeface="微软雅黑" panose="020B0503020204020204" pitchFamily="34" charset="-122"/>
              <a:sym typeface="+mn-ea"/>
            </a:endParaRPr>
          </a:p>
        </p:txBody>
      </p:sp>
      <p:sp>
        <p:nvSpPr>
          <p:cNvPr id="3"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1 </a:t>
            </a:r>
            <a:r>
              <a:rPr lang="zh-CN" altLang="en-US" smtClean="0"/>
              <a:t>数据分组</a:t>
            </a:r>
            <a:endParaRPr lang="zh-CN" altLang="en-US" smtClean="0"/>
          </a:p>
        </p:txBody>
      </p:sp>
      <p:pic>
        <p:nvPicPr>
          <p:cNvPr id="4" name="图片 3" descr="图标&#10;&#10;中度可信度描述已自动生成"/>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652345" y="2738836"/>
            <a:ext cx="1369849" cy="136984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图片 6" descr="卡通人物&#10;&#10;中度可信度描述已自动生成"/>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61936" y="2731009"/>
            <a:ext cx="1369849" cy="136984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图片 7" descr="徽标&#10;&#10;描述已自动生成"/>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71527" y="2744070"/>
            <a:ext cx="1369849" cy="136984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图片 8" descr="徽标&#10;&#10;描述已自动生成"/>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081118" y="2731008"/>
            <a:ext cx="1369849" cy="136984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00"/>
                                        <p:tgtEl>
                                          <p:spTgt spid="4"/>
                                        </p:tgtEl>
                                      </p:cBhvr>
                                    </p:animEffect>
                                    <p:anim calcmode="lin" valueType="num">
                                      <p:cBhvr>
                                        <p:cTn id="8" dur="700" fill="hold"/>
                                        <p:tgtEl>
                                          <p:spTgt spid="4"/>
                                        </p:tgtEl>
                                        <p:attrNameLst>
                                          <p:attrName>ppt_x</p:attrName>
                                        </p:attrNameLst>
                                      </p:cBhvr>
                                      <p:tavLst>
                                        <p:tav tm="0">
                                          <p:val>
                                            <p:strVal val="#ppt_x"/>
                                          </p:val>
                                        </p:tav>
                                        <p:tav tm="100000">
                                          <p:val>
                                            <p:strVal val="#ppt_x"/>
                                          </p:val>
                                        </p:tav>
                                      </p:tavLst>
                                    </p:anim>
                                    <p:anim calcmode="lin" valueType="num">
                                      <p:cBhvr>
                                        <p:cTn id="9" dur="7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700"/>
                                        <p:tgtEl>
                                          <p:spTgt spid="7"/>
                                        </p:tgtEl>
                                      </p:cBhvr>
                                    </p:animEffect>
                                    <p:anim calcmode="lin" valueType="num">
                                      <p:cBhvr>
                                        <p:cTn id="13" dur="700" fill="hold"/>
                                        <p:tgtEl>
                                          <p:spTgt spid="7"/>
                                        </p:tgtEl>
                                        <p:attrNameLst>
                                          <p:attrName>ppt_x</p:attrName>
                                        </p:attrNameLst>
                                      </p:cBhvr>
                                      <p:tavLst>
                                        <p:tav tm="0">
                                          <p:val>
                                            <p:strVal val="#ppt_x"/>
                                          </p:val>
                                        </p:tav>
                                        <p:tav tm="100000">
                                          <p:val>
                                            <p:strVal val="#ppt_x"/>
                                          </p:val>
                                        </p:tav>
                                      </p:tavLst>
                                    </p:anim>
                                    <p:anim calcmode="lin" valueType="num">
                                      <p:cBhvr>
                                        <p:cTn id="14" dur="7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700"/>
                                        <p:tgtEl>
                                          <p:spTgt spid="8"/>
                                        </p:tgtEl>
                                      </p:cBhvr>
                                    </p:animEffect>
                                    <p:anim calcmode="lin" valueType="num">
                                      <p:cBhvr>
                                        <p:cTn id="18" dur="700" fill="hold"/>
                                        <p:tgtEl>
                                          <p:spTgt spid="8"/>
                                        </p:tgtEl>
                                        <p:attrNameLst>
                                          <p:attrName>ppt_x</p:attrName>
                                        </p:attrNameLst>
                                      </p:cBhvr>
                                      <p:tavLst>
                                        <p:tav tm="0">
                                          <p:val>
                                            <p:strVal val="#ppt_x"/>
                                          </p:val>
                                        </p:tav>
                                        <p:tav tm="100000">
                                          <p:val>
                                            <p:strVal val="#ppt_x"/>
                                          </p:val>
                                        </p:tav>
                                      </p:tavLst>
                                    </p:anim>
                                    <p:anim calcmode="lin" valueType="num">
                                      <p:cBhvr>
                                        <p:cTn id="19" dur="7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700"/>
                                        <p:tgtEl>
                                          <p:spTgt spid="9"/>
                                        </p:tgtEl>
                                      </p:cBhvr>
                                    </p:animEffect>
                                    <p:anim calcmode="lin" valueType="num">
                                      <p:cBhvr>
                                        <p:cTn id="23" dur="700" fill="hold"/>
                                        <p:tgtEl>
                                          <p:spTgt spid="9"/>
                                        </p:tgtEl>
                                        <p:attrNameLst>
                                          <p:attrName>ppt_x</p:attrName>
                                        </p:attrNameLst>
                                      </p:cBhvr>
                                      <p:tavLst>
                                        <p:tav tm="0">
                                          <p:val>
                                            <p:strVal val="#ppt_x"/>
                                          </p:val>
                                        </p:tav>
                                        <p:tav tm="100000">
                                          <p:val>
                                            <p:strVal val="#ppt_x"/>
                                          </p:val>
                                        </p:tav>
                                      </p:tavLst>
                                    </p:anim>
                                    <p:anim calcmode="lin" valueType="num">
                                      <p:cBhvr>
                                        <p:cTn id="24" dur="7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140208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sym typeface="+mn-ea"/>
              </a:rPr>
              <a:t>任务导入</a:t>
            </a:r>
            <a:endParaRPr lang="zh-CN" sz="2400" dirty="0" smtClean="0">
              <a:latin typeface="微软雅黑" panose="020B0503020204020204" pitchFamily="34" charset="-122"/>
              <a:ea typeface="微软雅黑" panose="020B0503020204020204" pitchFamily="34" charset="-122"/>
              <a:sym typeface="+mn-ea"/>
            </a:endParaRPr>
          </a:p>
        </p:txBody>
      </p:sp>
      <p:sp>
        <p:nvSpPr>
          <p:cNvPr id="3"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1 </a:t>
            </a:r>
            <a:r>
              <a:rPr lang="zh-CN" altLang="en-US" smtClean="0"/>
              <a:t>数据分组</a:t>
            </a:r>
            <a:endParaRPr lang="zh-CN" altLang="en-US" smtClean="0"/>
          </a:p>
        </p:txBody>
      </p:sp>
      <p:sp>
        <p:nvSpPr>
          <p:cNvPr id="2" name="文本框 1"/>
          <p:cNvSpPr txBox="1"/>
          <p:nvPr/>
        </p:nvSpPr>
        <p:spPr>
          <a:xfrm>
            <a:off x="2185901" y="3105641"/>
            <a:ext cx="8064672" cy="646331"/>
          </a:xfrm>
          <a:prstGeom prst="rect">
            <a:avLst/>
          </a:prstGeom>
          <a:noFill/>
        </p:spPr>
        <p:txBody>
          <a:bodyPr wrap="square" rtlCol="0">
            <a:spAutoFit/>
          </a:bodyPr>
          <a:p>
            <a:pPr algn="ctr"/>
            <a:r>
              <a:rPr lang="zh-CN" altLang="en-US" sz="3600">
                <a:solidFill>
                  <a:schemeClr val="tx1"/>
                </a:solidFill>
                <a:latin typeface="微软雅黑" panose="020B0503020204020204" pitchFamily="34" charset="-122"/>
                <a:ea typeface="微软雅黑" panose="020B0503020204020204" pitchFamily="34" charset="-122"/>
              </a:rPr>
              <a:t>兴趣点：各个城市能够提供的岗位数量</a:t>
            </a:r>
            <a:endParaRPr lang="zh-CN" altLang="en-US" sz="36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140208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sym typeface="+mn-ea"/>
              </a:rPr>
              <a:t>任务导入</a:t>
            </a:r>
            <a:endParaRPr lang="zh-CN" sz="2400" dirty="0" smtClean="0">
              <a:latin typeface="微软雅黑" panose="020B0503020204020204" pitchFamily="34" charset="-122"/>
              <a:ea typeface="微软雅黑" panose="020B0503020204020204" pitchFamily="34" charset="-122"/>
              <a:sym typeface="+mn-ea"/>
            </a:endParaRPr>
          </a:p>
        </p:txBody>
      </p:sp>
      <p:sp>
        <p:nvSpPr>
          <p:cNvPr id="3"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1 </a:t>
            </a:r>
            <a:r>
              <a:rPr lang="zh-CN" altLang="en-US" smtClean="0"/>
              <a:t>数据分组</a:t>
            </a:r>
            <a:endParaRPr lang="zh-CN" altLang="en-US" smtClean="0"/>
          </a:p>
        </p:txBody>
      </p:sp>
      <p:sp>
        <p:nvSpPr>
          <p:cNvPr id="8" name="Text Placeholder 7"/>
          <p:cNvSpPr txBox="1">
            <a:spLocks noChangeArrowheads="1"/>
          </p:cNvSpPr>
          <p:nvPr/>
        </p:nvSpPr>
        <p:spPr bwMode="auto">
          <a:xfrm>
            <a:off x="1006824" y="1909228"/>
            <a:ext cx="8136678" cy="576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72582" rIns="0" bIns="72582" anchor="t"/>
          <a:p>
            <a:pPr eaLnBrk="1" fontAlgn="auto" hangingPunct="1">
              <a:spcBef>
                <a:spcPts val="0"/>
              </a:spcBef>
              <a:spcAft>
                <a:spcPts val="0"/>
              </a:spcAft>
            </a:pPr>
            <a:r>
              <a:rPr lang="zh-CN" altLang="en-US" sz="2800" b="1">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数据分组运算：</a:t>
            </a:r>
            <a:endParaRPr lang="zh-CN" altLang="en-US" sz="28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Text Placeholder 7"/>
          <p:cNvSpPr txBox="1">
            <a:spLocks noChangeArrowheads="1"/>
          </p:cNvSpPr>
          <p:nvPr/>
        </p:nvSpPr>
        <p:spPr bwMode="auto">
          <a:xfrm>
            <a:off x="1007110" y="2413000"/>
            <a:ext cx="10145395" cy="101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72582" rIns="0" bIns="72582" anchor="t"/>
          <a:p>
            <a:pPr marL="342900" indent="-342900" eaLnBrk="1" fontAlgn="auto" hangingPunct="1">
              <a:spcBef>
                <a:spcPts val="0"/>
              </a:spcBef>
              <a:spcAft>
                <a:spcPts val="0"/>
              </a:spcAft>
              <a:buFont typeface="Wingdings" panose="05000000000000000000" pitchFamily="2" charset="2"/>
              <a:buChar char="Ø"/>
            </a:pPr>
            <a:r>
              <a:rPr lang="zh-CN" altLang="en-US" sz="240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按照一定的规则对数据集进行分组，并在每一组上进行统计分析的过程。</a:t>
            </a:r>
            <a:endPar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10" name="组合 9"/>
          <p:cNvGrpSpPr/>
          <p:nvPr/>
        </p:nvGrpSpPr>
        <p:grpSpPr>
          <a:xfrm>
            <a:off x="5484074" y="3194925"/>
            <a:ext cx="1224102" cy="1185827"/>
            <a:chOff x="1272383" y="1785547"/>
            <a:chExt cx="1647083" cy="1647083"/>
          </a:xfrm>
        </p:grpSpPr>
        <p:sp>
          <p:nvSpPr>
            <p:cNvPr id="11" name="椭圆 10"/>
            <p:cNvSpPr/>
            <p:nvPr/>
          </p:nvSpPr>
          <p:spPr>
            <a:xfrm>
              <a:off x="1272383" y="1785547"/>
              <a:ext cx="1647083" cy="1647083"/>
            </a:xfrm>
            <a:prstGeom prst="ellipse">
              <a:avLst/>
            </a:prstGeom>
            <a:solidFill>
              <a:srgbClr val="165878"/>
            </a:solidFill>
            <a:ln>
              <a:noFill/>
            </a:ln>
            <a:effectLst>
              <a:outerShdw blurRad="381000" algn="ctr" rotWithShape="0">
                <a:srgbClr val="16587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solidFill>
                  <a:schemeClr val="tx1"/>
                </a:solidFill>
              </a:endParaRPr>
            </a:p>
          </p:txBody>
        </p:sp>
        <p:pic>
          <p:nvPicPr>
            <p:cNvPr id="12" name="图形 5"/>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724820" y="2218778"/>
              <a:ext cx="742209" cy="742209"/>
            </a:xfrm>
            <a:prstGeom prst="rect">
              <a:avLst/>
            </a:prstGeom>
          </p:spPr>
        </p:pic>
      </p:grpSp>
      <p:sp>
        <p:nvSpPr>
          <p:cNvPr id="13" name="文本框 12"/>
          <p:cNvSpPr txBox="1"/>
          <p:nvPr/>
        </p:nvSpPr>
        <p:spPr>
          <a:xfrm>
            <a:off x="946785" y="4645660"/>
            <a:ext cx="10039985" cy="460375"/>
          </a:xfrm>
          <a:prstGeom prst="rect">
            <a:avLst/>
          </a:prstGeom>
          <a:noFill/>
        </p:spPr>
        <p:txBody>
          <a:bodyPr wrap="square" rtlCol="0">
            <a:spAutoFit/>
          </a:bodyPr>
          <a:p>
            <a:pPr marL="342900" indent="-342900">
              <a:buFont typeface="Wingdings" panose="05000000000000000000" pitchFamily="2" charset="2"/>
              <a:buChar char="Ø"/>
            </a:pPr>
            <a:r>
              <a:rPr lang="zh-CN" altLang="en-US" sz="2400" spc="300">
                <a:solidFill>
                  <a:schemeClr val="tx1"/>
                </a:solidFill>
                <a:latin typeface="微软雅黑" panose="020B0503020204020204" pitchFamily="34" charset="-122"/>
                <a:ea typeface="微软雅黑" panose="020B0503020204020204" pitchFamily="34" charset="-122"/>
              </a:rPr>
              <a:t>按照类别进行分组统计是非常常用的一种分析方法。</a:t>
            </a:r>
            <a:endParaRPr lang="zh-CN" altLang="en-US" sz="2400" spc="3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205994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sym typeface="+mn-ea"/>
              </a:rPr>
              <a:t>GroupBy原理</a:t>
            </a:r>
            <a:endParaRPr lang="zh-CN" sz="2400" dirty="0" smtClean="0">
              <a:latin typeface="微软雅黑" panose="020B0503020204020204" pitchFamily="34" charset="-122"/>
              <a:ea typeface="微软雅黑" panose="020B0503020204020204" pitchFamily="34" charset="-122"/>
              <a:sym typeface="+mn-ea"/>
            </a:endParaRPr>
          </a:p>
        </p:txBody>
      </p:sp>
      <p:sp>
        <p:nvSpPr>
          <p:cNvPr id="3"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1 </a:t>
            </a:r>
            <a:r>
              <a:rPr lang="zh-CN" altLang="en-US" smtClean="0"/>
              <a:t>数据分组</a:t>
            </a:r>
            <a:endParaRPr lang="zh-CN" altLang="en-US" smtClean="0"/>
          </a:p>
        </p:txBody>
      </p:sp>
      <p:sp>
        <p:nvSpPr>
          <p:cNvPr id="2" name="TextBox 5"/>
          <p:cNvSpPr txBox="1">
            <a:spLocks noChangeArrowheads="1"/>
          </p:cNvSpPr>
          <p:nvPr>
            <p:custDataLst>
              <p:tags r:id="rId4"/>
            </p:custDataLst>
          </p:nvPr>
        </p:nvSpPr>
        <p:spPr bwMode="auto">
          <a:xfrm>
            <a:off x="725864" y="1797214"/>
            <a:ext cx="10605711"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GroupBy用于数据分组运算，类似于Excel中的分类汇总或数据库中的分组操作，其运算的核心模式是split-apply-combine（分组-应用-聚合）。</a:t>
            </a:r>
            <a:endParaRPr kumimoji="0" lang="zh-CN" sz="2000" dirty="0">
              <a:solidFill>
                <a:srgbClr val="000000"/>
              </a:solidFill>
              <a:latin typeface="微软雅黑" panose="020B0503020204020204" pitchFamily="34" charset="-122"/>
              <a:ea typeface="微软雅黑" panose="020B0503020204020204" pitchFamily="34" charset="-122"/>
            </a:endParaRPr>
          </a:p>
        </p:txBody>
      </p:sp>
      <p:pic>
        <p:nvPicPr>
          <p:cNvPr id="171" name="图片 171" descr="C:\Users\hbl\AppData\Local\Temp\WeChat Files\27fa84c696e7858b9109caaa690af3d.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a:xfrm>
            <a:off x="4248150" y="2933065"/>
            <a:ext cx="3561080" cy="2986405"/>
          </a:xfrm>
          <a:prstGeom prst="rect">
            <a:avLst/>
          </a:prstGeom>
          <a:noFill/>
          <a:ln>
            <a:noFill/>
          </a:ln>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205994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sym typeface="+mn-ea"/>
              </a:rPr>
              <a:t>GroupBy方法</a:t>
            </a:r>
            <a:endParaRPr lang="zh-CN" sz="2400" dirty="0" smtClean="0">
              <a:latin typeface="微软雅黑" panose="020B0503020204020204" pitchFamily="34" charset="-122"/>
              <a:ea typeface="微软雅黑" panose="020B0503020204020204" pitchFamily="34" charset="-122"/>
              <a:sym typeface="+mn-ea"/>
            </a:endParaRPr>
          </a:p>
        </p:txBody>
      </p:sp>
      <p:sp>
        <p:nvSpPr>
          <p:cNvPr id="3"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1 </a:t>
            </a:r>
            <a:r>
              <a:rPr lang="zh-CN" altLang="en-US" smtClean="0"/>
              <a:t>数据分组</a:t>
            </a:r>
            <a:endParaRPr lang="zh-CN" altLang="en-US" smtClean="0"/>
          </a:p>
        </p:txBody>
      </p:sp>
      <p:pic>
        <p:nvPicPr>
          <p:cNvPr id="4" name="图片 3"/>
          <p:cNvPicPr>
            <a:picLocks noChangeAspect="1"/>
          </p:cNvPicPr>
          <p:nvPr/>
        </p:nvPicPr>
        <p:blipFill>
          <a:blip r:embed="rId4"/>
          <a:stretch>
            <a:fillRect/>
          </a:stretch>
        </p:blipFill>
        <p:spPr>
          <a:xfrm>
            <a:off x="297815" y="2065020"/>
            <a:ext cx="11322685" cy="1003300"/>
          </a:xfrm>
          <a:prstGeom prst="rect">
            <a:avLst/>
          </a:prstGeom>
        </p:spPr>
      </p:pic>
      <p:sp>
        <p:nvSpPr>
          <p:cNvPr id="7" name="Text Placeholder 7"/>
          <p:cNvSpPr txBox="1">
            <a:spLocks noChangeArrowheads="1"/>
          </p:cNvSpPr>
          <p:nvPr/>
        </p:nvSpPr>
        <p:spPr bwMode="auto">
          <a:xfrm>
            <a:off x="976630" y="3371215"/>
            <a:ext cx="10111740" cy="504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72582" rIns="0" bIns="72582" anchor="t"/>
          <a:p>
            <a:pPr marL="342900" indent="-342900" eaLnBrk="1" fontAlgn="auto" hangingPunct="1">
              <a:spcBef>
                <a:spcPts val="0"/>
              </a:spcBef>
              <a:spcAft>
                <a:spcPts val="0"/>
              </a:spcAft>
              <a:buFont typeface="Wingdings" panose="05000000000000000000" pitchFamily="2" charset="2"/>
              <a:buChar char="Ø"/>
            </a:pPr>
            <a:r>
              <a:rPr lang="en-US" altLang="zh-CN" sz="280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groupby</a:t>
            </a:r>
            <a:r>
              <a:rPr lang="zh-CN" altLang="en-US" sz="280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函数：能够实现针对某种规则对海量数据进行分组。</a:t>
            </a:r>
            <a:endParaRPr lang="zh-CN" altLang="en-US" sz="28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Text Placeholder 7"/>
          <p:cNvSpPr txBox="1">
            <a:spLocks noChangeArrowheads="1"/>
          </p:cNvSpPr>
          <p:nvPr/>
        </p:nvSpPr>
        <p:spPr bwMode="auto">
          <a:xfrm>
            <a:off x="976630" y="4042410"/>
            <a:ext cx="10931525" cy="504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72582" rIns="0" bIns="72582" anchor="t"/>
          <a:p>
            <a:pPr marL="342900" indent="-342900" eaLnBrk="1" fontAlgn="auto" hangingPunct="1">
              <a:spcBef>
                <a:spcPts val="0"/>
              </a:spcBef>
              <a:spcAft>
                <a:spcPts val="0"/>
              </a:spcAft>
              <a:buFont typeface="Wingdings" panose="05000000000000000000" pitchFamily="2" charset="2"/>
              <a:buChar char="Ø"/>
            </a:pPr>
            <a:r>
              <a:rPr lang="zh-CN" altLang="en-US" sz="280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语法：</a:t>
            </a:r>
            <a:r>
              <a:rPr lang="en-US" altLang="zh-CN" sz="280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DataFrame.</a:t>
            </a:r>
            <a:r>
              <a:rPr lang="en-US" altLang="zh-CN" sz="2800" b="1">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groupby</a:t>
            </a:r>
            <a:r>
              <a:rPr lang="en-US" altLang="zh-CN" sz="280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80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分组指标</a:t>
            </a:r>
            <a:r>
              <a:rPr lang="en-US" altLang="zh-CN" sz="280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80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统计字段</a:t>
            </a:r>
            <a:r>
              <a:rPr lang="en-US" altLang="zh-CN" sz="280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80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聚合函数</a:t>
            </a:r>
            <a:endParaRPr lang="zh-CN" altLang="en-US" sz="28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00"/>
                                        <p:tgtEl>
                                          <p:spTgt spid="4"/>
                                        </p:tgtEl>
                                      </p:cBhvr>
                                    </p:animEffect>
                                    <p:anim calcmode="lin" valueType="num">
                                      <p:cBhvr>
                                        <p:cTn id="8" dur="700" fill="hold"/>
                                        <p:tgtEl>
                                          <p:spTgt spid="4"/>
                                        </p:tgtEl>
                                        <p:attrNameLst>
                                          <p:attrName>ppt_x</p:attrName>
                                        </p:attrNameLst>
                                      </p:cBhvr>
                                      <p:tavLst>
                                        <p:tav tm="0">
                                          <p:val>
                                            <p:strVal val="#ppt_x"/>
                                          </p:val>
                                        </p:tav>
                                        <p:tav tm="100000">
                                          <p:val>
                                            <p:strVal val="#ppt_x"/>
                                          </p:val>
                                        </p:tav>
                                      </p:tavLst>
                                    </p:anim>
                                    <p:anim calcmode="lin" valueType="num">
                                      <p:cBhvr>
                                        <p:cTn id="9" dur="7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205994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sym typeface="+mn-ea"/>
              </a:rPr>
              <a:t>GroupBy方法</a:t>
            </a:r>
            <a:endParaRPr lang="zh-CN" sz="2400" dirty="0" smtClean="0">
              <a:latin typeface="微软雅黑" panose="020B0503020204020204" pitchFamily="34" charset="-122"/>
              <a:ea typeface="微软雅黑" panose="020B0503020204020204" pitchFamily="34" charset="-122"/>
              <a:sym typeface="+mn-ea"/>
            </a:endParaRPr>
          </a:p>
        </p:txBody>
      </p:sp>
      <p:sp>
        <p:nvSpPr>
          <p:cNvPr id="3"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1 </a:t>
            </a:r>
            <a:r>
              <a:rPr lang="zh-CN" altLang="en-US" smtClean="0"/>
              <a:t>数据分组</a:t>
            </a:r>
            <a:endParaRPr lang="zh-CN" altLang="en-US" smtClean="0"/>
          </a:p>
        </p:txBody>
      </p:sp>
      <p:grpSp>
        <p:nvGrpSpPr>
          <p:cNvPr id="19" name="组合 18"/>
          <p:cNvGrpSpPr/>
          <p:nvPr/>
        </p:nvGrpSpPr>
        <p:grpSpPr>
          <a:xfrm>
            <a:off x="1709917" y="2396720"/>
            <a:ext cx="10481866" cy="2806771"/>
            <a:chOff x="0" y="1126208"/>
            <a:chExt cx="7150130" cy="2434694"/>
          </a:xfrm>
        </p:grpSpPr>
        <p:grpSp>
          <p:nvGrpSpPr>
            <p:cNvPr id="20" name="组合 19"/>
            <p:cNvGrpSpPr/>
            <p:nvPr/>
          </p:nvGrpSpPr>
          <p:grpSpPr>
            <a:xfrm>
              <a:off x="95842" y="1126208"/>
              <a:ext cx="7054288" cy="2353718"/>
              <a:chOff x="-361358" y="1126208"/>
              <a:chExt cx="7054288" cy="2353718"/>
            </a:xfrm>
          </p:grpSpPr>
          <p:sp>
            <p:nvSpPr>
              <p:cNvPr id="23" name="任意多边形: 形状 8"/>
              <p:cNvSpPr/>
              <p:nvPr/>
            </p:nvSpPr>
            <p:spPr>
              <a:xfrm flipH="1">
                <a:off x="-361358" y="1126208"/>
                <a:ext cx="7054288" cy="2353718"/>
              </a:xfrm>
              <a:custGeom>
                <a:avLst/>
                <a:gdLst>
                  <a:gd name="connsiteX0" fmla="*/ 7054288 w 7054288"/>
                  <a:gd name="connsiteY0" fmla="*/ 0 h 2353718"/>
                  <a:gd name="connsiteX1" fmla="*/ 6926998 w 7054288"/>
                  <a:gd name="connsiteY1" fmla="*/ 0 h 2353718"/>
                  <a:gd name="connsiteX2" fmla="*/ 6545998 w 7054288"/>
                  <a:gd name="connsiteY2" fmla="*/ 0 h 2353718"/>
                  <a:gd name="connsiteX3" fmla="*/ 6275998 w 7054288"/>
                  <a:gd name="connsiteY3" fmla="*/ 0 h 2353718"/>
                  <a:gd name="connsiteX4" fmla="*/ 6054635 w 7054288"/>
                  <a:gd name="connsiteY4" fmla="*/ 195414 h 2353718"/>
                  <a:gd name="connsiteX5" fmla="*/ 5816433 w 7054288"/>
                  <a:gd name="connsiteY5" fmla="*/ 195414 h 2353718"/>
                  <a:gd name="connsiteX6" fmla="*/ 5673635 w 7054288"/>
                  <a:gd name="connsiteY6" fmla="*/ 195414 h 2353718"/>
                  <a:gd name="connsiteX7" fmla="*/ 5435433 w 7054288"/>
                  <a:gd name="connsiteY7" fmla="*/ 195414 h 2353718"/>
                  <a:gd name="connsiteX8" fmla="*/ 5165433 w 7054288"/>
                  <a:gd name="connsiteY8" fmla="*/ 195414 h 2353718"/>
                  <a:gd name="connsiteX9" fmla="*/ 5002833 w 7054288"/>
                  <a:gd name="connsiteY9" fmla="*/ 195414 h 2353718"/>
                  <a:gd name="connsiteX10" fmla="*/ 4784433 w 7054288"/>
                  <a:gd name="connsiteY10" fmla="*/ 195414 h 2353718"/>
                  <a:gd name="connsiteX11" fmla="*/ 4669586 w 7054288"/>
                  <a:gd name="connsiteY11" fmla="*/ 195414 h 2353718"/>
                  <a:gd name="connsiteX12" fmla="*/ 4656122 w 7054288"/>
                  <a:gd name="connsiteY12" fmla="*/ 195414 h 2353718"/>
                  <a:gd name="connsiteX13" fmla="*/ 4621833 w 7054288"/>
                  <a:gd name="connsiteY13" fmla="*/ 195414 h 2353718"/>
                  <a:gd name="connsiteX14" fmla="*/ 4396340 w 7054288"/>
                  <a:gd name="connsiteY14" fmla="*/ 195414 h 2353718"/>
                  <a:gd name="connsiteX15" fmla="*/ 4351833 w 7054288"/>
                  <a:gd name="connsiteY15" fmla="*/ 195414 h 2353718"/>
                  <a:gd name="connsiteX16" fmla="*/ 4288587 w 7054288"/>
                  <a:gd name="connsiteY16" fmla="*/ 195414 h 2353718"/>
                  <a:gd name="connsiteX17" fmla="*/ 4018587 w 7054288"/>
                  <a:gd name="connsiteY17" fmla="*/ 195414 h 2353718"/>
                  <a:gd name="connsiteX18" fmla="*/ 3991366 w 7054288"/>
                  <a:gd name="connsiteY18" fmla="*/ 195414 h 2353718"/>
                  <a:gd name="connsiteX19" fmla="*/ 3970833 w 7054288"/>
                  <a:gd name="connsiteY19" fmla="*/ 195414 h 2353718"/>
                  <a:gd name="connsiteX20" fmla="*/ 3855986 w 7054288"/>
                  <a:gd name="connsiteY20" fmla="*/ 195414 h 2353718"/>
                  <a:gd name="connsiteX21" fmla="*/ 3750473 w 7054288"/>
                  <a:gd name="connsiteY21" fmla="*/ 195414 h 2353718"/>
                  <a:gd name="connsiteX22" fmla="*/ 3731584 w 7054288"/>
                  <a:gd name="connsiteY22" fmla="*/ 195414 h 2353718"/>
                  <a:gd name="connsiteX23" fmla="*/ 3637586 w 7054288"/>
                  <a:gd name="connsiteY23" fmla="*/ 195414 h 2353718"/>
                  <a:gd name="connsiteX24" fmla="*/ 3474987 w 7054288"/>
                  <a:gd name="connsiteY24" fmla="*/ 195414 h 2353718"/>
                  <a:gd name="connsiteX25" fmla="*/ 3369473 w 7054288"/>
                  <a:gd name="connsiteY25" fmla="*/ 195414 h 2353718"/>
                  <a:gd name="connsiteX26" fmla="*/ 3331256 w 7054288"/>
                  <a:gd name="connsiteY26" fmla="*/ 195414 h 2353718"/>
                  <a:gd name="connsiteX27" fmla="*/ 3204987 w 7054288"/>
                  <a:gd name="connsiteY27" fmla="*/ 195414 h 2353718"/>
                  <a:gd name="connsiteX28" fmla="*/ 3099473 w 7054288"/>
                  <a:gd name="connsiteY28" fmla="*/ 195414 h 2353718"/>
                  <a:gd name="connsiteX29" fmla="*/ 3053321 w 7054288"/>
                  <a:gd name="connsiteY29" fmla="*/ 195414 h 2353718"/>
                  <a:gd name="connsiteX30" fmla="*/ 2793542 w 7054288"/>
                  <a:gd name="connsiteY30" fmla="*/ 195414 h 2353718"/>
                  <a:gd name="connsiteX31" fmla="*/ 2510782 w 7054288"/>
                  <a:gd name="connsiteY31" fmla="*/ 195414 h 2353718"/>
                  <a:gd name="connsiteX32" fmla="*/ 2393209 w 7054288"/>
                  <a:gd name="connsiteY32" fmla="*/ 195414 h 2353718"/>
                  <a:gd name="connsiteX33" fmla="*/ 1728453 w 7054288"/>
                  <a:gd name="connsiteY33" fmla="*/ 195414 h 2353718"/>
                  <a:gd name="connsiteX34" fmla="*/ 1572738 w 7054288"/>
                  <a:gd name="connsiteY34" fmla="*/ 195414 h 2353718"/>
                  <a:gd name="connsiteX35" fmla="*/ 907982 w 7054288"/>
                  <a:gd name="connsiteY35" fmla="*/ 195414 h 2353718"/>
                  <a:gd name="connsiteX36" fmla="*/ 790411 w 7054288"/>
                  <a:gd name="connsiteY36" fmla="*/ 195414 h 2353718"/>
                  <a:gd name="connsiteX37" fmla="*/ 507651 w 7054288"/>
                  <a:gd name="connsiteY37" fmla="*/ 195414 h 2353718"/>
                  <a:gd name="connsiteX38" fmla="*/ 0 w 7054288"/>
                  <a:gd name="connsiteY38" fmla="*/ 195414 h 2353718"/>
                  <a:gd name="connsiteX39" fmla="*/ 0 w 7054288"/>
                  <a:gd name="connsiteY39" fmla="*/ 754214 h 2353718"/>
                  <a:gd name="connsiteX40" fmla="*/ 0 w 7054288"/>
                  <a:gd name="connsiteY40" fmla="*/ 1481136 h 2353718"/>
                  <a:gd name="connsiteX41" fmla="*/ 0 w 7054288"/>
                  <a:gd name="connsiteY41" fmla="*/ 1850987 h 2353718"/>
                  <a:gd name="connsiteX42" fmla="*/ 0 w 7054288"/>
                  <a:gd name="connsiteY42" fmla="*/ 2039936 h 2353718"/>
                  <a:gd name="connsiteX43" fmla="*/ 0 w 7054288"/>
                  <a:gd name="connsiteY43" fmla="*/ 2353718 h 2353718"/>
                  <a:gd name="connsiteX44" fmla="*/ 7054288 w 7054288"/>
                  <a:gd name="connsiteY44" fmla="*/ 2353718 h 2353718"/>
                  <a:gd name="connsiteX45" fmla="*/ 7054288 w 7054288"/>
                  <a:gd name="connsiteY45" fmla="*/ 1850987 h 2353718"/>
                  <a:gd name="connsiteX46" fmla="*/ 7054288 w 7054288"/>
                  <a:gd name="connsiteY46" fmla="*/ 1844522 h 2353718"/>
                  <a:gd name="connsiteX47" fmla="*/ 7054288 w 7054288"/>
                  <a:gd name="connsiteY47" fmla="*/ 1285722 h 2353718"/>
                  <a:gd name="connsiteX48" fmla="*/ 7054288 w 7054288"/>
                  <a:gd name="connsiteY48" fmla="*/ 558800 h 2353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054288" h="2353718">
                    <a:moveTo>
                      <a:pt x="7054288" y="0"/>
                    </a:moveTo>
                    <a:lnTo>
                      <a:pt x="6926998" y="0"/>
                    </a:lnTo>
                    <a:lnTo>
                      <a:pt x="6545998" y="0"/>
                    </a:lnTo>
                    <a:lnTo>
                      <a:pt x="6275998" y="0"/>
                    </a:lnTo>
                    <a:lnTo>
                      <a:pt x="6054635" y="195414"/>
                    </a:lnTo>
                    <a:lnTo>
                      <a:pt x="5816433" y="195414"/>
                    </a:lnTo>
                    <a:lnTo>
                      <a:pt x="5673635" y="195414"/>
                    </a:lnTo>
                    <a:lnTo>
                      <a:pt x="5435433" y="195414"/>
                    </a:lnTo>
                    <a:lnTo>
                      <a:pt x="5165433" y="195414"/>
                    </a:lnTo>
                    <a:lnTo>
                      <a:pt x="5002833" y="195414"/>
                    </a:lnTo>
                    <a:lnTo>
                      <a:pt x="4784433" y="195414"/>
                    </a:lnTo>
                    <a:lnTo>
                      <a:pt x="4669586" y="195414"/>
                    </a:lnTo>
                    <a:lnTo>
                      <a:pt x="4656122" y="195414"/>
                    </a:lnTo>
                    <a:lnTo>
                      <a:pt x="4621833" y="195414"/>
                    </a:lnTo>
                    <a:lnTo>
                      <a:pt x="4396340" y="195414"/>
                    </a:lnTo>
                    <a:lnTo>
                      <a:pt x="4351833" y="195414"/>
                    </a:lnTo>
                    <a:lnTo>
                      <a:pt x="4288587" y="195414"/>
                    </a:lnTo>
                    <a:lnTo>
                      <a:pt x="4018587" y="195414"/>
                    </a:lnTo>
                    <a:lnTo>
                      <a:pt x="3991366" y="195414"/>
                    </a:lnTo>
                    <a:lnTo>
                      <a:pt x="3970833" y="195414"/>
                    </a:lnTo>
                    <a:lnTo>
                      <a:pt x="3855986" y="195414"/>
                    </a:lnTo>
                    <a:lnTo>
                      <a:pt x="3750473" y="195414"/>
                    </a:lnTo>
                    <a:lnTo>
                      <a:pt x="3731584" y="195414"/>
                    </a:lnTo>
                    <a:lnTo>
                      <a:pt x="3637586" y="195414"/>
                    </a:lnTo>
                    <a:lnTo>
                      <a:pt x="3474987" y="195414"/>
                    </a:lnTo>
                    <a:lnTo>
                      <a:pt x="3369473" y="195414"/>
                    </a:lnTo>
                    <a:lnTo>
                      <a:pt x="3331256" y="195414"/>
                    </a:lnTo>
                    <a:lnTo>
                      <a:pt x="3204987" y="195414"/>
                    </a:lnTo>
                    <a:lnTo>
                      <a:pt x="3099473" y="195414"/>
                    </a:lnTo>
                    <a:lnTo>
                      <a:pt x="3053321" y="195414"/>
                    </a:lnTo>
                    <a:lnTo>
                      <a:pt x="2793542" y="195414"/>
                    </a:lnTo>
                    <a:lnTo>
                      <a:pt x="2510782" y="195414"/>
                    </a:lnTo>
                    <a:lnTo>
                      <a:pt x="2393209" y="195414"/>
                    </a:lnTo>
                    <a:lnTo>
                      <a:pt x="1728453" y="195414"/>
                    </a:lnTo>
                    <a:lnTo>
                      <a:pt x="1572738" y="195414"/>
                    </a:lnTo>
                    <a:lnTo>
                      <a:pt x="907982" y="195414"/>
                    </a:lnTo>
                    <a:lnTo>
                      <a:pt x="790411" y="195414"/>
                    </a:lnTo>
                    <a:lnTo>
                      <a:pt x="507651" y="195414"/>
                    </a:lnTo>
                    <a:lnTo>
                      <a:pt x="0" y="195414"/>
                    </a:lnTo>
                    <a:lnTo>
                      <a:pt x="0" y="754214"/>
                    </a:lnTo>
                    <a:lnTo>
                      <a:pt x="0" y="1481136"/>
                    </a:lnTo>
                    <a:lnTo>
                      <a:pt x="0" y="1850987"/>
                    </a:lnTo>
                    <a:lnTo>
                      <a:pt x="0" y="2039936"/>
                    </a:lnTo>
                    <a:lnTo>
                      <a:pt x="0" y="2353718"/>
                    </a:lnTo>
                    <a:lnTo>
                      <a:pt x="7054288" y="2353718"/>
                    </a:lnTo>
                    <a:lnTo>
                      <a:pt x="7054288" y="1850987"/>
                    </a:lnTo>
                    <a:lnTo>
                      <a:pt x="7054288" y="1844522"/>
                    </a:lnTo>
                    <a:lnTo>
                      <a:pt x="7054288" y="1285722"/>
                    </a:lnTo>
                    <a:lnTo>
                      <a:pt x="7054288" y="558800"/>
                    </a:lnTo>
                    <a:close/>
                  </a:path>
                </a:pathLst>
              </a:custGeom>
              <a:gradFill flip="none" rotWithShape="1">
                <a:gsLst>
                  <a:gs pos="24000">
                    <a:srgbClr val="00B0F0">
                      <a:alpha val="0"/>
                    </a:srgbClr>
                  </a:gs>
                  <a:gs pos="100000">
                    <a:srgbClr val="00B0F0">
                      <a:alpha val="20000"/>
                    </a:srgbClr>
                  </a:gs>
                </a:gsLst>
                <a:lin ang="0" scaled="1"/>
                <a:tileRect/>
              </a:gradFill>
              <a:ln w="12700" cap="flat" cmpd="sng" algn="ctr">
                <a:gradFill flip="none" rotWithShape="1">
                  <a:gsLst>
                    <a:gs pos="16000">
                      <a:srgbClr val="00B0F0">
                        <a:alpha val="0"/>
                      </a:srgbClr>
                    </a:gs>
                    <a:gs pos="100000">
                      <a:srgbClr val="00B0F0">
                        <a:alpha val="0"/>
                      </a:srgbClr>
                    </a:gs>
                    <a:gs pos="58386">
                      <a:srgbClr val="00B0F0">
                        <a:alpha val="34000"/>
                      </a:srgbClr>
                    </a:gs>
                  </a:gsLst>
                  <a:lin ang="0" scaled="1"/>
                  <a:tileRect/>
                </a:gradFill>
                <a:prstDash val="solid"/>
                <a:miter lim="800000"/>
              </a:ln>
              <a:effectLst/>
            </p:spPr>
            <p:txBody>
              <a:bodyPr wrap="square" rtlCol="0" anchor="ctr">
                <a:noAutofit/>
              </a:bodyP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5"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24" name="任意多边形: 形状 9"/>
              <p:cNvSpPr/>
              <p:nvPr/>
            </p:nvSpPr>
            <p:spPr>
              <a:xfrm flipH="1">
                <a:off x="-188687" y="1173265"/>
                <a:ext cx="708795" cy="139335"/>
              </a:xfrm>
              <a:custGeom>
                <a:avLst/>
                <a:gdLst>
                  <a:gd name="connsiteX0" fmla="*/ 334296 w 708795"/>
                  <a:gd name="connsiteY0" fmla="*/ 0 h 139335"/>
                  <a:gd name="connsiteX1" fmla="*/ 149184 w 708795"/>
                  <a:gd name="connsiteY1" fmla="*/ 0 h 139335"/>
                  <a:gd name="connsiteX2" fmla="*/ 0 w 708795"/>
                  <a:gd name="connsiteY2" fmla="*/ 139335 h 139335"/>
                  <a:gd name="connsiteX3" fmla="*/ 185113 w 708795"/>
                  <a:gd name="connsiteY3" fmla="*/ 139335 h 139335"/>
                  <a:gd name="connsiteX4" fmla="*/ 575821 w 708795"/>
                  <a:gd name="connsiteY4" fmla="*/ 0 h 139335"/>
                  <a:gd name="connsiteX5" fmla="*/ 390708 w 708795"/>
                  <a:gd name="connsiteY5" fmla="*/ 0 h 139335"/>
                  <a:gd name="connsiteX6" fmla="*/ 241524 w 708795"/>
                  <a:gd name="connsiteY6" fmla="*/ 139335 h 139335"/>
                  <a:gd name="connsiteX7" fmla="*/ 426637 w 708795"/>
                  <a:gd name="connsiteY7" fmla="*/ 139335 h 139335"/>
                  <a:gd name="connsiteX8" fmla="*/ 708795 w 708795"/>
                  <a:gd name="connsiteY8" fmla="*/ 0 h 139335"/>
                  <a:gd name="connsiteX9" fmla="*/ 632232 w 708795"/>
                  <a:gd name="connsiteY9" fmla="*/ 0 h 139335"/>
                  <a:gd name="connsiteX10" fmla="*/ 483048 w 708795"/>
                  <a:gd name="connsiteY10" fmla="*/ 139335 h 139335"/>
                  <a:gd name="connsiteX11" fmla="*/ 668161 w 708795"/>
                  <a:gd name="connsiteY11" fmla="*/ 139335 h 139335"/>
                  <a:gd name="connsiteX12" fmla="*/ 708795 w 708795"/>
                  <a:gd name="connsiteY12" fmla="*/ 101384 h 139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795" h="139335">
                    <a:moveTo>
                      <a:pt x="334296" y="0"/>
                    </a:moveTo>
                    <a:lnTo>
                      <a:pt x="149184" y="0"/>
                    </a:lnTo>
                    <a:lnTo>
                      <a:pt x="0" y="139335"/>
                    </a:lnTo>
                    <a:lnTo>
                      <a:pt x="185113" y="139335"/>
                    </a:lnTo>
                    <a:close/>
                    <a:moveTo>
                      <a:pt x="575821" y="0"/>
                    </a:moveTo>
                    <a:lnTo>
                      <a:pt x="390708" y="0"/>
                    </a:lnTo>
                    <a:lnTo>
                      <a:pt x="241524" y="139335"/>
                    </a:lnTo>
                    <a:lnTo>
                      <a:pt x="426637" y="139335"/>
                    </a:lnTo>
                    <a:close/>
                    <a:moveTo>
                      <a:pt x="708795" y="0"/>
                    </a:moveTo>
                    <a:lnTo>
                      <a:pt x="632232" y="0"/>
                    </a:lnTo>
                    <a:lnTo>
                      <a:pt x="483048" y="139335"/>
                    </a:lnTo>
                    <a:lnTo>
                      <a:pt x="668161" y="139335"/>
                    </a:lnTo>
                    <a:lnTo>
                      <a:pt x="708795" y="101384"/>
                    </a:lnTo>
                    <a:close/>
                  </a:path>
                </a:pathLst>
              </a:custGeom>
              <a:gradFill>
                <a:gsLst>
                  <a:gs pos="0">
                    <a:srgbClr val="00B0F0">
                      <a:alpha val="75004"/>
                    </a:srgbClr>
                  </a:gs>
                  <a:gs pos="85000">
                    <a:srgbClr val="00B0F0">
                      <a:alpha val="22000"/>
                    </a:srgbClr>
                  </a:gs>
                </a:gsLst>
                <a:lin ang="0" scaled="1"/>
              </a:gradFill>
              <a:ln w="12700" cap="flat" cmpd="sng" algn="ctr">
                <a:noFill/>
                <a:prstDash val="solid"/>
                <a:miter lim="800000"/>
              </a:ln>
              <a:effectLst/>
            </p:spPr>
            <p:txBody>
              <a:bodyPr wrap="square" rtlCol="0" anchor="ctr">
                <a:noAutofit/>
              </a:bodyP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5"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pic>
          <p:nvPicPr>
            <p:cNvPr id="21" name="图片 20" descr="黑暗中的灯光&#10;&#10;描述已自动生成"/>
            <p:cNvPicPr>
              <a:picLocks noChangeAspect="1"/>
            </p:cNvPicPr>
            <p:nvPr/>
          </p:nvPicPr>
          <p:blipFill rotWithShape="1">
            <a:blip r:embed="rId4" cstate="print">
              <a:extLst>
                <a:ext uri="{28A0092B-C50C-407E-A947-70E740481C1C}">
                  <a14:useLocalDpi xmlns:a14="http://schemas.microsoft.com/office/drawing/2010/main" val="0"/>
                </a:ext>
              </a:extLst>
            </a:blip>
            <a:stretch>
              <a:fillRect/>
            </a:stretch>
          </p:blipFill>
          <p:spPr>
            <a:xfrm rot="10800000" flipV="1">
              <a:off x="1187450" y="3390554"/>
              <a:ext cx="3921044" cy="170348"/>
            </a:xfrm>
            <a:prstGeom prst="rect">
              <a:avLst/>
            </a:prstGeom>
          </p:spPr>
        </p:pic>
        <p:pic>
          <p:nvPicPr>
            <p:cNvPr id="22" name="图片 21" descr="黑暗中的灯光&#10;&#10;描述已自动生成"/>
            <p:cNvPicPr>
              <a:picLocks noChangeAspect="1"/>
            </p:cNvPicPr>
            <p:nvPr/>
          </p:nvPicPr>
          <p:blipFill rotWithShape="1">
            <a:blip r:embed="rId4" cstate="print">
              <a:extLst>
                <a:ext uri="{28A0092B-C50C-407E-A947-70E740481C1C}">
                  <a14:useLocalDpi xmlns:a14="http://schemas.microsoft.com/office/drawing/2010/main" val="0"/>
                </a:ext>
              </a:extLst>
            </a:blip>
            <a:stretch>
              <a:fillRect/>
            </a:stretch>
          </p:blipFill>
          <p:spPr>
            <a:xfrm rot="10800000" flipV="1">
              <a:off x="0" y="1238074"/>
              <a:ext cx="3921044" cy="170348"/>
            </a:xfrm>
            <a:prstGeom prst="rect">
              <a:avLst/>
            </a:prstGeom>
          </p:spPr>
        </p:pic>
      </p:grpSp>
      <p:sp>
        <p:nvSpPr>
          <p:cNvPr id="25" name="Text Placeholder 7"/>
          <p:cNvSpPr txBox="1">
            <a:spLocks noChangeArrowheads="1"/>
          </p:cNvSpPr>
          <p:nvPr/>
        </p:nvSpPr>
        <p:spPr bwMode="auto">
          <a:xfrm>
            <a:off x="3030827" y="2711610"/>
            <a:ext cx="3113778" cy="405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72582" rIns="0" bIns="72582" anchor="ctr"/>
          <a:p>
            <a:pPr marL="342900" indent="-342900" eaLnBrk="1" fontAlgn="auto" hangingPunct="1">
              <a:spcBef>
                <a:spcPts val="0"/>
              </a:spcBef>
              <a:spcAft>
                <a:spcPts val="0"/>
              </a:spcAft>
              <a:buFont typeface="Arial" panose="020B0604020202020204" pitchFamily="34" charset="0"/>
              <a:buChar char="•"/>
            </a:pPr>
            <a:r>
              <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数据分组</a:t>
            </a:r>
            <a:r>
              <a:rPr lang="en-US"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groupby</a:t>
            </a:r>
            <a:endParaRPr lang="en-US"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6" name="Text Placeholder 7"/>
          <p:cNvSpPr txBox="1">
            <a:spLocks noChangeArrowheads="1"/>
          </p:cNvSpPr>
          <p:nvPr/>
        </p:nvSpPr>
        <p:spPr bwMode="auto">
          <a:xfrm>
            <a:off x="3038096" y="3278950"/>
            <a:ext cx="2748937" cy="400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72582" rIns="0" bIns="72582" anchor="ctr"/>
          <a:p>
            <a:pPr marL="342900" indent="-342900" eaLnBrk="1" fontAlgn="auto" hangingPunct="1">
              <a:spcBef>
                <a:spcPts val="0"/>
              </a:spcBef>
              <a:spcAft>
                <a:spcPts val="0"/>
              </a:spcAft>
              <a:buFont typeface="Arial" panose="020B0604020202020204" pitchFamily="34" charset="0"/>
              <a:buChar char="•"/>
            </a:pPr>
            <a:r>
              <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分组指标查询带</a:t>
            </a:r>
            <a:endPar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7" name="Text Placeholder 7"/>
          <p:cNvSpPr txBox="1">
            <a:spLocks noChangeArrowheads="1"/>
          </p:cNvSpPr>
          <p:nvPr/>
        </p:nvSpPr>
        <p:spPr bwMode="auto">
          <a:xfrm>
            <a:off x="3064840" y="3840948"/>
            <a:ext cx="2715893" cy="400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72582" rIns="0" bIns="72582" anchor="ctr"/>
          <a:p>
            <a:pPr marL="342900" indent="-342900" eaLnBrk="1" fontAlgn="auto" hangingPunct="1">
              <a:spcBef>
                <a:spcPts val="0"/>
              </a:spcBef>
              <a:spcAft>
                <a:spcPts val="0"/>
              </a:spcAft>
              <a:buFont typeface="Arial" panose="020B0604020202020204" pitchFamily="34" charset="0"/>
              <a:buChar char="•"/>
            </a:pPr>
            <a:r>
              <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添加统计函数名</a:t>
            </a:r>
            <a:endPar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8" name="Text Placeholder 7"/>
          <p:cNvSpPr txBox="1">
            <a:spLocks noChangeArrowheads="1"/>
          </p:cNvSpPr>
          <p:nvPr/>
        </p:nvSpPr>
        <p:spPr bwMode="auto">
          <a:xfrm>
            <a:off x="3047390" y="4402662"/>
            <a:ext cx="3093313" cy="467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72582" rIns="0" bIns="72582" anchor="ctr"/>
          <a:p>
            <a:pPr marL="342900" indent="-342900" eaLnBrk="1" fontAlgn="auto" hangingPunct="1">
              <a:spcBef>
                <a:spcPts val="0"/>
              </a:spcBef>
              <a:spcAft>
                <a:spcPts val="0"/>
              </a:spcAft>
              <a:buFont typeface="Arial" panose="020B0604020202020204" pitchFamily="34" charset="0"/>
              <a:buChar char="•"/>
            </a:pPr>
            <a:r>
              <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指标在内值在外</a:t>
            </a:r>
            <a:endPar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9" name="图片 28" descr="黑暗中的灯光&#10;&#10;描述已自动生成"/>
          <p:cNvPicPr>
            <a:picLocks noChangeAspect="1"/>
          </p:cNvPicPr>
          <p:nvPr/>
        </p:nvPicPr>
        <p:blipFill rotWithShape="1">
          <a:blip r:embed="rId5" cstate="print">
            <a:alphaModFix amt="39000"/>
            <a:extLst>
              <a:ext uri="{28A0092B-C50C-407E-A947-70E740481C1C}">
                <a14:useLocalDpi xmlns:a14="http://schemas.microsoft.com/office/drawing/2010/main" val="0"/>
              </a:ext>
            </a:extLst>
          </a:blip>
          <a:srcRect l="5246" t="35122" r="5246" b="35122"/>
          <a:stretch>
            <a:fillRect/>
          </a:stretch>
        </p:blipFill>
        <p:spPr>
          <a:xfrm>
            <a:off x="6161449" y="1876492"/>
            <a:ext cx="2241946" cy="190229"/>
          </a:xfrm>
          <a:prstGeom prst="rect">
            <a:avLst/>
          </a:prstGeom>
        </p:spPr>
      </p:pic>
      <p:grpSp>
        <p:nvGrpSpPr>
          <p:cNvPr id="30" name="组合 29"/>
          <p:cNvGrpSpPr/>
          <p:nvPr/>
        </p:nvGrpSpPr>
        <p:grpSpPr>
          <a:xfrm>
            <a:off x="2006189" y="2785196"/>
            <a:ext cx="539484" cy="2084857"/>
            <a:chOff x="819767" y="2899287"/>
            <a:chExt cx="539484" cy="2084857"/>
          </a:xfrm>
        </p:grpSpPr>
        <p:sp>
          <p:nvSpPr>
            <p:cNvPr id="31" name="矩形: 圆角 30"/>
            <p:cNvSpPr/>
            <p:nvPr/>
          </p:nvSpPr>
          <p:spPr>
            <a:xfrm>
              <a:off x="819767" y="2899287"/>
              <a:ext cx="539484" cy="2084857"/>
            </a:xfrm>
            <a:prstGeom prst="roundRect">
              <a:avLst/>
            </a:prstGeom>
            <a:gradFill flip="none" rotWithShape="1">
              <a:gsLst>
                <a:gs pos="72000">
                  <a:srgbClr val="00FFFF">
                    <a:alpha val="10000"/>
                  </a:srgbClr>
                </a:gs>
                <a:gs pos="0">
                  <a:srgbClr val="016DFF">
                    <a:alpha val="30000"/>
                  </a:srgbClr>
                </a:gs>
              </a:gsLst>
              <a:lin ang="5400000" scaled="1"/>
              <a:tileRect/>
            </a:gradFill>
            <a:ln w="7620">
              <a:gradFill>
                <a:gsLst>
                  <a:gs pos="0">
                    <a:srgbClr val="00FFFF">
                      <a:alpha val="22000"/>
                    </a:srgbClr>
                  </a:gs>
                  <a:gs pos="100000">
                    <a:srgbClr val="00FFFF">
                      <a:alpha val="34000"/>
                    </a:srgbClr>
                  </a:gs>
                </a:gsLst>
                <a:lin ang="5400000" scaled="1"/>
              </a:gradFill>
            </a:ln>
            <a:effectLst/>
          </p:spPr>
          <p:txBody>
            <a:bodyPr vert="horz" wrap="square" lIns="73152" tIns="36576" rIns="73152" bIns="36576" numCol="1" anchor="t" anchorCtr="0" compatLnSpc="1">
              <a:noAutofit/>
            </a:bodyPr>
            <a:p>
              <a:pPr algn="ctr" eaLnBrk="1" fontAlgn="auto" hangingPunct="1">
                <a:spcBef>
                  <a:spcPts val="0"/>
                </a:spcBef>
                <a:spcAft>
                  <a:spcPts val="0"/>
                </a:spcAft>
              </a:pPr>
              <a:endParaRPr lang="zh-CN" altLang="en-US" b="1" kern="0">
                <a:solidFill>
                  <a:schemeClr val="tx1"/>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860594" y="3205500"/>
              <a:ext cx="457831" cy="1308179"/>
            </a:xfrm>
            <a:prstGeom prst="rect">
              <a:avLst/>
            </a:prstGeom>
            <a:noFill/>
          </p:spPr>
          <p:txBody>
            <a:bodyPr wrap="square" rtlCol="0">
              <a:spAutoFit/>
            </a:bodyPr>
            <a:p>
              <a:pPr eaLnBrk="1" fontAlgn="auto" hangingPunct="1">
                <a:lnSpc>
                  <a:spcPct val="150000"/>
                </a:lnSpc>
                <a:spcBef>
                  <a:spcPts val="0"/>
                </a:spcBef>
                <a:spcAft>
                  <a:spcPts val="0"/>
                </a:spcAft>
              </a:pPr>
              <a:r>
                <a:rPr lang="zh-CN" altLang="en-US" sz="2800" b="1" dirty="0">
                  <a:solidFill>
                    <a:schemeClr val="tx1"/>
                  </a:solidFill>
                  <a:latin typeface="Arial" panose="020B0604020202020204"/>
                  <a:ea typeface="微软雅黑" panose="020B0503020204020204" pitchFamily="34" charset="-122"/>
                </a:rPr>
                <a:t>口诀</a:t>
              </a:r>
              <a:endParaRPr lang="zh-CN" altLang="en-US" sz="2800" b="1" dirty="0">
                <a:solidFill>
                  <a:schemeClr val="tx1"/>
                </a:solidFill>
                <a:latin typeface="Arial" panose="020B0604020202020204"/>
                <a:ea typeface="微软雅黑" panose="020B0503020204020204" pitchFamily="34" charset="-122"/>
              </a:endParaRPr>
            </a:p>
          </p:txBody>
        </p:sp>
      </p:grpSp>
      <p:sp>
        <p:nvSpPr>
          <p:cNvPr id="33" name="Rectangle 24"/>
          <p:cNvSpPr>
            <a:spLocks noChangeArrowheads="1"/>
          </p:cNvSpPr>
          <p:nvPr/>
        </p:nvSpPr>
        <p:spPr bwMode="auto">
          <a:xfrm>
            <a:off x="1925935" y="5201490"/>
            <a:ext cx="2352880" cy="544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defTabSz="1219200" eaLnBrk="1" fontAlgn="auto" hangingPunct="1">
              <a:lnSpc>
                <a:spcPct val="120000"/>
              </a:lnSpc>
              <a:spcBef>
                <a:spcPts val="400"/>
              </a:spcBef>
              <a:spcAft>
                <a:spcPts val="0"/>
              </a:spcAft>
              <a:defRPr/>
            </a:pPr>
            <a:r>
              <a:rPr kumimoji="1" lang="en-US" altLang="zh-CN" sz="3200" b="1" spc="-150" dirty="0">
                <a:solidFill>
                  <a:schemeClr val="tx1"/>
                </a:solidFill>
                <a:latin typeface="微软雅黑" panose="020B0503020204020204" pitchFamily="34" charset="-122"/>
                <a:ea typeface="微软雅黑" panose="020B0503020204020204" pitchFamily="34" charset="-122"/>
              </a:rPr>
              <a:t>df.groupby</a:t>
            </a:r>
            <a:endParaRPr kumimoji="1" lang="en-US" altLang="zh-CN" sz="3200" b="1" spc="-150" dirty="0">
              <a:solidFill>
                <a:schemeClr val="tx1"/>
              </a:solidFill>
              <a:latin typeface="微软雅黑" panose="020B0503020204020204" pitchFamily="34" charset="-122"/>
              <a:ea typeface="微软雅黑" panose="020B0503020204020204" pitchFamily="34" charset="-122"/>
            </a:endParaRPr>
          </a:p>
        </p:txBody>
      </p:sp>
      <p:sp>
        <p:nvSpPr>
          <p:cNvPr id="34" name="Rectangle 24"/>
          <p:cNvSpPr>
            <a:spLocks noChangeArrowheads="1"/>
          </p:cNvSpPr>
          <p:nvPr/>
        </p:nvSpPr>
        <p:spPr bwMode="auto">
          <a:xfrm>
            <a:off x="4075541" y="5201490"/>
            <a:ext cx="2352880" cy="544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defTabSz="1219200" eaLnBrk="1" fontAlgn="auto" hangingPunct="1">
              <a:lnSpc>
                <a:spcPct val="120000"/>
              </a:lnSpc>
              <a:spcBef>
                <a:spcPts val="400"/>
              </a:spcBef>
              <a:spcAft>
                <a:spcPts val="0"/>
              </a:spcAft>
              <a:defRPr/>
            </a:pPr>
            <a:r>
              <a:rPr kumimoji="1" lang="en-US" altLang="zh-CN" sz="3200" b="1" spc="-150">
                <a:solidFill>
                  <a:schemeClr val="tx1"/>
                </a:solidFill>
                <a:latin typeface="微软雅黑" panose="020B0503020204020204" pitchFamily="34" charset="-122"/>
                <a:ea typeface="微软雅黑" panose="020B0503020204020204" pitchFamily="34" charset="-122"/>
              </a:rPr>
              <a:t>(["</a:t>
            </a:r>
            <a:r>
              <a:rPr kumimoji="1" lang="zh-CN" altLang="en-US" sz="3200" b="1" spc="-150" dirty="0">
                <a:solidFill>
                  <a:schemeClr val="tx1"/>
                </a:solidFill>
                <a:latin typeface="微软雅黑" panose="020B0503020204020204" pitchFamily="34" charset="-122"/>
                <a:ea typeface="微软雅黑" panose="020B0503020204020204" pitchFamily="34" charset="-122"/>
              </a:rPr>
              <a:t>分组</a:t>
            </a:r>
            <a:r>
              <a:rPr kumimoji="1" lang="zh-CN" altLang="en-US" sz="3200" b="1" spc="-150">
                <a:solidFill>
                  <a:schemeClr val="tx1"/>
                </a:solidFill>
                <a:latin typeface="微软雅黑" panose="020B0503020204020204" pitchFamily="34" charset="-122"/>
                <a:ea typeface="微软雅黑" panose="020B0503020204020204" pitchFamily="34" charset="-122"/>
              </a:rPr>
              <a:t>指标</a:t>
            </a:r>
            <a:r>
              <a:rPr kumimoji="1" lang="en-US" altLang="zh-CN" sz="3200" b="1" spc="-150">
                <a:solidFill>
                  <a:schemeClr val="tx1"/>
                </a:solidFill>
                <a:latin typeface="微软雅黑" panose="020B0503020204020204" pitchFamily="34" charset="-122"/>
                <a:ea typeface="微软雅黑" panose="020B0503020204020204" pitchFamily="34" charset="-122"/>
              </a:rPr>
              <a:t>"])</a:t>
            </a:r>
            <a:endParaRPr kumimoji="1" lang="en-US" altLang="zh-CN" sz="3200" b="1" spc="-150" dirty="0">
              <a:solidFill>
                <a:schemeClr val="tx1"/>
              </a:solidFill>
              <a:latin typeface="微软雅黑" panose="020B0503020204020204" pitchFamily="34" charset="-122"/>
              <a:ea typeface="微软雅黑" panose="020B0503020204020204" pitchFamily="34" charset="-122"/>
            </a:endParaRPr>
          </a:p>
        </p:txBody>
      </p:sp>
      <p:sp>
        <p:nvSpPr>
          <p:cNvPr id="35" name="Rectangle 24"/>
          <p:cNvSpPr>
            <a:spLocks noChangeArrowheads="1"/>
          </p:cNvSpPr>
          <p:nvPr/>
        </p:nvSpPr>
        <p:spPr bwMode="auto">
          <a:xfrm>
            <a:off x="6606325" y="5201490"/>
            <a:ext cx="3786171" cy="54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defTabSz="1219200" eaLnBrk="1" fontAlgn="auto" hangingPunct="1">
              <a:lnSpc>
                <a:spcPct val="120000"/>
              </a:lnSpc>
              <a:spcBef>
                <a:spcPts val="400"/>
              </a:spcBef>
              <a:spcAft>
                <a:spcPts val="0"/>
              </a:spcAft>
              <a:defRPr/>
            </a:pPr>
            <a:r>
              <a:rPr kumimoji="1" lang="en-US" altLang="zh-CN" sz="3200" b="1" spc="-150">
                <a:solidFill>
                  <a:schemeClr val="tx1"/>
                </a:solidFill>
                <a:latin typeface="微软雅黑" panose="020B0503020204020204" pitchFamily="34" charset="-122"/>
                <a:ea typeface="微软雅黑" panose="020B0503020204020204" pitchFamily="34" charset="-122"/>
              </a:rPr>
              <a:t>['</a:t>
            </a:r>
            <a:r>
              <a:rPr kumimoji="1" lang="zh-CN" altLang="en-US" sz="3200" b="1" spc="-150">
                <a:solidFill>
                  <a:schemeClr val="tx1"/>
                </a:solidFill>
                <a:latin typeface="微软雅黑" panose="020B0503020204020204" pitchFamily="34" charset="-122"/>
                <a:ea typeface="微软雅黑" panose="020B0503020204020204" pitchFamily="34" charset="-122"/>
              </a:rPr>
              <a:t>统计字段</a:t>
            </a:r>
            <a:r>
              <a:rPr kumimoji="1" lang="en-US" altLang="zh-CN" sz="3200" b="1" spc="-150">
                <a:solidFill>
                  <a:schemeClr val="tx1"/>
                </a:solidFill>
                <a:latin typeface="微软雅黑" panose="020B0503020204020204" pitchFamily="34" charset="-122"/>
                <a:ea typeface="微软雅黑" panose="020B0503020204020204" pitchFamily="34" charset="-122"/>
              </a:rPr>
              <a:t>'].</a:t>
            </a:r>
            <a:r>
              <a:rPr kumimoji="1" lang="zh-CN" altLang="en-US" sz="3200" b="1" spc="-150" dirty="0">
                <a:solidFill>
                  <a:schemeClr val="tx1"/>
                </a:solidFill>
                <a:latin typeface="微软雅黑" panose="020B0503020204020204" pitchFamily="34" charset="-122"/>
                <a:ea typeface="微软雅黑" panose="020B0503020204020204" pitchFamily="34" charset="-122"/>
              </a:rPr>
              <a:t>统计函数</a:t>
            </a:r>
            <a:endParaRPr kumimoji="1" lang="zh-CN" altLang="en-US" sz="3200" b="1" spc="-150" dirty="0">
              <a:solidFill>
                <a:schemeClr val="tx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rotWithShape="1">
          <a:blip r:embed="rId6"/>
          <a:srcRect t="2569" b="109"/>
          <a:stretch>
            <a:fillRect/>
          </a:stretch>
        </p:blipFill>
        <p:spPr>
          <a:xfrm>
            <a:off x="6147361" y="2454433"/>
            <a:ext cx="4191333" cy="2609137"/>
          </a:xfrm>
          <a:prstGeom prst="rect">
            <a:avLst/>
          </a:prstGeom>
          <a:ln w="28575">
            <a:gradFill>
              <a:gsLst>
                <a:gs pos="0">
                  <a:srgbClr val="00B0F0">
                    <a:alpha val="46000"/>
                  </a:srgbClr>
                </a:gs>
                <a:gs pos="100000">
                  <a:srgbClr val="8BE1FF">
                    <a:alpha val="0"/>
                  </a:srgbClr>
                </a:gs>
              </a:gsLst>
              <a:lin ang="5400000" scaled="1"/>
            </a:gradFill>
          </a:ln>
          <a:effectLst>
            <a:reflection blurRad="6350" stA="33000" endPos="32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wipe(up)">
                                      <p:cBhvr>
                                        <p:cTn id="16" dur="500"/>
                                        <p:tgtEl>
                                          <p:spTgt spid="30"/>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25">
                                            <p:txEl>
                                              <p:pRg st="0" end="0"/>
                                            </p:txEl>
                                          </p:spTgt>
                                        </p:tgtEl>
                                        <p:attrNameLst>
                                          <p:attrName>style.visibility</p:attrName>
                                        </p:attrNameLst>
                                      </p:cBhvr>
                                      <p:to>
                                        <p:strVal val="visible"/>
                                      </p:to>
                                    </p:set>
                                    <p:animEffect transition="in" filter="fade">
                                      <p:cBhvr>
                                        <p:cTn id="20" dur="500"/>
                                        <p:tgtEl>
                                          <p:spTgt spid="25">
                                            <p:txEl>
                                              <p:pRg st="0" end="0"/>
                                            </p:txEl>
                                          </p:spTgt>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26">
                                            <p:txEl>
                                              <p:pRg st="0" end="0"/>
                                            </p:txEl>
                                          </p:spTgt>
                                        </p:tgtEl>
                                        <p:attrNameLst>
                                          <p:attrName>style.visibility</p:attrName>
                                        </p:attrNameLst>
                                      </p:cBhvr>
                                      <p:to>
                                        <p:strVal val="visible"/>
                                      </p:to>
                                    </p:set>
                                    <p:animEffect transition="in" filter="fade">
                                      <p:cBhvr>
                                        <p:cTn id="24" dur="500"/>
                                        <p:tgtEl>
                                          <p:spTgt spid="26">
                                            <p:txEl>
                                              <p:pRg st="0" end="0"/>
                                            </p:txEl>
                                          </p:spTgt>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27">
                                            <p:txEl>
                                              <p:pRg st="0" end="0"/>
                                            </p:txEl>
                                          </p:spTgt>
                                        </p:tgtEl>
                                        <p:attrNameLst>
                                          <p:attrName>style.visibility</p:attrName>
                                        </p:attrNameLst>
                                      </p:cBhvr>
                                      <p:to>
                                        <p:strVal val="visible"/>
                                      </p:to>
                                    </p:set>
                                    <p:animEffect transition="in" filter="fade">
                                      <p:cBhvr>
                                        <p:cTn id="28" dur="500"/>
                                        <p:tgtEl>
                                          <p:spTgt spid="27">
                                            <p:txEl>
                                              <p:pRg st="0" end="0"/>
                                            </p:txEl>
                                          </p:spTgt>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28">
                                            <p:txEl>
                                              <p:pRg st="0" end="0"/>
                                            </p:txEl>
                                          </p:spTgt>
                                        </p:tgtEl>
                                        <p:attrNameLst>
                                          <p:attrName>style.visibility</p:attrName>
                                        </p:attrNameLst>
                                      </p:cBhvr>
                                      <p:to>
                                        <p:strVal val="visible"/>
                                      </p:to>
                                    </p:set>
                                    <p:animEffect transition="in" filter="fade">
                                      <p:cBhvr>
                                        <p:cTn id="32" dur="500"/>
                                        <p:tgtEl>
                                          <p:spTgt spid="28">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iterate type="lt">
                                    <p:tmPct val="0"/>
                                  </p:iterate>
                                  <p:childTnLst>
                                    <p:set>
                                      <p:cBhvr>
                                        <p:cTn id="41" dur="1" fill="hold">
                                          <p:stCondLst>
                                            <p:cond delay="0"/>
                                          </p:stCondLst>
                                        </p:cTn>
                                        <p:tgtEl>
                                          <p:spTgt spid="34"/>
                                        </p:tgtEl>
                                        <p:attrNameLst>
                                          <p:attrName>style.visibility</p:attrName>
                                        </p:attrNameLst>
                                      </p:cBhvr>
                                      <p:to>
                                        <p:strVal val="visible"/>
                                      </p:to>
                                    </p:set>
                                    <p:animEffect transition="in" filter="fade">
                                      <p:cBhvr>
                                        <p:cTn id="42" dur="500"/>
                                        <p:tgtEl>
                                          <p:spTgt spid="3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iterate type="lt">
                                    <p:tmPct val="0"/>
                                  </p:iterate>
                                  <p:childTnLst>
                                    <p:set>
                                      <p:cBhvr>
                                        <p:cTn id="46" dur="1" fill="hold">
                                          <p:stCondLst>
                                            <p:cond delay="0"/>
                                          </p:stCondLst>
                                        </p:cTn>
                                        <p:tgtEl>
                                          <p:spTgt spid="35"/>
                                        </p:tgtEl>
                                        <p:attrNameLst>
                                          <p:attrName>style.visibility</p:attrName>
                                        </p:attrNameLst>
                                      </p:cBhvr>
                                      <p:to>
                                        <p:strVal val="visible"/>
                                      </p:to>
                                    </p:set>
                                    <p:animEffect transition="in" filter="fade">
                                      <p:cBhvr>
                                        <p:cTn id="47" dur="500"/>
                                        <p:tgtEl>
                                          <p:spTgt spid="35"/>
                                        </p:tgtEl>
                                      </p:cBhvr>
                                    </p:animEffect>
                                  </p:childTnLst>
                                </p:cTn>
                              </p:par>
                            </p:childTnLst>
                          </p:cTn>
                        </p:par>
                      </p:childTnLst>
                    </p:cTn>
                  </p:par>
                  <p:par>
                    <p:cTn id="48" fill="hold">
                      <p:stCondLst>
                        <p:cond delay="indefinite"/>
                      </p:stCondLst>
                      <p:childTnLst>
                        <p:par>
                          <p:cTn id="49" fill="hold">
                            <p:stCondLst>
                              <p:cond delay="0"/>
                            </p:stCondLst>
                            <p:childTnLst>
                              <p:par>
                                <p:cTn id="50" presetID="26" presetClass="emph" presetSubtype="0" fill="hold" grpId="1" nodeType="clickEffect">
                                  <p:stCondLst>
                                    <p:cond delay="0"/>
                                  </p:stCondLst>
                                  <p:iterate type="lt">
                                    <p:tmPct val="0"/>
                                  </p:iterate>
                                  <p:childTnLst>
                                    <p:animEffect transition="out" filter="fade">
                                      <p:cBhvr>
                                        <p:cTn id="51" dur="500" tmFilter="0, 0; .2, .5; .8, .5; 1, 0"/>
                                        <p:tgtEl>
                                          <p:spTgt spid="34"/>
                                        </p:tgtEl>
                                      </p:cBhvr>
                                    </p:animEffect>
                                    <p:animScale>
                                      <p:cBhvr>
                                        <p:cTn id="52" dur="250" autoRev="1" fill="hold"/>
                                        <p:tgtEl>
                                          <p:spTgt spid="34"/>
                                        </p:tgtEl>
                                      </p:cBhvr>
                                      <p:by x="105000" y="105000"/>
                                    </p:animScale>
                                  </p:childTnLst>
                                </p:cTn>
                              </p:par>
                            </p:childTnLst>
                          </p:cTn>
                        </p:par>
                        <p:par>
                          <p:cTn id="53" fill="hold">
                            <p:stCondLst>
                              <p:cond delay="500"/>
                            </p:stCondLst>
                            <p:childTnLst>
                              <p:par>
                                <p:cTn id="54" presetID="26" presetClass="emph" presetSubtype="0" fill="hold" grpId="1" nodeType="afterEffect">
                                  <p:stCondLst>
                                    <p:cond delay="0"/>
                                  </p:stCondLst>
                                  <p:iterate type="lt">
                                    <p:tmPct val="0"/>
                                  </p:iterate>
                                  <p:childTnLst>
                                    <p:animEffect transition="out" filter="fade">
                                      <p:cBhvr>
                                        <p:cTn id="55" dur="500" tmFilter="0, 0; .2, .5; .8, .5; 1, 0"/>
                                        <p:tgtEl>
                                          <p:spTgt spid="35"/>
                                        </p:tgtEl>
                                      </p:cBhvr>
                                    </p:animEffect>
                                    <p:animScale>
                                      <p:cBhvr>
                                        <p:cTn id="56" dur="250" autoRev="1" fill="hold"/>
                                        <p:tgtEl>
                                          <p:spTgt spid="35"/>
                                        </p:tgtEl>
                                      </p:cBhvr>
                                      <p:by x="105000" y="105000"/>
                                    </p:animScale>
                                  </p:childTnLst>
                                </p:cTn>
                              </p:par>
                            </p:childTnLst>
                          </p:cTn>
                        </p:par>
                        <p:par>
                          <p:cTn id="57" fill="hold">
                            <p:stCondLst>
                              <p:cond delay="1000"/>
                            </p:stCondLst>
                            <p:childTnLst>
                              <p:par>
                                <p:cTn id="58" presetID="3" presetClass="emph" presetSubtype="2" fill="hold" grpId="2" nodeType="afterEffect">
                                  <p:stCondLst>
                                    <p:cond delay="0"/>
                                  </p:stCondLst>
                                  <p:iterate type="lt">
                                    <p:tmPct val="0"/>
                                  </p:iterate>
                                  <p:childTnLst>
                                    <p:animClr clrSpc="rgb" dir="cw">
                                      <p:cBhvr override="childStyle">
                                        <p:cTn id="59" dur="500" fill="hold"/>
                                        <p:tgtEl>
                                          <p:spTgt spid="34"/>
                                        </p:tgtEl>
                                        <p:attrNameLst>
                                          <p:attrName>style.color</p:attrName>
                                        </p:attrNameLst>
                                      </p:cBhvr>
                                      <p:to>
                                        <a:schemeClr val="accent2"/>
                                      </p:to>
                                    </p:animClr>
                                  </p:childTnLst>
                                </p:cTn>
                              </p:par>
                              <p:par>
                                <p:cTn id="60" presetID="3" presetClass="emph" presetSubtype="2" fill="hold" grpId="2" nodeType="withEffect">
                                  <p:stCondLst>
                                    <p:cond delay="0"/>
                                  </p:stCondLst>
                                  <p:iterate type="lt">
                                    <p:tmPct val="0"/>
                                  </p:iterate>
                                  <p:childTnLst>
                                    <p:animClr clrSpc="rgb" dir="cw">
                                      <p:cBhvr override="childStyle">
                                        <p:cTn id="61" dur="500" fill="hold"/>
                                        <p:tgtEl>
                                          <p:spTgt spid="35"/>
                                        </p:tgtEl>
                                        <p:attrNameLst>
                                          <p:attrName>style.color</p:attrName>
                                        </p:attrNameLst>
                                      </p:cBhvr>
                                      <p:to>
                                        <a:schemeClr val="accent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uild="p">
        <p:tmplLst>
          <p:tmpl lvl="1">
            <p:tnLst>
              <p:par>
                <p:cTn presetID="53" presetClass="entr" presetSubtype="16" fill="hold" nodeType="afterEffect">
                  <p:stCondLst>
                    <p:cond delay="0"/>
                  </p:stCondLst>
                  <p:childTnLst>
                    <p:set>
                      <p:cBhvr>
                        <p:cTn dur="1" fill="hold">
                          <p:stCondLst>
                            <p:cond delay="0"/>
                          </p:stCondLst>
                        </p:cTn>
                        <p:tgtEl>
                          <p:spTgt spid="25"/>
                        </p:tgtEl>
                        <p:attrNameLst>
                          <p:attrName>style.visibility</p:attrName>
                        </p:attrNameLst>
                      </p:cBhvr>
                      <p:to>
                        <p:strVal val="visible"/>
                      </p:to>
                    </p:set>
                    <p:anim calcmode="lin" valueType="num">
                      <p:cBhvr>
                        <p:cTn dur="400" fill="hold"/>
                        <p:tgtEl>
                          <p:spTgt spid="25"/>
                        </p:tgtEl>
                        <p:attrNameLst>
                          <p:attrName>ppt_w</p:attrName>
                        </p:attrNameLst>
                      </p:cBhvr>
                      <p:tavLst>
                        <p:tav tm="0">
                          <p:val>
                            <p:fltVal val="0"/>
                          </p:val>
                        </p:tav>
                        <p:tav tm="100000">
                          <p:val>
                            <p:strVal val="#ppt_w"/>
                          </p:val>
                        </p:tav>
                      </p:tavLst>
                    </p:anim>
                    <p:anim calcmode="lin" valueType="num">
                      <p:cBhvr>
                        <p:cTn dur="400" fill="hold"/>
                        <p:tgtEl>
                          <p:spTgt spid="25"/>
                        </p:tgtEl>
                        <p:attrNameLst>
                          <p:attrName>ppt_h</p:attrName>
                        </p:attrNameLst>
                      </p:cBhvr>
                      <p:tavLst>
                        <p:tav tm="0">
                          <p:val>
                            <p:fltVal val="0"/>
                          </p:val>
                        </p:tav>
                        <p:tav tm="100000">
                          <p:val>
                            <p:strVal val="#ppt_h"/>
                          </p:val>
                        </p:tav>
                      </p:tavLst>
                    </p:anim>
                    <p:animEffect transition="in" filter="fade">
                      <p:cBhvr>
                        <p:cTn dur="400"/>
                        <p:tgtEl>
                          <p:spTgt spid="25"/>
                        </p:tgtEl>
                      </p:cBhvr>
                    </p:animEffect>
                  </p:childTnLst>
                </p:cTn>
              </p:par>
            </p:tnLst>
          </p:tmpl>
        </p:tmplLst>
      </p:bldP>
      <p:bldP spid="26" grpId="0" build="p">
        <p:tmplLst>
          <p:tmpl lvl="1">
            <p:tnLst>
              <p:par>
                <p:cTn presetID="53" presetClass="entr" presetSubtype="16"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 calcmode="lin" valueType="num">
                      <p:cBhvr>
                        <p:cTn dur="400" fill="hold"/>
                        <p:tgtEl>
                          <p:spTgt spid="26"/>
                        </p:tgtEl>
                        <p:attrNameLst>
                          <p:attrName>ppt_w</p:attrName>
                        </p:attrNameLst>
                      </p:cBhvr>
                      <p:tavLst>
                        <p:tav tm="0">
                          <p:val>
                            <p:fltVal val="0"/>
                          </p:val>
                        </p:tav>
                        <p:tav tm="100000">
                          <p:val>
                            <p:strVal val="#ppt_w"/>
                          </p:val>
                        </p:tav>
                      </p:tavLst>
                    </p:anim>
                    <p:anim calcmode="lin" valueType="num">
                      <p:cBhvr>
                        <p:cTn dur="400" fill="hold"/>
                        <p:tgtEl>
                          <p:spTgt spid="26"/>
                        </p:tgtEl>
                        <p:attrNameLst>
                          <p:attrName>ppt_h</p:attrName>
                        </p:attrNameLst>
                      </p:cBhvr>
                      <p:tavLst>
                        <p:tav tm="0">
                          <p:val>
                            <p:fltVal val="0"/>
                          </p:val>
                        </p:tav>
                        <p:tav tm="100000">
                          <p:val>
                            <p:strVal val="#ppt_h"/>
                          </p:val>
                        </p:tav>
                      </p:tavLst>
                    </p:anim>
                    <p:animEffect transition="in" filter="fade">
                      <p:cBhvr>
                        <p:cTn dur="400"/>
                        <p:tgtEl>
                          <p:spTgt spid="26"/>
                        </p:tgtEl>
                      </p:cBhvr>
                    </p:animEffect>
                  </p:childTnLst>
                </p:cTn>
              </p:par>
            </p:tnLst>
          </p:tmpl>
        </p:tmplLst>
      </p:bldP>
      <p:bldP spid="27" grpId="0" build="p">
        <p:tmplLst>
          <p:tmpl lvl="1">
            <p:tnLst>
              <p:par>
                <p:cTn presetID="53" presetClass="entr" presetSubtype="16" fill="hold" nodeType="afterEffect">
                  <p:stCondLst>
                    <p:cond delay="0"/>
                  </p:stCondLst>
                  <p:childTnLst>
                    <p:set>
                      <p:cBhvr>
                        <p:cTn dur="1" fill="hold">
                          <p:stCondLst>
                            <p:cond delay="0"/>
                          </p:stCondLst>
                        </p:cTn>
                        <p:tgtEl>
                          <p:spTgt spid="27"/>
                        </p:tgtEl>
                        <p:attrNameLst>
                          <p:attrName>style.visibility</p:attrName>
                        </p:attrNameLst>
                      </p:cBhvr>
                      <p:to>
                        <p:strVal val="visible"/>
                      </p:to>
                    </p:set>
                    <p:anim calcmode="lin" valueType="num">
                      <p:cBhvr>
                        <p:cTn dur="400" fill="hold"/>
                        <p:tgtEl>
                          <p:spTgt spid="27"/>
                        </p:tgtEl>
                        <p:attrNameLst>
                          <p:attrName>ppt_w</p:attrName>
                        </p:attrNameLst>
                      </p:cBhvr>
                      <p:tavLst>
                        <p:tav tm="0">
                          <p:val>
                            <p:fltVal val="0"/>
                          </p:val>
                        </p:tav>
                        <p:tav tm="100000">
                          <p:val>
                            <p:strVal val="#ppt_w"/>
                          </p:val>
                        </p:tav>
                      </p:tavLst>
                    </p:anim>
                    <p:anim calcmode="lin" valueType="num">
                      <p:cBhvr>
                        <p:cTn dur="400" fill="hold"/>
                        <p:tgtEl>
                          <p:spTgt spid="27"/>
                        </p:tgtEl>
                        <p:attrNameLst>
                          <p:attrName>ppt_h</p:attrName>
                        </p:attrNameLst>
                      </p:cBhvr>
                      <p:tavLst>
                        <p:tav tm="0">
                          <p:val>
                            <p:fltVal val="0"/>
                          </p:val>
                        </p:tav>
                        <p:tav tm="100000">
                          <p:val>
                            <p:strVal val="#ppt_h"/>
                          </p:val>
                        </p:tav>
                      </p:tavLst>
                    </p:anim>
                    <p:animEffect transition="in" filter="fade">
                      <p:cBhvr>
                        <p:cTn dur="400"/>
                        <p:tgtEl>
                          <p:spTgt spid="27"/>
                        </p:tgtEl>
                      </p:cBhvr>
                    </p:animEffect>
                  </p:childTnLst>
                </p:cTn>
              </p:par>
            </p:tnLst>
          </p:tmpl>
        </p:tmplLst>
      </p:bldP>
      <p:bldP spid="28" grpId="0" build="p">
        <p:tmplLst>
          <p:tmpl lvl="1">
            <p:tnLst>
              <p:par>
                <p:cTn presetID="53" presetClass="entr" presetSubtype="16"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 calcmode="lin" valueType="num">
                      <p:cBhvr>
                        <p:cTn dur="400" fill="hold"/>
                        <p:tgtEl>
                          <p:spTgt spid="28"/>
                        </p:tgtEl>
                        <p:attrNameLst>
                          <p:attrName>ppt_w</p:attrName>
                        </p:attrNameLst>
                      </p:cBhvr>
                      <p:tavLst>
                        <p:tav tm="0">
                          <p:val>
                            <p:fltVal val="0"/>
                          </p:val>
                        </p:tav>
                        <p:tav tm="100000">
                          <p:val>
                            <p:strVal val="#ppt_w"/>
                          </p:val>
                        </p:tav>
                      </p:tavLst>
                    </p:anim>
                    <p:anim calcmode="lin" valueType="num">
                      <p:cBhvr>
                        <p:cTn dur="400" fill="hold"/>
                        <p:tgtEl>
                          <p:spTgt spid="28"/>
                        </p:tgtEl>
                        <p:attrNameLst>
                          <p:attrName>ppt_h</p:attrName>
                        </p:attrNameLst>
                      </p:cBhvr>
                      <p:tavLst>
                        <p:tav tm="0">
                          <p:val>
                            <p:fltVal val="0"/>
                          </p:val>
                        </p:tav>
                        <p:tav tm="100000">
                          <p:val>
                            <p:strVal val="#ppt_h"/>
                          </p:val>
                        </p:tav>
                      </p:tavLst>
                    </p:anim>
                    <p:animEffect transition="in" filter="fade">
                      <p:cBhvr>
                        <p:cTn dur="400"/>
                        <p:tgtEl>
                          <p:spTgt spid="28"/>
                        </p:tgtEl>
                      </p:cBhvr>
                    </p:animEffect>
                  </p:childTnLst>
                </p:cTn>
              </p:par>
            </p:tnLst>
          </p:tmpl>
        </p:tmplLst>
      </p:bldP>
      <p:bldP spid="33" grpId="0"/>
      <p:bldP spid="34" grpId="0"/>
      <p:bldP spid="34" grpId="1"/>
      <p:bldP spid="34" grpId="2"/>
      <p:bldP spid="35" grpId="0"/>
      <p:bldP spid="35" grpId="1"/>
      <p:bldP spid="35" grpId="2"/>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547338" y="2532578"/>
            <a:ext cx="9097324" cy="1846659"/>
          </a:xfrm>
          <a:prstGeom prst="rect">
            <a:avLst/>
          </a:prstGeom>
          <a:noFill/>
        </p:spPr>
        <p:txBody>
          <a:bodyPr wrap="square" rtlCol="0">
            <a:spAutoFit/>
          </a:bodyPr>
          <a:lstStyle/>
          <a:p>
            <a:pPr algn="ctr">
              <a:lnSpc>
                <a:spcPct val="150000"/>
              </a:lnSpc>
            </a:pPr>
            <a:r>
              <a:rPr lang="zh-CN" altLang="en-US" sz="3200" dirty="0" smtClean="0">
                <a:solidFill>
                  <a:srgbClr val="165878"/>
                </a:solidFill>
                <a:latin typeface="思源黑体 Light" panose="020B0300000000000000" pitchFamily="34" charset="-122"/>
                <a:ea typeface="思源黑体 Light" panose="020B0300000000000000" pitchFamily="34" charset="-122"/>
              </a:rPr>
              <a:t>以</a:t>
            </a:r>
            <a:r>
              <a:rPr lang="zh-CN" altLang="en-US" sz="3200" dirty="0">
                <a:solidFill>
                  <a:srgbClr val="165878"/>
                </a:solidFill>
                <a:latin typeface="思源黑体 Light" panose="020B0300000000000000" pitchFamily="34" charset="-122"/>
                <a:ea typeface="思源黑体 Light" panose="020B0300000000000000" pitchFamily="34" charset="-122"/>
              </a:rPr>
              <a:t>招聘数据为载体</a:t>
            </a:r>
            <a:r>
              <a:rPr lang="zh-CN" altLang="en-US" sz="3200" dirty="0" smtClean="0">
                <a:solidFill>
                  <a:srgbClr val="165878"/>
                </a:solidFill>
                <a:latin typeface="思源黑体 Light" panose="020B0300000000000000" pitchFamily="34" charset="-122"/>
                <a:ea typeface="思源黑体 Light" panose="020B0300000000000000" pitchFamily="34" charset="-122"/>
              </a:rPr>
              <a:t>，开发校</a:t>
            </a:r>
            <a:r>
              <a:rPr lang="zh-CN" altLang="en-US" sz="3200" dirty="0">
                <a:solidFill>
                  <a:srgbClr val="165878"/>
                </a:solidFill>
                <a:latin typeface="思源黑体 Light" panose="020B0300000000000000" pitchFamily="34" charset="-122"/>
                <a:ea typeface="思源黑体 Light" panose="020B0300000000000000" pitchFamily="34" charset="-122"/>
              </a:rPr>
              <a:t>企合作真实</a:t>
            </a:r>
            <a:r>
              <a:rPr lang="zh-CN" altLang="en-US" sz="3200" dirty="0" smtClean="0">
                <a:solidFill>
                  <a:srgbClr val="165878"/>
                </a:solidFill>
                <a:latin typeface="思源黑体 Light" panose="020B0300000000000000" pitchFamily="34" charset="-122"/>
                <a:ea typeface="思源黑体 Light" panose="020B0300000000000000" pitchFamily="34" charset="-122"/>
              </a:rPr>
              <a:t>项目</a:t>
            </a:r>
            <a:endParaRPr lang="en-US" altLang="zh-CN" sz="3200" dirty="0" smtClean="0">
              <a:solidFill>
                <a:srgbClr val="165878"/>
              </a:solidFill>
              <a:latin typeface="思源黑体 Light" panose="020B0300000000000000" pitchFamily="34" charset="-122"/>
              <a:ea typeface="思源黑体 Light" panose="020B0300000000000000" pitchFamily="34" charset="-122"/>
            </a:endParaRPr>
          </a:p>
          <a:p>
            <a:pPr algn="ctr">
              <a:lnSpc>
                <a:spcPct val="150000"/>
              </a:lnSpc>
            </a:pPr>
            <a:r>
              <a:rPr lang="en-US" altLang="zh-CN" sz="4400" dirty="0" smtClean="0">
                <a:solidFill>
                  <a:srgbClr val="165878"/>
                </a:solidFill>
                <a:latin typeface="思源黑体 Light" panose="020B0300000000000000" pitchFamily="34" charset="-122"/>
                <a:ea typeface="思源黑体 Light" panose="020B0300000000000000" pitchFamily="34" charset="-122"/>
              </a:rPr>
              <a:t> “</a:t>
            </a:r>
            <a:r>
              <a:rPr lang="zh-CN" altLang="en-US" sz="4400" b="1" dirty="0">
                <a:solidFill>
                  <a:srgbClr val="165878"/>
                </a:solidFill>
                <a:latin typeface="思源黑体 Light" panose="020B0300000000000000" pitchFamily="34" charset="-122"/>
                <a:ea typeface="思源黑体 Light" panose="020B0300000000000000" pitchFamily="34" charset="-122"/>
              </a:rPr>
              <a:t>开发某职位智能推荐系统</a:t>
            </a:r>
            <a:r>
              <a:rPr lang="zh-CN" altLang="en-US" sz="4400" dirty="0">
                <a:solidFill>
                  <a:srgbClr val="165878"/>
                </a:solidFill>
                <a:latin typeface="思源黑体 Light" panose="020B0300000000000000" pitchFamily="34" charset="-122"/>
                <a:ea typeface="思源黑体 Light" panose="020B0300000000000000" pitchFamily="34" charset="-122"/>
              </a:rPr>
              <a:t>”</a:t>
            </a:r>
            <a:endParaRPr lang="zh-CN" altLang="en-US" sz="4400" dirty="0">
              <a:solidFill>
                <a:srgbClr val="165878"/>
              </a:solidFill>
              <a:latin typeface="思源黑体 Light" panose="020B0300000000000000" pitchFamily="34" charset="-122"/>
              <a:ea typeface="思源黑体 Light" panose="020B0300000000000000" pitchFamily="34" charset="-122"/>
            </a:endParaRPr>
          </a:p>
        </p:txBody>
      </p:sp>
      <p:sp>
        <p:nvSpPr>
          <p:cNvPr id="4" name="标题 2"/>
          <p:cNvSpPr txBox="1"/>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kern="0" dirty="0"/>
              <a:t>   </a:t>
            </a:r>
            <a:r>
              <a:rPr lang="zh-CN" altLang="en-US" kern="0" dirty="0" smtClean="0"/>
              <a:t>基于招聘项目的</a:t>
            </a:r>
            <a:r>
              <a:rPr lang="zh-CN" altLang="en-US" kern="0" dirty="0"/>
              <a:t>需求分析</a:t>
            </a:r>
            <a:endParaRPr lang="zh-CN" altLang="en-US" kern="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custDataLst>
              <p:tags r:id="rId1"/>
            </p:custDataLst>
          </p:nvPr>
        </p:nvGraphicFramePr>
        <p:xfrm>
          <a:off x="1762760" y="1892300"/>
          <a:ext cx="8907780" cy="3486150"/>
        </p:xfrm>
        <a:graphic>
          <a:graphicData uri="http://schemas.openxmlformats.org/drawingml/2006/table">
            <a:tbl>
              <a:tblPr>
                <a:tableStyleId>{306799F8-075E-4A3A-A7F6-7FBC6576F1A4}</a:tableStyleId>
              </a:tblPr>
              <a:tblGrid>
                <a:gridCol w="2126615"/>
                <a:gridCol w="6781165"/>
              </a:tblGrid>
              <a:tr h="387350">
                <a:tc>
                  <a:txBody>
                    <a:bodyPr/>
                    <a:p>
                      <a:pPr indent="0">
                        <a:buNone/>
                      </a:pPr>
                      <a:r>
                        <a:rPr lang="en-US" sz="1600" b="1"/>
                        <a:t>函数名</a:t>
                      </a:r>
                      <a:endParaRPr lang="en-US" altLang="en-US" sz="1600" b="1"/>
                    </a:p>
                  </a:txBody>
                  <a:tcPr marL="68580" marR="68580" marT="0" marB="0" vert="horz" anchor="ctr" anchorCtr="0">
                    <a:lnL w="12700">
                      <a:solidFill>
                        <a:srgbClr val="00B0F0"/>
                      </a:solidFill>
                      <a:prstDash val="solid"/>
                    </a:lnL>
                    <a:lnR w="12700">
                      <a:solidFill>
                        <a:srgbClr val="00B0F0"/>
                      </a:solidFill>
                      <a:prstDash val="solid"/>
                    </a:lnR>
                    <a:lnT w="12700">
                      <a:solidFill>
                        <a:srgbClr val="00B0F0"/>
                      </a:solidFill>
                      <a:prstDash val="solid"/>
                    </a:lnT>
                    <a:lnB w="12700">
                      <a:solidFill>
                        <a:srgbClr val="00B0F0"/>
                      </a:solidFill>
                      <a:prstDash val="solid"/>
                    </a:lnB>
                    <a:lnTlToBr>
                      <a:noFill/>
                    </a:lnTlToBr>
                    <a:lnBlToTr>
                      <a:noFill/>
                    </a:lnBlToTr>
                    <a:solidFill>
                      <a:srgbClr val="14427A"/>
                    </a:solidFill>
                  </a:tcPr>
                </a:tc>
                <a:tc>
                  <a:txBody>
                    <a:bodyPr/>
                    <a:p>
                      <a:pPr indent="0">
                        <a:buNone/>
                      </a:pPr>
                      <a:r>
                        <a:rPr lang="en-US" sz="1600" b="1"/>
                        <a:t>描述</a:t>
                      </a:r>
                      <a:endParaRPr lang="en-US" altLang="en-US" sz="1600" b="1"/>
                    </a:p>
                  </a:txBody>
                  <a:tcPr marL="68580" marR="68580" marT="0" marB="0" vert="horz" anchor="ctr" anchorCtr="0">
                    <a:lnL w="12700">
                      <a:solidFill>
                        <a:srgbClr val="00B0F0"/>
                      </a:solidFill>
                      <a:prstDash val="solid"/>
                    </a:lnL>
                    <a:lnR w="12700">
                      <a:solidFill>
                        <a:srgbClr val="00B0F0"/>
                      </a:solidFill>
                      <a:prstDash val="solid"/>
                    </a:lnR>
                    <a:lnT w="12700">
                      <a:solidFill>
                        <a:srgbClr val="00B0F0"/>
                      </a:solidFill>
                      <a:prstDash val="solid"/>
                    </a:lnT>
                    <a:lnB w="12700">
                      <a:solidFill>
                        <a:srgbClr val="00B0F0"/>
                      </a:solidFill>
                      <a:prstDash val="solid"/>
                    </a:lnB>
                    <a:lnTlToBr>
                      <a:noFill/>
                    </a:lnTlToBr>
                    <a:lnBlToTr>
                      <a:noFill/>
                    </a:lnBlToTr>
                    <a:solidFill>
                      <a:srgbClr val="14427A"/>
                    </a:solidFill>
                  </a:tcPr>
                </a:tc>
              </a:tr>
              <a:tr h="387350">
                <a:tc>
                  <a:txBody>
                    <a:bodyPr/>
                    <a:p>
                      <a:pPr indent="0">
                        <a:buNone/>
                      </a:pPr>
                      <a:r>
                        <a:rPr lang="en-US" sz="1600"/>
                        <a:t>count</a:t>
                      </a:r>
                      <a:endParaRPr lang="en-US" altLang="en-US" sz="1600"/>
                    </a:p>
                  </a:txBody>
                  <a:tcPr marL="68580" marR="68580" marT="0" marB="0" vert="horz" anchor="ctr" anchorCtr="0">
                    <a:lnL w="12700">
                      <a:solidFill>
                        <a:srgbClr val="00B0F0"/>
                      </a:solidFill>
                      <a:prstDash val="solid"/>
                    </a:lnL>
                    <a:lnR w="12700">
                      <a:solidFill>
                        <a:srgbClr val="00B0F0"/>
                      </a:solidFill>
                      <a:prstDash val="solid"/>
                    </a:lnR>
                    <a:lnT w="12700">
                      <a:solidFill>
                        <a:srgbClr val="00B0F0"/>
                      </a:solidFill>
                      <a:prstDash val="solid"/>
                    </a:lnT>
                    <a:lnB w="12700">
                      <a:solidFill>
                        <a:srgbClr val="00B0F0"/>
                      </a:solidFill>
                      <a:prstDash val="solid"/>
                    </a:lnB>
                    <a:lnTlToBr>
                      <a:noFill/>
                    </a:lnTlToBr>
                    <a:lnBlToTr>
                      <a:noFill/>
                    </a:lnBlToTr>
                    <a:solidFill>
                      <a:srgbClr val="14427A"/>
                    </a:solidFill>
                  </a:tcPr>
                </a:tc>
                <a:tc>
                  <a:txBody>
                    <a:bodyPr/>
                    <a:p>
                      <a:pPr indent="0">
                        <a:buNone/>
                      </a:pPr>
                      <a:r>
                        <a:rPr lang="en-US" sz="1600"/>
                        <a:t>分组中的非NaN值数量</a:t>
                      </a:r>
                      <a:endParaRPr lang="en-US" altLang="en-US" sz="1600"/>
                    </a:p>
                  </a:txBody>
                  <a:tcPr marL="68580" marR="68580" marT="0" marB="0" vert="horz" anchor="ctr" anchorCtr="0">
                    <a:lnL w="12700">
                      <a:solidFill>
                        <a:srgbClr val="00B0F0"/>
                      </a:solidFill>
                      <a:prstDash val="solid"/>
                    </a:lnL>
                    <a:lnR w="12700">
                      <a:solidFill>
                        <a:srgbClr val="00B0F0"/>
                      </a:solidFill>
                      <a:prstDash val="solid"/>
                    </a:lnR>
                    <a:lnT w="12700">
                      <a:solidFill>
                        <a:srgbClr val="00B0F0"/>
                      </a:solidFill>
                      <a:prstDash val="solid"/>
                    </a:lnT>
                    <a:lnB w="12700">
                      <a:solidFill>
                        <a:srgbClr val="00B0F0"/>
                      </a:solidFill>
                      <a:prstDash val="solid"/>
                    </a:lnB>
                    <a:lnTlToBr>
                      <a:noFill/>
                    </a:lnTlToBr>
                    <a:lnBlToTr>
                      <a:noFill/>
                    </a:lnBlToTr>
                    <a:solidFill>
                      <a:srgbClr val="14427A"/>
                    </a:solidFill>
                  </a:tcPr>
                </a:tc>
              </a:tr>
              <a:tr h="387350">
                <a:tc>
                  <a:txBody>
                    <a:bodyPr/>
                    <a:p>
                      <a:pPr indent="0">
                        <a:buNone/>
                      </a:pPr>
                      <a:r>
                        <a:rPr lang="en-US" sz="1600"/>
                        <a:t>sum</a:t>
                      </a:r>
                      <a:endParaRPr lang="en-US" altLang="en-US" sz="1600"/>
                    </a:p>
                  </a:txBody>
                  <a:tcPr marL="68580" marR="68580" marT="0" marB="0" vert="horz" anchor="ctr" anchorCtr="0">
                    <a:lnL w="12700">
                      <a:solidFill>
                        <a:srgbClr val="00B0F0"/>
                      </a:solidFill>
                      <a:prstDash val="solid"/>
                    </a:lnL>
                    <a:lnR w="12700">
                      <a:solidFill>
                        <a:srgbClr val="00B0F0"/>
                      </a:solidFill>
                      <a:prstDash val="solid"/>
                    </a:lnR>
                    <a:lnT w="12700">
                      <a:solidFill>
                        <a:srgbClr val="00B0F0"/>
                      </a:solidFill>
                      <a:prstDash val="solid"/>
                    </a:lnT>
                    <a:lnB w="12700">
                      <a:solidFill>
                        <a:srgbClr val="00B0F0"/>
                      </a:solidFill>
                      <a:prstDash val="solid"/>
                    </a:lnB>
                    <a:lnTlToBr>
                      <a:noFill/>
                    </a:lnTlToBr>
                    <a:lnBlToTr>
                      <a:noFill/>
                    </a:lnBlToTr>
                    <a:solidFill>
                      <a:srgbClr val="14427A"/>
                    </a:solidFill>
                  </a:tcPr>
                </a:tc>
                <a:tc>
                  <a:txBody>
                    <a:bodyPr/>
                    <a:p>
                      <a:pPr indent="0">
                        <a:buNone/>
                      </a:pPr>
                      <a:r>
                        <a:rPr lang="en-US" sz="1600"/>
                        <a:t>非NaN值的累加和</a:t>
                      </a:r>
                      <a:endParaRPr lang="en-US" altLang="en-US" sz="1600"/>
                    </a:p>
                  </a:txBody>
                  <a:tcPr marL="68580" marR="68580" marT="0" marB="0" vert="horz" anchor="ctr" anchorCtr="0">
                    <a:lnL w="12700">
                      <a:solidFill>
                        <a:srgbClr val="00B0F0"/>
                      </a:solidFill>
                      <a:prstDash val="solid"/>
                    </a:lnL>
                    <a:lnR w="12700">
                      <a:solidFill>
                        <a:srgbClr val="00B0F0"/>
                      </a:solidFill>
                      <a:prstDash val="solid"/>
                    </a:lnR>
                    <a:lnT w="12700">
                      <a:solidFill>
                        <a:srgbClr val="00B0F0"/>
                      </a:solidFill>
                      <a:prstDash val="solid"/>
                    </a:lnT>
                    <a:lnB w="12700">
                      <a:solidFill>
                        <a:srgbClr val="00B0F0"/>
                      </a:solidFill>
                      <a:prstDash val="solid"/>
                    </a:lnB>
                    <a:lnTlToBr>
                      <a:noFill/>
                    </a:lnTlToBr>
                    <a:lnBlToTr>
                      <a:noFill/>
                    </a:lnBlToTr>
                    <a:solidFill>
                      <a:srgbClr val="14427A"/>
                    </a:solidFill>
                  </a:tcPr>
                </a:tc>
              </a:tr>
              <a:tr h="387350">
                <a:tc>
                  <a:txBody>
                    <a:bodyPr/>
                    <a:p>
                      <a:pPr indent="0">
                        <a:buNone/>
                      </a:pPr>
                      <a:r>
                        <a:rPr lang="en-US" sz="1600"/>
                        <a:t>mean</a:t>
                      </a:r>
                      <a:endParaRPr lang="en-US" altLang="en-US" sz="1600"/>
                    </a:p>
                  </a:txBody>
                  <a:tcPr marL="68580" marR="68580" marT="0" marB="0" vert="horz" anchor="ctr" anchorCtr="0">
                    <a:lnL w="12700">
                      <a:solidFill>
                        <a:srgbClr val="00B0F0"/>
                      </a:solidFill>
                      <a:prstDash val="solid"/>
                    </a:lnL>
                    <a:lnR w="12700">
                      <a:solidFill>
                        <a:srgbClr val="00B0F0"/>
                      </a:solidFill>
                      <a:prstDash val="solid"/>
                    </a:lnR>
                    <a:lnT w="12700">
                      <a:solidFill>
                        <a:srgbClr val="00B0F0"/>
                      </a:solidFill>
                      <a:prstDash val="solid"/>
                    </a:lnT>
                    <a:lnB w="12700">
                      <a:solidFill>
                        <a:srgbClr val="00B0F0"/>
                      </a:solidFill>
                      <a:prstDash val="solid"/>
                    </a:lnB>
                    <a:lnTlToBr>
                      <a:noFill/>
                    </a:lnTlToBr>
                    <a:lnBlToTr>
                      <a:noFill/>
                    </a:lnBlToTr>
                    <a:solidFill>
                      <a:srgbClr val="14427A"/>
                    </a:solidFill>
                  </a:tcPr>
                </a:tc>
                <a:tc>
                  <a:txBody>
                    <a:bodyPr/>
                    <a:p>
                      <a:pPr indent="0">
                        <a:buNone/>
                      </a:pPr>
                      <a:r>
                        <a:rPr lang="en-US" sz="1600"/>
                        <a:t>非NaN值的平均值</a:t>
                      </a:r>
                      <a:endParaRPr lang="en-US" altLang="en-US" sz="1600"/>
                    </a:p>
                  </a:txBody>
                  <a:tcPr marL="68580" marR="68580" marT="0" marB="0" vert="horz" anchor="ctr" anchorCtr="0">
                    <a:lnL w="12700">
                      <a:solidFill>
                        <a:srgbClr val="00B0F0"/>
                      </a:solidFill>
                      <a:prstDash val="solid"/>
                    </a:lnL>
                    <a:lnR w="12700">
                      <a:solidFill>
                        <a:srgbClr val="00B0F0"/>
                      </a:solidFill>
                      <a:prstDash val="solid"/>
                    </a:lnR>
                    <a:lnT w="12700">
                      <a:solidFill>
                        <a:srgbClr val="00B0F0"/>
                      </a:solidFill>
                      <a:prstDash val="solid"/>
                    </a:lnT>
                    <a:lnB w="12700">
                      <a:solidFill>
                        <a:srgbClr val="00B0F0"/>
                      </a:solidFill>
                      <a:prstDash val="solid"/>
                    </a:lnB>
                    <a:lnTlToBr>
                      <a:noFill/>
                    </a:lnTlToBr>
                    <a:lnBlToTr>
                      <a:noFill/>
                    </a:lnBlToTr>
                    <a:solidFill>
                      <a:srgbClr val="14427A"/>
                    </a:solidFill>
                  </a:tcPr>
                </a:tc>
              </a:tr>
              <a:tr h="387350">
                <a:tc>
                  <a:txBody>
                    <a:bodyPr/>
                    <a:p>
                      <a:pPr indent="0">
                        <a:buNone/>
                      </a:pPr>
                      <a:r>
                        <a:rPr lang="en-US" sz="1600"/>
                        <a:t>median</a:t>
                      </a:r>
                      <a:endParaRPr lang="en-US" altLang="en-US" sz="1600"/>
                    </a:p>
                  </a:txBody>
                  <a:tcPr marL="68580" marR="68580" marT="0" marB="0" vert="horz" anchor="ctr" anchorCtr="0">
                    <a:lnL w="12700">
                      <a:solidFill>
                        <a:srgbClr val="00B0F0"/>
                      </a:solidFill>
                      <a:prstDash val="solid"/>
                    </a:lnL>
                    <a:lnR w="12700">
                      <a:solidFill>
                        <a:srgbClr val="00B0F0"/>
                      </a:solidFill>
                      <a:prstDash val="solid"/>
                    </a:lnR>
                    <a:lnT w="12700">
                      <a:solidFill>
                        <a:srgbClr val="00B0F0"/>
                      </a:solidFill>
                      <a:prstDash val="solid"/>
                    </a:lnT>
                    <a:lnB w="12700">
                      <a:solidFill>
                        <a:srgbClr val="00B0F0"/>
                      </a:solidFill>
                      <a:prstDash val="solid"/>
                    </a:lnB>
                    <a:lnTlToBr>
                      <a:noFill/>
                    </a:lnTlToBr>
                    <a:lnBlToTr>
                      <a:noFill/>
                    </a:lnBlToTr>
                    <a:solidFill>
                      <a:srgbClr val="14427A"/>
                    </a:solidFill>
                  </a:tcPr>
                </a:tc>
                <a:tc>
                  <a:txBody>
                    <a:bodyPr/>
                    <a:p>
                      <a:pPr indent="0">
                        <a:buNone/>
                      </a:pPr>
                      <a:r>
                        <a:rPr lang="en-US" sz="1600"/>
                        <a:t>非NaN值的算数中位数</a:t>
                      </a:r>
                      <a:endParaRPr lang="en-US" altLang="en-US" sz="1600"/>
                    </a:p>
                  </a:txBody>
                  <a:tcPr marL="68580" marR="68580" marT="0" marB="0" vert="horz" anchor="ctr" anchorCtr="0">
                    <a:lnL w="12700">
                      <a:solidFill>
                        <a:srgbClr val="00B0F0"/>
                      </a:solidFill>
                      <a:prstDash val="solid"/>
                    </a:lnL>
                    <a:lnR w="12700">
                      <a:solidFill>
                        <a:srgbClr val="00B0F0"/>
                      </a:solidFill>
                      <a:prstDash val="solid"/>
                    </a:lnR>
                    <a:lnT w="12700">
                      <a:solidFill>
                        <a:srgbClr val="00B0F0"/>
                      </a:solidFill>
                      <a:prstDash val="solid"/>
                    </a:lnT>
                    <a:lnB w="12700">
                      <a:solidFill>
                        <a:srgbClr val="00B0F0"/>
                      </a:solidFill>
                      <a:prstDash val="solid"/>
                    </a:lnB>
                    <a:lnTlToBr>
                      <a:noFill/>
                    </a:lnTlToBr>
                    <a:lnBlToTr>
                      <a:noFill/>
                    </a:lnBlToTr>
                    <a:solidFill>
                      <a:srgbClr val="14427A"/>
                    </a:solidFill>
                  </a:tcPr>
                </a:tc>
              </a:tr>
              <a:tr h="387350">
                <a:tc>
                  <a:txBody>
                    <a:bodyPr/>
                    <a:p>
                      <a:pPr indent="0">
                        <a:buNone/>
                      </a:pPr>
                      <a:r>
                        <a:rPr lang="en-US" sz="1600"/>
                        <a:t>std、var</a:t>
                      </a:r>
                      <a:endParaRPr lang="en-US" altLang="en-US" sz="1600"/>
                    </a:p>
                  </a:txBody>
                  <a:tcPr marL="68580" marR="68580" marT="0" marB="0" vert="horz" anchor="ctr" anchorCtr="0">
                    <a:lnL w="12700">
                      <a:solidFill>
                        <a:srgbClr val="00B0F0"/>
                      </a:solidFill>
                      <a:prstDash val="solid"/>
                    </a:lnL>
                    <a:lnR w="12700">
                      <a:solidFill>
                        <a:srgbClr val="00B0F0"/>
                      </a:solidFill>
                      <a:prstDash val="solid"/>
                    </a:lnR>
                    <a:lnT w="12700">
                      <a:solidFill>
                        <a:srgbClr val="00B0F0"/>
                      </a:solidFill>
                      <a:prstDash val="solid"/>
                    </a:lnT>
                    <a:lnB w="12700">
                      <a:solidFill>
                        <a:srgbClr val="00B0F0"/>
                      </a:solidFill>
                      <a:prstDash val="solid"/>
                    </a:lnB>
                    <a:lnTlToBr>
                      <a:noFill/>
                    </a:lnTlToBr>
                    <a:lnBlToTr>
                      <a:noFill/>
                    </a:lnBlToTr>
                    <a:solidFill>
                      <a:srgbClr val="14427A"/>
                    </a:solidFill>
                  </a:tcPr>
                </a:tc>
                <a:tc>
                  <a:txBody>
                    <a:bodyPr/>
                    <a:p>
                      <a:pPr indent="0">
                        <a:buNone/>
                      </a:pPr>
                      <a:r>
                        <a:rPr lang="en-US" sz="1600"/>
                        <a:t>无偏的标准差和方差</a:t>
                      </a:r>
                      <a:endParaRPr lang="en-US" altLang="en-US" sz="1600"/>
                    </a:p>
                  </a:txBody>
                  <a:tcPr marL="68580" marR="68580" marT="0" marB="0" vert="horz" anchor="ctr" anchorCtr="0">
                    <a:lnL w="12700">
                      <a:solidFill>
                        <a:srgbClr val="00B0F0"/>
                      </a:solidFill>
                      <a:prstDash val="solid"/>
                    </a:lnL>
                    <a:lnR w="12700">
                      <a:solidFill>
                        <a:srgbClr val="00B0F0"/>
                      </a:solidFill>
                      <a:prstDash val="solid"/>
                    </a:lnR>
                    <a:lnT w="12700">
                      <a:solidFill>
                        <a:srgbClr val="00B0F0"/>
                      </a:solidFill>
                      <a:prstDash val="solid"/>
                    </a:lnT>
                    <a:lnB w="12700">
                      <a:solidFill>
                        <a:srgbClr val="00B0F0"/>
                      </a:solidFill>
                      <a:prstDash val="solid"/>
                    </a:lnB>
                    <a:lnTlToBr>
                      <a:noFill/>
                    </a:lnTlToBr>
                    <a:lnBlToTr>
                      <a:noFill/>
                    </a:lnBlToTr>
                    <a:solidFill>
                      <a:srgbClr val="14427A"/>
                    </a:solidFill>
                  </a:tcPr>
                </a:tc>
              </a:tr>
              <a:tr h="387350">
                <a:tc>
                  <a:txBody>
                    <a:bodyPr/>
                    <a:p>
                      <a:pPr indent="0">
                        <a:buNone/>
                      </a:pPr>
                      <a:r>
                        <a:rPr lang="en-US" sz="1600"/>
                        <a:t>min、max</a:t>
                      </a:r>
                      <a:endParaRPr lang="en-US" altLang="en-US" sz="1600"/>
                    </a:p>
                  </a:txBody>
                  <a:tcPr marL="68580" marR="68580" marT="0" marB="0" vert="horz" anchor="ctr" anchorCtr="0">
                    <a:lnL w="12700">
                      <a:solidFill>
                        <a:srgbClr val="00B0F0"/>
                      </a:solidFill>
                      <a:prstDash val="solid"/>
                    </a:lnL>
                    <a:lnR w="12700">
                      <a:solidFill>
                        <a:srgbClr val="00B0F0"/>
                      </a:solidFill>
                      <a:prstDash val="solid"/>
                    </a:lnR>
                    <a:lnT w="12700">
                      <a:solidFill>
                        <a:srgbClr val="00B0F0"/>
                      </a:solidFill>
                      <a:prstDash val="solid"/>
                    </a:lnT>
                    <a:lnB w="12700">
                      <a:solidFill>
                        <a:srgbClr val="00B0F0"/>
                      </a:solidFill>
                      <a:prstDash val="solid"/>
                    </a:lnB>
                    <a:lnTlToBr>
                      <a:noFill/>
                    </a:lnTlToBr>
                    <a:lnBlToTr>
                      <a:noFill/>
                    </a:lnBlToTr>
                    <a:solidFill>
                      <a:srgbClr val="14427A"/>
                    </a:solidFill>
                  </a:tcPr>
                </a:tc>
                <a:tc>
                  <a:txBody>
                    <a:bodyPr/>
                    <a:p>
                      <a:pPr indent="0">
                        <a:buNone/>
                      </a:pPr>
                      <a:r>
                        <a:rPr lang="en-US" sz="1600"/>
                        <a:t>非NaN值的最小值、最大值</a:t>
                      </a:r>
                      <a:endParaRPr lang="en-US" altLang="en-US" sz="1600"/>
                    </a:p>
                  </a:txBody>
                  <a:tcPr marL="68580" marR="68580" marT="0" marB="0" vert="horz" anchor="ctr" anchorCtr="0">
                    <a:lnL w="12700">
                      <a:solidFill>
                        <a:srgbClr val="00B0F0"/>
                      </a:solidFill>
                      <a:prstDash val="solid"/>
                    </a:lnL>
                    <a:lnR w="12700">
                      <a:solidFill>
                        <a:srgbClr val="00B0F0"/>
                      </a:solidFill>
                      <a:prstDash val="solid"/>
                    </a:lnR>
                    <a:lnT w="12700">
                      <a:solidFill>
                        <a:srgbClr val="00B0F0"/>
                      </a:solidFill>
                      <a:prstDash val="solid"/>
                    </a:lnT>
                    <a:lnB w="12700">
                      <a:solidFill>
                        <a:srgbClr val="00B0F0"/>
                      </a:solidFill>
                      <a:prstDash val="solid"/>
                    </a:lnB>
                    <a:lnTlToBr>
                      <a:noFill/>
                    </a:lnTlToBr>
                    <a:lnBlToTr>
                      <a:noFill/>
                    </a:lnBlToTr>
                    <a:solidFill>
                      <a:srgbClr val="14427A"/>
                    </a:solidFill>
                  </a:tcPr>
                </a:tc>
              </a:tr>
              <a:tr h="387350">
                <a:tc>
                  <a:txBody>
                    <a:bodyPr/>
                    <a:p>
                      <a:pPr indent="0">
                        <a:buNone/>
                      </a:pPr>
                      <a:r>
                        <a:rPr lang="en-US" sz="1600"/>
                        <a:t>prod</a:t>
                      </a:r>
                      <a:endParaRPr lang="en-US" altLang="en-US" sz="1600"/>
                    </a:p>
                  </a:txBody>
                  <a:tcPr marL="68580" marR="68580" marT="0" marB="0" vert="horz" anchor="ctr" anchorCtr="0">
                    <a:lnL w="12700">
                      <a:solidFill>
                        <a:srgbClr val="00B0F0"/>
                      </a:solidFill>
                      <a:prstDash val="solid"/>
                    </a:lnL>
                    <a:lnR w="12700">
                      <a:solidFill>
                        <a:srgbClr val="00B0F0"/>
                      </a:solidFill>
                      <a:prstDash val="solid"/>
                    </a:lnR>
                    <a:lnT w="12700">
                      <a:solidFill>
                        <a:srgbClr val="00B0F0"/>
                      </a:solidFill>
                      <a:prstDash val="solid"/>
                    </a:lnT>
                    <a:lnB w="12700">
                      <a:solidFill>
                        <a:srgbClr val="00B0F0"/>
                      </a:solidFill>
                      <a:prstDash val="solid"/>
                    </a:lnB>
                    <a:lnTlToBr>
                      <a:noFill/>
                    </a:lnTlToBr>
                    <a:lnBlToTr>
                      <a:noFill/>
                    </a:lnBlToTr>
                    <a:solidFill>
                      <a:srgbClr val="14427A"/>
                    </a:solidFill>
                  </a:tcPr>
                </a:tc>
                <a:tc>
                  <a:txBody>
                    <a:bodyPr/>
                    <a:p>
                      <a:pPr indent="0">
                        <a:buNone/>
                      </a:pPr>
                      <a:r>
                        <a:rPr lang="en-US" sz="1600"/>
                        <a:t>非NaN值的乘积</a:t>
                      </a:r>
                      <a:endParaRPr lang="en-US" altLang="en-US" sz="1600"/>
                    </a:p>
                  </a:txBody>
                  <a:tcPr marL="68580" marR="68580" marT="0" marB="0" vert="horz" anchor="ctr" anchorCtr="0">
                    <a:lnL w="12700">
                      <a:solidFill>
                        <a:srgbClr val="00B0F0"/>
                      </a:solidFill>
                      <a:prstDash val="solid"/>
                    </a:lnL>
                    <a:lnR w="12700">
                      <a:solidFill>
                        <a:srgbClr val="00B0F0"/>
                      </a:solidFill>
                      <a:prstDash val="solid"/>
                    </a:lnR>
                    <a:lnT w="12700">
                      <a:solidFill>
                        <a:srgbClr val="00B0F0"/>
                      </a:solidFill>
                      <a:prstDash val="solid"/>
                    </a:lnT>
                    <a:lnB w="12700">
                      <a:solidFill>
                        <a:srgbClr val="00B0F0"/>
                      </a:solidFill>
                      <a:prstDash val="solid"/>
                    </a:lnB>
                    <a:lnTlToBr>
                      <a:noFill/>
                    </a:lnTlToBr>
                    <a:lnBlToTr>
                      <a:noFill/>
                    </a:lnBlToTr>
                    <a:solidFill>
                      <a:srgbClr val="14427A"/>
                    </a:solidFill>
                  </a:tcPr>
                </a:tc>
              </a:tr>
              <a:tr h="387350">
                <a:tc>
                  <a:txBody>
                    <a:bodyPr/>
                    <a:p>
                      <a:pPr indent="0">
                        <a:buNone/>
                      </a:pPr>
                      <a:r>
                        <a:rPr lang="en-US" sz="1600"/>
                        <a:t>first、last</a:t>
                      </a:r>
                      <a:endParaRPr lang="en-US" altLang="en-US" sz="1600"/>
                    </a:p>
                  </a:txBody>
                  <a:tcPr marL="68580" marR="68580" marT="0" marB="0" vert="horz" anchor="ctr" anchorCtr="0">
                    <a:lnL w="12700">
                      <a:solidFill>
                        <a:srgbClr val="00B0F0"/>
                      </a:solidFill>
                      <a:prstDash val="solid"/>
                    </a:lnL>
                    <a:lnR w="12700">
                      <a:solidFill>
                        <a:srgbClr val="00B0F0"/>
                      </a:solidFill>
                      <a:prstDash val="solid"/>
                    </a:lnR>
                    <a:lnT w="12700">
                      <a:solidFill>
                        <a:srgbClr val="00B0F0"/>
                      </a:solidFill>
                      <a:prstDash val="solid"/>
                    </a:lnT>
                    <a:lnB w="12700">
                      <a:solidFill>
                        <a:srgbClr val="00B0F0"/>
                      </a:solidFill>
                      <a:prstDash val="solid"/>
                    </a:lnB>
                    <a:lnTlToBr>
                      <a:noFill/>
                    </a:lnTlToBr>
                    <a:lnBlToTr>
                      <a:noFill/>
                    </a:lnBlToTr>
                    <a:solidFill>
                      <a:srgbClr val="14427A"/>
                    </a:solidFill>
                  </a:tcPr>
                </a:tc>
                <a:tc>
                  <a:txBody>
                    <a:bodyPr/>
                    <a:p>
                      <a:pPr indent="0">
                        <a:buNone/>
                      </a:pPr>
                      <a:r>
                        <a:rPr lang="en-US" sz="1600"/>
                        <a:t>非NaN值的第一个和最后一个值</a:t>
                      </a:r>
                      <a:endParaRPr lang="en-US" altLang="en-US" sz="1600"/>
                    </a:p>
                  </a:txBody>
                  <a:tcPr marL="68580" marR="68580" marT="0" marB="0" vert="horz" anchor="ctr" anchorCtr="0">
                    <a:lnL w="12700">
                      <a:solidFill>
                        <a:srgbClr val="00B0F0"/>
                      </a:solidFill>
                      <a:prstDash val="solid"/>
                    </a:lnL>
                    <a:lnR w="12700">
                      <a:solidFill>
                        <a:srgbClr val="00B0F0"/>
                      </a:solidFill>
                      <a:prstDash val="solid"/>
                    </a:lnR>
                    <a:lnT w="12700">
                      <a:solidFill>
                        <a:srgbClr val="00B0F0"/>
                      </a:solidFill>
                      <a:prstDash val="solid"/>
                    </a:lnT>
                    <a:lnB w="12700">
                      <a:solidFill>
                        <a:srgbClr val="00B0F0"/>
                      </a:solidFill>
                      <a:prstDash val="solid"/>
                    </a:lnB>
                    <a:lnTlToBr>
                      <a:noFill/>
                    </a:lnTlToBr>
                    <a:lnBlToTr>
                      <a:noFill/>
                    </a:lnBlToTr>
                    <a:solidFill>
                      <a:srgbClr val="14427A"/>
                    </a:solidFill>
                  </a:tcPr>
                </a:tc>
              </a:tr>
            </a:tbl>
          </a:graphicData>
        </a:graphic>
      </p:graphicFrame>
      <p:sp>
        <p:nvSpPr>
          <p:cNvPr id="3" name="标题 2"/>
          <p:cNvSpPr txBox="1"/>
          <p:nvPr>
            <p:custDataLst>
              <p:tags r:id="rId2"/>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1 </a:t>
            </a:r>
            <a:r>
              <a:rPr lang="zh-CN" altLang="en-US" smtClean="0"/>
              <a:t>数据分组</a:t>
            </a:r>
            <a:endParaRPr lang="zh-CN" altLang="en-US" smtClean="0"/>
          </a:p>
        </p:txBody>
      </p:sp>
      <p:sp>
        <p:nvSpPr>
          <p:cNvPr id="5" name="矩形 4"/>
          <p:cNvSpPr/>
          <p:nvPr>
            <p:custDataLst>
              <p:tags r:id="rId3"/>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4"/>
            </p:custDataLst>
          </p:nvPr>
        </p:nvSpPr>
        <p:spPr>
          <a:xfrm>
            <a:off x="566928" y="1134971"/>
            <a:ext cx="2059940" cy="460375"/>
          </a:xfrm>
          <a:prstGeom prst="rect">
            <a:avLst/>
          </a:prstGeom>
          <a:noFill/>
        </p:spPr>
        <p:txBody>
          <a:bodyPr wrap="none" rtlCol="0">
            <a:spAutoFit/>
          </a:bodyPr>
          <a:p>
            <a:pPr algn="l"/>
            <a:r>
              <a:rPr lang="zh-CN" sz="2400" dirty="0" smtClean="0">
                <a:latin typeface="微软雅黑" panose="020B0503020204020204" pitchFamily="34" charset="-122"/>
                <a:ea typeface="微软雅黑" panose="020B0503020204020204" pitchFamily="34" charset="-122"/>
                <a:sym typeface="+mn-ea"/>
              </a:rPr>
              <a:t>GroupBy方法</a:t>
            </a:r>
            <a:endParaRPr lang="zh-CN" sz="2400" dirty="0" smtClean="0">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txBox="1"/>
          <p:nvPr>
            <p:custDataLst>
              <p:tags r:id="rId1"/>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1 </a:t>
            </a:r>
            <a:r>
              <a:rPr lang="zh-CN" altLang="en-US" smtClean="0"/>
              <a:t>数据分组</a:t>
            </a:r>
            <a:endParaRPr lang="zh-CN" altLang="en-US" smtClean="0"/>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2059940" cy="460375"/>
          </a:xfrm>
          <a:prstGeom prst="rect">
            <a:avLst/>
          </a:prstGeom>
          <a:noFill/>
        </p:spPr>
        <p:txBody>
          <a:bodyPr wrap="none" rtlCol="0">
            <a:spAutoFit/>
          </a:bodyPr>
          <a:p>
            <a:r>
              <a:rPr lang="zh-CN" sz="2400" dirty="0" smtClean="0">
                <a:latin typeface="微软雅黑" panose="020B0503020204020204" pitchFamily="34" charset="-122"/>
                <a:ea typeface="微软雅黑" panose="020B0503020204020204" pitchFamily="34" charset="-122"/>
                <a:sym typeface="+mn-ea"/>
              </a:rPr>
              <a:t>GroupBy方法</a:t>
            </a:r>
            <a:endParaRPr lang="zh-CN" sz="2400" dirty="0" smtClean="0">
              <a:latin typeface="微软雅黑" panose="020B0503020204020204" pitchFamily="34" charset="-122"/>
              <a:ea typeface="微软雅黑" panose="020B0503020204020204" pitchFamily="34" charset="-122"/>
              <a:sym typeface="+mn-ea"/>
            </a:endParaRPr>
          </a:p>
        </p:txBody>
      </p:sp>
      <p:sp>
        <p:nvSpPr>
          <p:cNvPr id="4" name="TextBox 5"/>
          <p:cNvSpPr txBox="1">
            <a:spLocks noChangeArrowheads="1"/>
          </p:cNvSpPr>
          <p:nvPr>
            <p:custDataLst>
              <p:tags r:id="rId4"/>
            </p:custDataLst>
          </p:nvPr>
        </p:nvSpPr>
        <p:spPr bwMode="auto">
          <a:xfrm>
            <a:off x="725864" y="1797214"/>
            <a:ext cx="10605711" cy="23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在pandas的数据对象中（Series、DataFrame或其它数据结构），根据提供的一个或多个键将数据拆分到多个组中，拆分操作是在数据对象的特定轴向上进行的，比如DataFrame可以在它的行方向（axis=0）或列方向（axis=1）进行分组。分组操作后，就可以在各个组中应用函数进行统计，产生新的值。最终所有组的结果会联合到一个结果对象中形成新的数据集。结果对象的形式通常取决于对数据进行的操作。</a:t>
            </a:r>
            <a:endParaRPr kumimoji="0" lang="zh-CN" sz="2000" dirty="0">
              <a:solidFill>
                <a:srgbClr val="000000"/>
              </a:solidFill>
              <a:latin typeface="微软雅黑" panose="020B0503020204020204" pitchFamily="34" charset="-122"/>
              <a:ea typeface="微软雅黑" panose="020B0503020204020204" pitchFamily="34" charset="-122"/>
            </a:endParaRPr>
          </a:p>
        </p:txBody>
      </p:sp>
      <p:pic>
        <p:nvPicPr>
          <p:cNvPr id="172" name="图片 172"/>
          <p:cNvPicPr>
            <a:picLocks noChangeAspect="1"/>
          </p:cNvPicPr>
          <p:nvPr/>
        </p:nvPicPr>
        <p:blipFill>
          <a:blip r:embed="rId5"/>
          <a:srcRect b="72271"/>
          <a:stretch>
            <a:fillRect/>
          </a:stretch>
        </p:blipFill>
        <p:spPr>
          <a:xfrm>
            <a:off x="3579495" y="4196715"/>
            <a:ext cx="4899025" cy="932815"/>
          </a:xfrm>
          <a:prstGeom prst="rect">
            <a:avLst/>
          </a:prstGeom>
          <a:ln>
            <a:noFill/>
          </a:ln>
        </p:spPr>
      </p:pic>
      <p:pic>
        <p:nvPicPr>
          <p:cNvPr id="173" name="图片 173"/>
          <p:cNvPicPr>
            <a:picLocks noChangeAspect="1"/>
          </p:cNvPicPr>
          <p:nvPr/>
        </p:nvPicPr>
        <p:blipFill>
          <a:blip r:embed="rId6"/>
          <a:stretch>
            <a:fillRect/>
          </a:stretch>
        </p:blipFill>
        <p:spPr>
          <a:xfrm>
            <a:off x="2715260" y="5182870"/>
            <a:ext cx="6762115" cy="1026795"/>
          </a:xfrm>
          <a:prstGeom prst="rect">
            <a:avLst/>
          </a:prstGeom>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txBox="1"/>
          <p:nvPr>
            <p:custDataLst>
              <p:tags r:id="rId1"/>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1 </a:t>
            </a:r>
            <a:r>
              <a:rPr lang="zh-CN" altLang="en-US" smtClean="0"/>
              <a:t>数据分组</a:t>
            </a:r>
            <a:endParaRPr lang="zh-CN" altLang="en-US" smtClean="0"/>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2059940" cy="460375"/>
          </a:xfrm>
          <a:prstGeom prst="rect">
            <a:avLst/>
          </a:prstGeom>
          <a:noFill/>
        </p:spPr>
        <p:txBody>
          <a:bodyPr wrap="none" rtlCol="0">
            <a:spAutoFit/>
          </a:bodyPr>
          <a:p>
            <a:r>
              <a:rPr lang="zh-CN" sz="2400" dirty="0" smtClean="0">
                <a:latin typeface="微软雅黑" panose="020B0503020204020204" pitchFamily="34" charset="-122"/>
                <a:ea typeface="微软雅黑" panose="020B0503020204020204" pitchFamily="34" charset="-122"/>
                <a:sym typeface="+mn-ea"/>
              </a:rPr>
              <a:t>GroupBy方法</a:t>
            </a:r>
            <a:endParaRPr lang="zh-CN" sz="2400" dirty="0" smtClean="0">
              <a:latin typeface="微软雅黑" panose="020B0503020204020204" pitchFamily="34" charset="-122"/>
              <a:ea typeface="微软雅黑" panose="020B0503020204020204" pitchFamily="34" charset="-122"/>
              <a:sym typeface="+mn-ea"/>
            </a:endParaRPr>
          </a:p>
        </p:txBody>
      </p:sp>
      <p:sp>
        <p:nvSpPr>
          <p:cNvPr id="4" name="TextBox 5"/>
          <p:cNvSpPr txBox="1">
            <a:spLocks noChangeArrowheads="1"/>
          </p:cNvSpPr>
          <p:nvPr>
            <p:custDataLst>
              <p:tags r:id="rId4"/>
            </p:custDataLst>
          </p:nvPr>
        </p:nvSpPr>
        <p:spPr bwMode="auto">
          <a:xfrm>
            <a:off x="725864" y="1797214"/>
            <a:ext cx="10605711"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使用list展开查看DataFrameGroupBy对象的结构。</a:t>
            </a:r>
            <a:endParaRPr kumimoji="0" lang="en-US" altLang="zh-CN" sz="2000" dirty="0">
              <a:solidFill>
                <a:srgbClr val="000000"/>
              </a:solidFill>
              <a:latin typeface="微软雅黑" panose="020B0503020204020204" pitchFamily="34" charset="-122"/>
              <a:ea typeface="微软雅黑" panose="020B0503020204020204" pitchFamily="34" charset="-122"/>
            </a:endParaRPr>
          </a:p>
        </p:txBody>
      </p:sp>
      <p:pic>
        <p:nvPicPr>
          <p:cNvPr id="174" name="图片 174"/>
          <p:cNvPicPr>
            <a:picLocks noChangeAspect="1"/>
          </p:cNvPicPr>
          <p:nvPr/>
        </p:nvPicPr>
        <p:blipFill>
          <a:blip r:embed="rId5"/>
          <a:stretch>
            <a:fillRect/>
          </a:stretch>
        </p:blipFill>
        <p:spPr>
          <a:xfrm>
            <a:off x="3278505" y="2552065"/>
            <a:ext cx="5635625" cy="2922270"/>
          </a:xfrm>
          <a:prstGeom prst="rect">
            <a:avLst/>
          </a:prstGeom>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txBox="1"/>
          <p:nvPr>
            <p:custDataLst>
              <p:tags r:id="rId1"/>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1 </a:t>
            </a:r>
            <a:r>
              <a:rPr lang="zh-CN" altLang="en-US" smtClean="0"/>
              <a:t>数据分组</a:t>
            </a:r>
            <a:endParaRPr lang="zh-CN" altLang="en-US" smtClean="0"/>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2059940" cy="460375"/>
          </a:xfrm>
          <a:prstGeom prst="rect">
            <a:avLst/>
          </a:prstGeom>
          <a:noFill/>
        </p:spPr>
        <p:txBody>
          <a:bodyPr wrap="none" rtlCol="0">
            <a:spAutoFit/>
          </a:bodyPr>
          <a:p>
            <a:r>
              <a:rPr lang="zh-CN" sz="2400" dirty="0" smtClean="0">
                <a:latin typeface="微软雅黑" panose="020B0503020204020204" pitchFamily="34" charset="-122"/>
                <a:ea typeface="微软雅黑" panose="020B0503020204020204" pitchFamily="34" charset="-122"/>
                <a:sym typeface="+mn-ea"/>
              </a:rPr>
              <a:t>GroupBy方法</a:t>
            </a:r>
            <a:endParaRPr lang="zh-CN" sz="2400" dirty="0" smtClean="0">
              <a:latin typeface="微软雅黑" panose="020B0503020204020204" pitchFamily="34" charset="-122"/>
              <a:ea typeface="微软雅黑" panose="020B0503020204020204" pitchFamily="34" charset="-122"/>
              <a:sym typeface="+mn-ea"/>
            </a:endParaRPr>
          </a:p>
        </p:txBody>
      </p:sp>
      <p:sp>
        <p:nvSpPr>
          <p:cNvPr id="4" name="TextBox 5"/>
          <p:cNvSpPr txBox="1">
            <a:spLocks noChangeArrowheads="1"/>
          </p:cNvSpPr>
          <p:nvPr>
            <p:custDataLst>
              <p:tags r:id="rId4"/>
            </p:custDataLst>
          </p:nvPr>
        </p:nvSpPr>
        <p:spPr bwMode="auto">
          <a:xfrm>
            <a:off x="725864" y="1797214"/>
            <a:ext cx="10605711"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下图能够很好的展示DataFrameGroupBy对象的内部分组情况：</a:t>
            </a:r>
            <a:endParaRPr kumimoji="0" lang="zh-CN" sz="2000" dirty="0">
              <a:solidFill>
                <a:srgbClr val="000000"/>
              </a:solidFill>
              <a:latin typeface="微软雅黑" panose="020B0503020204020204" pitchFamily="34" charset="-122"/>
              <a:ea typeface="微软雅黑" panose="020B0503020204020204" pitchFamily="34" charset="-122"/>
            </a:endParaRPr>
          </a:p>
        </p:txBody>
      </p:sp>
      <p:pic>
        <p:nvPicPr>
          <p:cNvPr id="176" name="图片 176"/>
          <p:cNvPicPr>
            <a:picLocks noChangeAspect="1"/>
          </p:cNvPicPr>
          <p:nvPr/>
        </p:nvPicPr>
        <p:blipFill>
          <a:blip r:embed="rId5"/>
          <a:stretch>
            <a:fillRect/>
          </a:stretch>
        </p:blipFill>
        <p:spPr>
          <a:xfrm>
            <a:off x="3014980" y="2404745"/>
            <a:ext cx="6162675" cy="3573780"/>
          </a:xfrm>
          <a:prstGeom prst="rect">
            <a:avLst/>
          </a:prstGeom>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txBox="1"/>
          <p:nvPr>
            <p:custDataLst>
              <p:tags r:id="rId1"/>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1 </a:t>
            </a:r>
            <a:r>
              <a:rPr lang="zh-CN" altLang="en-US" smtClean="0"/>
              <a:t>数据分组</a:t>
            </a:r>
            <a:endParaRPr lang="zh-CN" altLang="en-US" smtClean="0"/>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2059940" cy="460375"/>
          </a:xfrm>
          <a:prstGeom prst="rect">
            <a:avLst/>
          </a:prstGeom>
          <a:noFill/>
        </p:spPr>
        <p:txBody>
          <a:bodyPr wrap="none" rtlCol="0">
            <a:spAutoFit/>
          </a:bodyPr>
          <a:p>
            <a:r>
              <a:rPr lang="zh-CN" sz="2400" dirty="0" smtClean="0">
                <a:latin typeface="微软雅黑" panose="020B0503020204020204" pitchFamily="34" charset="-122"/>
                <a:ea typeface="微软雅黑" panose="020B0503020204020204" pitchFamily="34" charset="-122"/>
                <a:sym typeface="+mn-ea"/>
              </a:rPr>
              <a:t>GroupBy方法</a:t>
            </a:r>
            <a:endParaRPr lang="zh-CN" sz="2400" dirty="0" smtClean="0">
              <a:latin typeface="微软雅黑" panose="020B0503020204020204" pitchFamily="34" charset="-122"/>
              <a:ea typeface="微软雅黑" panose="020B0503020204020204" pitchFamily="34" charset="-122"/>
              <a:sym typeface="+mn-ea"/>
            </a:endParaRPr>
          </a:p>
        </p:txBody>
      </p:sp>
      <p:sp>
        <p:nvSpPr>
          <p:cNvPr id="4" name="TextBox 5"/>
          <p:cNvSpPr txBox="1">
            <a:spLocks noChangeArrowheads="1"/>
          </p:cNvSpPr>
          <p:nvPr>
            <p:custDataLst>
              <p:tags r:id="rId4"/>
            </p:custDataLst>
          </p:nvPr>
        </p:nvSpPr>
        <p:spPr bwMode="auto">
          <a:xfrm>
            <a:off x="725864" y="1797214"/>
            <a:ext cx="10605711"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GroupBy对象支持迭代，会生成一个包含组名和数据块的二维元组序列，</a:t>
            </a:r>
            <a:endParaRPr kumimoji="0" lang="zh-CN" sz="200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如果要计算成绩数据中分数的平均值，需要将“分数”选择出来，按照“姓名”进行分组，计算平均值</a:t>
            </a:r>
            <a:endParaRPr kumimoji="0" lang="zh-CN" sz="2000" dirty="0">
              <a:solidFill>
                <a:srgbClr val="000000"/>
              </a:solidFill>
              <a:latin typeface="微软雅黑" panose="020B0503020204020204" pitchFamily="34" charset="-122"/>
              <a:ea typeface="微软雅黑" panose="020B0503020204020204" pitchFamily="34" charset="-122"/>
            </a:endParaRPr>
          </a:p>
        </p:txBody>
      </p:sp>
      <p:pic>
        <p:nvPicPr>
          <p:cNvPr id="177" name="图片 177"/>
          <p:cNvPicPr>
            <a:picLocks noChangeAspect="1"/>
          </p:cNvPicPr>
          <p:nvPr/>
        </p:nvPicPr>
        <p:blipFill>
          <a:blip r:embed="rId5"/>
          <a:stretch>
            <a:fillRect/>
          </a:stretch>
        </p:blipFill>
        <p:spPr>
          <a:xfrm>
            <a:off x="2110740" y="3308350"/>
            <a:ext cx="3914140" cy="2864485"/>
          </a:xfrm>
          <a:prstGeom prst="rect">
            <a:avLst/>
          </a:prstGeom>
        </p:spPr>
      </p:pic>
      <p:pic>
        <p:nvPicPr>
          <p:cNvPr id="178" name="图片 178"/>
          <p:cNvPicPr>
            <a:picLocks noChangeAspect="1"/>
          </p:cNvPicPr>
          <p:nvPr/>
        </p:nvPicPr>
        <p:blipFill>
          <a:blip r:embed="rId6"/>
          <a:stretch>
            <a:fillRect/>
          </a:stretch>
        </p:blipFill>
        <p:spPr>
          <a:xfrm>
            <a:off x="6844030" y="3308350"/>
            <a:ext cx="2694940" cy="1134110"/>
          </a:xfrm>
          <a:prstGeom prst="rect">
            <a:avLst/>
          </a:prstGeom>
        </p:spPr>
      </p:pic>
      <p:pic>
        <p:nvPicPr>
          <p:cNvPr id="179" name="图片 179"/>
          <p:cNvPicPr>
            <a:picLocks noChangeAspect="1"/>
          </p:cNvPicPr>
          <p:nvPr/>
        </p:nvPicPr>
        <p:blipFill>
          <a:blip r:embed="rId7"/>
          <a:stretch>
            <a:fillRect/>
          </a:stretch>
        </p:blipFill>
        <p:spPr>
          <a:xfrm>
            <a:off x="7004050" y="4936808"/>
            <a:ext cx="2374900" cy="1086485"/>
          </a:xfrm>
          <a:prstGeom prst="rect">
            <a:avLst/>
          </a:prstGeom>
        </p:spPr>
      </p:pic>
      <p:sp>
        <p:nvSpPr>
          <p:cNvPr id="2" name="文本框 1"/>
          <p:cNvSpPr txBox="1"/>
          <p:nvPr/>
        </p:nvSpPr>
        <p:spPr>
          <a:xfrm>
            <a:off x="10140950" y="5281295"/>
            <a:ext cx="1022985" cy="398780"/>
          </a:xfrm>
          <a:prstGeom prst="rect">
            <a:avLst/>
          </a:prstGeom>
          <a:noFill/>
        </p:spPr>
        <p:txBody>
          <a:bodyPr wrap="square" rtlCol="0">
            <a:spAutoFit/>
          </a:bodyPr>
          <a:p>
            <a:r>
              <a:rPr lang="zh-CN" sz="2000" dirty="0">
                <a:solidFill>
                  <a:srgbClr val="C00000"/>
                </a:solidFill>
                <a:latin typeface="微软雅黑" panose="020B0503020204020204" pitchFamily="34" charset="-122"/>
                <a:ea typeface="微软雅黑" panose="020B0503020204020204" pitchFamily="34" charset="-122"/>
              </a:rPr>
              <a:t>语法糖</a:t>
            </a:r>
            <a:endParaRPr lang="zh-CN" sz="2000" dirty="0">
              <a:solidFill>
                <a:srgbClr val="C00000"/>
              </a:solidFill>
              <a:latin typeface="微软雅黑" panose="020B0503020204020204" pitchFamily="34" charset="-122"/>
              <a:ea typeface="微软雅黑" panose="020B0503020204020204" pitchFamily="34" charset="-122"/>
            </a:endParaRPr>
          </a:p>
        </p:txBody>
      </p:sp>
      <p:cxnSp>
        <p:nvCxnSpPr>
          <p:cNvPr id="7" name="直接箭头连接符 6"/>
          <p:cNvCxnSpPr>
            <a:stCxn id="2" idx="1"/>
            <a:endCxn id="179" idx="3"/>
          </p:cNvCxnSpPr>
          <p:nvPr/>
        </p:nvCxnSpPr>
        <p:spPr>
          <a:xfrm flipH="1">
            <a:off x="9378950" y="5480685"/>
            <a:ext cx="762000" cy="0"/>
          </a:xfrm>
          <a:prstGeom prst="straightConnector1">
            <a:avLst/>
          </a:prstGeom>
          <a:ln>
            <a:solidFill>
              <a:srgbClr val="C00000"/>
            </a:solidFill>
            <a:tailEnd type="arrow"/>
          </a:ln>
        </p:spPr>
        <p:style>
          <a:lnRef idx="2">
            <a:schemeClr val="accent1"/>
          </a:lnRef>
          <a:fillRef idx="0">
            <a:srgbClr val="FFFFFF"/>
          </a:fillRef>
          <a:effectRef idx="0">
            <a:srgbClr val="FFFFFF"/>
          </a:effectRef>
          <a:fontRef idx="minor">
            <a:schemeClr val="tx1"/>
          </a:fontRef>
        </p:style>
      </p:cxn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txBox="1"/>
          <p:nvPr>
            <p:custDataLst>
              <p:tags r:id="rId1"/>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1 </a:t>
            </a:r>
            <a:r>
              <a:rPr lang="zh-CN" altLang="en-US" smtClean="0"/>
              <a:t>数据分组</a:t>
            </a:r>
            <a:endParaRPr lang="zh-CN" altLang="en-US" smtClean="0"/>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2059940" cy="460375"/>
          </a:xfrm>
          <a:prstGeom prst="rect">
            <a:avLst/>
          </a:prstGeom>
          <a:noFill/>
        </p:spPr>
        <p:txBody>
          <a:bodyPr wrap="none" rtlCol="0">
            <a:spAutoFit/>
          </a:bodyPr>
          <a:p>
            <a:r>
              <a:rPr lang="zh-CN" sz="2400" dirty="0" smtClean="0">
                <a:latin typeface="微软雅黑" panose="020B0503020204020204" pitchFamily="34" charset="-122"/>
                <a:ea typeface="微软雅黑" panose="020B0503020204020204" pitchFamily="34" charset="-122"/>
                <a:sym typeface="+mn-ea"/>
              </a:rPr>
              <a:t>GroupBy方法</a:t>
            </a:r>
            <a:endParaRPr lang="zh-CN" sz="2400" dirty="0" smtClean="0">
              <a:latin typeface="微软雅黑" panose="020B0503020204020204" pitchFamily="34" charset="-122"/>
              <a:ea typeface="微软雅黑" panose="020B0503020204020204" pitchFamily="34" charset="-122"/>
              <a:sym typeface="+mn-ea"/>
            </a:endParaRPr>
          </a:p>
        </p:txBody>
      </p:sp>
      <p:sp>
        <p:nvSpPr>
          <p:cNvPr id="4" name="TextBox 5"/>
          <p:cNvSpPr txBox="1">
            <a:spLocks noChangeArrowheads="1"/>
          </p:cNvSpPr>
          <p:nvPr>
            <p:custDataLst>
              <p:tags r:id="rId4"/>
            </p:custDataLst>
          </p:nvPr>
        </p:nvSpPr>
        <p:spPr bwMode="auto">
          <a:xfrm>
            <a:off x="725864" y="1797214"/>
            <a:ext cx="10605711" cy="23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使用groupby进行分组时，分组键可以是多种形式的，并且键不一定是完全相同的类型：</a:t>
            </a:r>
            <a:endParaRPr kumimoji="0" lang="zh-CN" sz="200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charset="0"/>
              <a:buChar char="n"/>
            </a:pPr>
            <a:r>
              <a:rPr kumimoji="0" lang="zh-CN" sz="2000" dirty="0">
                <a:solidFill>
                  <a:srgbClr val="000000"/>
                </a:solidFill>
                <a:latin typeface="微软雅黑" panose="020B0503020204020204" pitchFamily="34" charset="-122"/>
                <a:ea typeface="微软雅黑" panose="020B0503020204020204" pitchFamily="34" charset="-122"/>
              </a:rPr>
              <a:t>DataFrame的列名的值</a:t>
            </a:r>
            <a:endParaRPr kumimoji="0" lang="zh-CN" sz="200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charset="0"/>
              <a:buChar char="n"/>
            </a:pPr>
            <a:r>
              <a:rPr kumimoji="0" lang="zh-CN" sz="2000" dirty="0">
                <a:solidFill>
                  <a:srgbClr val="000000"/>
                </a:solidFill>
                <a:latin typeface="微软雅黑" panose="020B0503020204020204" pitchFamily="34" charset="-122"/>
                <a:ea typeface="微软雅黑" panose="020B0503020204020204" pitchFamily="34" charset="-122"/>
              </a:rPr>
              <a:t>与需要分组的轴向长度一致的值列表或元组或值数组</a:t>
            </a:r>
            <a:endParaRPr kumimoji="0" lang="zh-CN" sz="200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charset="0"/>
              <a:buChar char="n"/>
            </a:pPr>
            <a:r>
              <a:rPr kumimoji="0" lang="zh-CN" sz="2000" dirty="0">
                <a:solidFill>
                  <a:srgbClr val="000000"/>
                </a:solidFill>
                <a:latin typeface="微软雅黑" panose="020B0503020204020204" pitchFamily="34" charset="-122"/>
                <a:ea typeface="微软雅黑" panose="020B0503020204020204" pitchFamily="34" charset="-122"/>
              </a:rPr>
              <a:t>可以将分组轴向上的值和分组名称相匹配的字典或Series</a:t>
            </a:r>
            <a:endParaRPr kumimoji="0" lang="zh-CN" sz="200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charset="0"/>
              <a:buChar char="n"/>
            </a:pPr>
            <a:r>
              <a:rPr kumimoji="0" lang="zh-CN" sz="2000" dirty="0">
                <a:solidFill>
                  <a:srgbClr val="000000"/>
                </a:solidFill>
                <a:latin typeface="微软雅黑" panose="020B0503020204020204" pitchFamily="34" charset="-122"/>
                <a:ea typeface="微软雅黑" panose="020B0503020204020204" pitchFamily="34" charset="-122"/>
              </a:rPr>
              <a:t>可以在轴索引或索引中的单个标签上调用的函数</a:t>
            </a:r>
            <a:endParaRPr kumimoji="0" lang="zh-CN" sz="200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txBox="1"/>
          <p:nvPr>
            <p:custDataLst>
              <p:tags r:id="rId1"/>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1 </a:t>
            </a:r>
            <a:r>
              <a:rPr lang="zh-CN" altLang="en-US" smtClean="0"/>
              <a:t>数据分组</a:t>
            </a:r>
            <a:endParaRPr lang="zh-CN" altLang="en-US" smtClean="0"/>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2011680" cy="460375"/>
          </a:xfrm>
          <a:prstGeom prst="rect">
            <a:avLst/>
          </a:prstGeom>
          <a:noFill/>
        </p:spPr>
        <p:txBody>
          <a:bodyPr wrap="none" rtlCol="0">
            <a:spAutoFit/>
          </a:bodyPr>
          <a:p>
            <a:pPr algn="l"/>
            <a:r>
              <a:rPr lang="zh-CN" sz="2400" dirty="0" smtClean="0">
                <a:latin typeface="微软雅黑" panose="020B0503020204020204" pitchFamily="34" charset="-122"/>
                <a:ea typeface="微软雅黑" panose="020B0503020204020204" pitchFamily="34" charset="-122"/>
                <a:sym typeface="+mn-ea"/>
              </a:rPr>
              <a:t>使用列名分组</a:t>
            </a:r>
            <a:endParaRPr lang="zh-CN" sz="2400" dirty="0" smtClean="0">
              <a:latin typeface="微软雅黑" panose="020B0503020204020204" pitchFamily="34" charset="-122"/>
              <a:ea typeface="微软雅黑" panose="020B0503020204020204" pitchFamily="34" charset="-122"/>
              <a:sym typeface="+mn-ea"/>
            </a:endParaRPr>
          </a:p>
        </p:txBody>
      </p:sp>
      <p:sp>
        <p:nvSpPr>
          <p:cNvPr id="4" name="TextBox 5"/>
          <p:cNvSpPr txBox="1">
            <a:spLocks noChangeArrowheads="1"/>
          </p:cNvSpPr>
          <p:nvPr>
            <p:custDataLst>
              <p:tags r:id="rId4"/>
            </p:custDataLst>
          </p:nvPr>
        </p:nvSpPr>
        <p:spPr bwMode="auto">
          <a:xfrm>
            <a:off x="725864" y="1797214"/>
            <a:ext cx="10605711"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DataFrame数据的列索引名称可以作为分组键，用列索引名称作为分组键时，用于分组的对象必须是DataFrame数据本身，否则搜索不到索引名称会报错。</a:t>
            </a:r>
            <a:endParaRPr kumimoji="0" lang="zh-CN" sz="2000" dirty="0">
              <a:solidFill>
                <a:srgbClr val="000000"/>
              </a:solidFill>
              <a:latin typeface="微软雅黑" panose="020B0503020204020204" pitchFamily="34" charset="-122"/>
              <a:ea typeface="微软雅黑" panose="020B0503020204020204" pitchFamily="34" charset="-122"/>
            </a:endParaRPr>
          </a:p>
        </p:txBody>
      </p:sp>
      <p:pic>
        <p:nvPicPr>
          <p:cNvPr id="180" name="图片 180"/>
          <p:cNvPicPr>
            <a:picLocks noChangeAspect="1"/>
          </p:cNvPicPr>
          <p:nvPr/>
        </p:nvPicPr>
        <p:blipFill>
          <a:blip r:embed="rId5"/>
          <a:stretch>
            <a:fillRect/>
          </a:stretch>
        </p:blipFill>
        <p:spPr>
          <a:xfrm>
            <a:off x="3406140" y="3134995"/>
            <a:ext cx="5245735" cy="2080895"/>
          </a:xfrm>
          <a:prstGeom prst="rect">
            <a:avLst/>
          </a:prstGeom>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txBox="1"/>
          <p:nvPr>
            <p:custDataLst>
              <p:tags r:id="rId1"/>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1 </a:t>
            </a:r>
            <a:r>
              <a:rPr lang="zh-CN" altLang="en-US" smtClean="0"/>
              <a:t>数据分组</a:t>
            </a:r>
            <a:endParaRPr lang="zh-CN" altLang="en-US" smtClean="0"/>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2926080" cy="460375"/>
          </a:xfrm>
          <a:prstGeom prst="rect">
            <a:avLst/>
          </a:prstGeom>
          <a:noFill/>
        </p:spPr>
        <p:txBody>
          <a:bodyPr wrap="none" rtlCol="0">
            <a:spAutoFit/>
          </a:bodyPr>
          <a:p>
            <a:pPr algn="l"/>
            <a:r>
              <a:rPr lang="zh-CN" sz="2400" dirty="0" smtClean="0">
                <a:latin typeface="微软雅黑" panose="020B0503020204020204" pitchFamily="34" charset="-122"/>
                <a:ea typeface="微软雅黑" panose="020B0503020204020204" pitchFamily="34" charset="-122"/>
                <a:sym typeface="+mn-ea"/>
              </a:rPr>
              <a:t>使用列表或元组分组</a:t>
            </a:r>
            <a:endParaRPr lang="zh-CN" sz="2400" dirty="0" smtClean="0">
              <a:latin typeface="微软雅黑" panose="020B0503020204020204" pitchFamily="34" charset="-122"/>
              <a:ea typeface="微软雅黑" panose="020B0503020204020204" pitchFamily="34" charset="-122"/>
              <a:sym typeface="+mn-ea"/>
            </a:endParaRPr>
          </a:p>
        </p:txBody>
      </p:sp>
      <p:sp>
        <p:nvSpPr>
          <p:cNvPr id="4" name="TextBox 5"/>
          <p:cNvSpPr txBox="1">
            <a:spLocks noChangeArrowheads="1"/>
          </p:cNvSpPr>
          <p:nvPr>
            <p:custDataLst>
              <p:tags r:id="rId4"/>
            </p:custDataLst>
          </p:nvPr>
        </p:nvSpPr>
        <p:spPr bwMode="auto">
          <a:xfrm>
            <a:off x="725864" y="1797214"/>
            <a:ext cx="10605711"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分组键也可以是与需要分组的轴向长度一致的值列表或元组或值数组。</a:t>
            </a:r>
            <a:endParaRPr kumimoji="0" lang="zh-CN" sz="2000" dirty="0">
              <a:solidFill>
                <a:srgbClr val="000000"/>
              </a:solidFill>
              <a:latin typeface="微软雅黑" panose="020B0503020204020204" pitchFamily="34" charset="-122"/>
              <a:ea typeface="微软雅黑" panose="020B0503020204020204" pitchFamily="34" charset="-122"/>
            </a:endParaRPr>
          </a:p>
        </p:txBody>
      </p:sp>
      <p:pic>
        <p:nvPicPr>
          <p:cNvPr id="181" name="图片 181"/>
          <p:cNvPicPr>
            <a:picLocks noChangeAspect="1"/>
          </p:cNvPicPr>
          <p:nvPr/>
        </p:nvPicPr>
        <p:blipFill>
          <a:blip r:embed="rId5"/>
          <a:stretch>
            <a:fillRect/>
          </a:stretch>
        </p:blipFill>
        <p:spPr>
          <a:xfrm>
            <a:off x="3722370" y="2620010"/>
            <a:ext cx="4747895" cy="2289810"/>
          </a:xfrm>
          <a:prstGeom prst="rect">
            <a:avLst/>
          </a:prstGeom>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txBox="1"/>
          <p:nvPr>
            <p:custDataLst>
              <p:tags r:id="rId1"/>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1 </a:t>
            </a:r>
            <a:r>
              <a:rPr lang="zh-CN" altLang="en-US" smtClean="0"/>
              <a:t>数据分组</a:t>
            </a:r>
            <a:endParaRPr lang="zh-CN" altLang="en-US" smtClean="0"/>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3176270" cy="460375"/>
          </a:xfrm>
          <a:prstGeom prst="rect">
            <a:avLst/>
          </a:prstGeom>
          <a:noFill/>
        </p:spPr>
        <p:txBody>
          <a:bodyPr wrap="none" rtlCol="0">
            <a:spAutoFit/>
          </a:bodyPr>
          <a:p>
            <a:pPr algn="l"/>
            <a:r>
              <a:rPr lang="zh-CN" sz="2400" dirty="0" smtClean="0">
                <a:latin typeface="微软雅黑" panose="020B0503020204020204" pitchFamily="34" charset="-122"/>
                <a:ea typeface="微软雅黑" panose="020B0503020204020204" pitchFamily="34" charset="-122"/>
                <a:sym typeface="+mn-ea"/>
              </a:rPr>
              <a:t>使用字典和Series分组</a:t>
            </a:r>
            <a:endParaRPr lang="zh-CN" sz="2400" dirty="0" smtClean="0">
              <a:latin typeface="微软雅黑" panose="020B0503020204020204" pitchFamily="34" charset="-122"/>
              <a:ea typeface="微软雅黑" panose="020B0503020204020204" pitchFamily="34" charset="-122"/>
              <a:sym typeface="+mn-ea"/>
            </a:endParaRPr>
          </a:p>
        </p:txBody>
      </p:sp>
      <p:sp>
        <p:nvSpPr>
          <p:cNvPr id="4" name="TextBox 5"/>
          <p:cNvSpPr txBox="1">
            <a:spLocks noChangeArrowheads="1"/>
          </p:cNvSpPr>
          <p:nvPr>
            <p:custDataLst>
              <p:tags r:id="rId4"/>
            </p:custDataLst>
          </p:nvPr>
        </p:nvSpPr>
        <p:spPr bwMode="auto">
          <a:xfrm>
            <a:off x="725864" y="1797214"/>
            <a:ext cx="10605711"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分组键可以定义为字典结构，比如上面的成绩数据中，张三和李四是A班学生，王五是B班学生，要计算A班和B班的成绩总分。</a:t>
            </a:r>
            <a:endParaRPr kumimoji="0" lang="zh-CN" sz="2000" dirty="0">
              <a:solidFill>
                <a:srgbClr val="000000"/>
              </a:solidFill>
              <a:latin typeface="微软雅黑" panose="020B0503020204020204" pitchFamily="34" charset="-122"/>
              <a:ea typeface="微软雅黑" panose="020B0503020204020204" pitchFamily="34" charset="-122"/>
            </a:endParaRPr>
          </a:p>
        </p:txBody>
      </p:sp>
      <p:pic>
        <p:nvPicPr>
          <p:cNvPr id="182" name="图片 182"/>
          <p:cNvPicPr>
            <a:picLocks noChangeAspect="1"/>
          </p:cNvPicPr>
          <p:nvPr/>
        </p:nvPicPr>
        <p:blipFill>
          <a:blip r:embed="rId5"/>
          <a:stretch>
            <a:fillRect/>
          </a:stretch>
        </p:blipFill>
        <p:spPr>
          <a:xfrm>
            <a:off x="3163570" y="3013710"/>
            <a:ext cx="2400935" cy="3115945"/>
          </a:xfrm>
          <a:prstGeom prst="rect">
            <a:avLst/>
          </a:prstGeom>
        </p:spPr>
      </p:pic>
      <p:pic>
        <p:nvPicPr>
          <p:cNvPr id="183" name="图片 183"/>
          <p:cNvPicPr>
            <a:picLocks noChangeAspect="1"/>
          </p:cNvPicPr>
          <p:nvPr/>
        </p:nvPicPr>
        <p:blipFill>
          <a:blip r:embed="rId6"/>
          <a:stretch>
            <a:fillRect/>
          </a:stretch>
        </p:blipFill>
        <p:spPr>
          <a:xfrm>
            <a:off x="6407785" y="3332480"/>
            <a:ext cx="2020570" cy="2152650"/>
          </a:xfrm>
          <a:prstGeom prst="rect">
            <a:avLst/>
          </a:prstGeom>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txBox="1"/>
          <p:nvPr>
            <p:custDataLst>
              <p:tags r:id="rId1"/>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1 </a:t>
            </a:r>
            <a:r>
              <a:rPr lang="zh-CN" altLang="en-US" smtClean="0"/>
              <a:t>数据分组</a:t>
            </a:r>
            <a:endParaRPr lang="zh-CN" altLang="en-US" smtClean="0"/>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2011680" cy="460375"/>
          </a:xfrm>
          <a:prstGeom prst="rect">
            <a:avLst/>
          </a:prstGeom>
          <a:noFill/>
        </p:spPr>
        <p:txBody>
          <a:bodyPr wrap="none" rtlCol="0">
            <a:spAutoFit/>
          </a:bodyPr>
          <a:p>
            <a:pPr algn="l"/>
            <a:r>
              <a:rPr lang="zh-CN" sz="2400" dirty="0" smtClean="0">
                <a:latin typeface="微软雅黑" panose="020B0503020204020204" pitchFamily="34" charset="-122"/>
                <a:ea typeface="微软雅黑" panose="020B0503020204020204" pitchFamily="34" charset="-122"/>
                <a:sym typeface="+mn-ea"/>
              </a:rPr>
              <a:t>使用函数分组</a:t>
            </a:r>
            <a:endParaRPr lang="zh-CN" sz="2400" dirty="0" smtClean="0">
              <a:latin typeface="微软雅黑" panose="020B0503020204020204" pitchFamily="34" charset="-122"/>
              <a:ea typeface="微软雅黑" panose="020B0503020204020204" pitchFamily="34" charset="-122"/>
              <a:sym typeface="+mn-ea"/>
            </a:endParaRPr>
          </a:p>
        </p:txBody>
      </p:sp>
      <p:sp>
        <p:nvSpPr>
          <p:cNvPr id="4" name="TextBox 5"/>
          <p:cNvSpPr txBox="1">
            <a:spLocks noChangeArrowheads="1"/>
          </p:cNvSpPr>
          <p:nvPr>
            <p:custDataLst>
              <p:tags r:id="rId4"/>
            </p:custDataLst>
          </p:nvPr>
        </p:nvSpPr>
        <p:spPr bwMode="auto">
          <a:xfrm>
            <a:off x="725864" y="1797214"/>
            <a:ext cx="10605711"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与使用字典或Series分组相比，使用Python函数是定义分组关系的一种更为通用的方式。作为分组键传递的函数将会按照每个索引值调用一次，同时返回值会被用作分组名称。例如给定成绩等级情况，将成绩数据按照等级情况进行分组。</a:t>
            </a:r>
            <a:endParaRPr kumimoji="0" lang="zh-CN" sz="2000" dirty="0">
              <a:solidFill>
                <a:srgbClr val="000000"/>
              </a:solidFill>
              <a:latin typeface="微软雅黑" panose="020B0503020204020204" pitchFamily="34" charset="-122"/>
              <a:ea typeface="微软雅黑" panose="020B0503020204020204" pitchFamily="34" charset="-122"/>
            </a:endParaRPr>
          </a:p>
        </p:txBody>
      </p:sp>
      <p:pic>
        <p:nvPicPr>
          <p:cNvPr id="184" name="图片 184"/>
          <p:cNvPicPr>
            <a:picLocks noChangeAspect="1"/>
          </p:cNvPicPr>
          <p:nvPr/>
        </p:nvPicPr>
        <p:blipFill>
          <a:blip r:embed="rId5"/>
          <a:stretch>
            <a:fillRect/>
          </a:stretch>
        </p:blipFill>
        <p:spPr>
          <a:xfrm>
            <a:off x="4478020" y="3308350"/>
            <a:ext cx="3235325" cy="275145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2"/>
          <p:cNvSpPr txBox="1"/>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kern="0" dirty="0"/>
              <a:t>   </a:t>
            </a:r>
            <a:r>
              <a:rPr lang="zh-CN" altLang="en-US" kern="0" dirty="0" smtClean="0"/>
              <a:t>基于招聘项目的</a:t>
            </a:r>
            <a:r>
              <a:rPr lang="zh-CN" altLang="en-US" kern="0" dirty="0"/>
              <a:t>需求分析</a:t>
            </a:r>
            <a:endParaRPr lang="zh-CN" altLang="en-US" kern="0" dirty="0"/>
          </a:p>
        </p:txBody>
      </p:sp>
      <p:sp>
        <p:nvSpPr>
          <p:cNvPr id="5" name="圆角矩形 4"/>
          <p:cNvSpPr/>
          <p:nvPr/>
        </p:nvSpPr>
        <p:spPr bwMode="auto">
          <a:xfrm>
            <a:off x="650240" y="1635760"/>
            <a:ext cx="1869440" cy="7112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sz="2400" b="1" dirty="0" smtClean="0">
                <a:latin typeface="微软雅黑" panose="020B0503020204020204" pitchFamily="34" charset="-122"/>
                <a:ea typeface="微软雅黑" panose="020B0503020204020204" pitchFamily="34" charset="-122"/>
              </a:rPr>
              <a:t>需求分析</a:t>
            </a:r>
            <a:endParaRPr lang="zh-CN" altLang="en-US" sz="2400" b="1" dirty="0">
              <a:latin typeface="微软雅黑" panose="020B0503020204020204" pitchFamily="34" charset="-122"/>
              <a:ea typeface="微软雅黑" panose="020B0503020204020204" pitchFamily="34" charset="-122"/>
            </a:endParaRPr>
          </a:p>
        </p:txBody>
      </p:sp>
      <p:sp>
        <p:nvSpPr>
          <p:cNvPr id="6" name="圆角矩形 5"/>
          <p:cNvSpPr/>
          <p:nvPr/>
        </p:nvSpPr>
        <p:spPr bwMode="auto">
          <a:xfrm>
            <a:off x="2926080" y="1635760"/>
            <a:ext cx="1869440" cy="7112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sz="2400" b="1" dirty="0" smtClean="0">
                <a:latin typeface="微软雅黑" panose="020B0503020204020204" pitchFamily="34" charset="-122"/>
                <a:ea typeface="微软雅黑" panose="020B0503020204020204" pitchFamily="34" charset="-122"/>
              </a:rPr>
              <a:t>数据清洗</a:t>
            </a:r>
            <a:endParaRPr lang="zh-CN" altLang="en-US" sz="2400" b="1" dirty="0">
              <a:latin typeface="微软雅黑" panose="020B0503020204020204" pitchFamily="34" charset="-122"/>
              <a:ea typeface="微软雅黑" panose="020B0503020204020204" pitchFamily="34" charset="-122"/>
            </a:endParaRPr>
          </a:p>
        </p:txBody>
      </p:sp>
      <p:sp>
        <p:nvSpPr>
          <p:cNvPr id="7" name="圆角矩形 6"/>
          <p:cNvSpPr/>
          <p:nvPr/>
        </p:nvSpPr>
        <p:spPr bwMode="auto">
          <a:xfrm>
            <a:off x="5181600" y="1635760"/>
            <a:ext cx="1869440" cy="7112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sz="2400" b="1" dirty="0" smtClean="0">
                <a:latin typeface="微软雅黑" panose="020B0503020204020204" pitchFamily="34" charset="-122"/>
                <a:ea typeface="微软雅黑" panose="020B0503020204020204" pitchFamily="34" charset="-122"/>
              </a:rPr>
              <a:t>数据分析</a:t>
            </a:r>
            <a:endParaRPr lang="zh-CN" altLang="en-US" sz="2400" b="1" dirty="0">
              <a:latin typeface="微软雅黑" panose="020B0503020204020204" pitchFamily="34" charset="-122"/>
              <a:ea typeface="微软雅黑" panose="020B0503020204020204" pitchFamily="34" charset="-122"/>
            </a:endParaRPr>
          </a:p>
        </p:txBody>
      </p:sp>
      <p:sp>
        <p:nvSpPr>
          <p:cNvPr id="8" name="圆角矩形 7"/>
          <p:cNvSpPr/>
          <p:nvPr/>
        </p:nvSpPr>
        <p:spPr bwMode="auto">
          <a:xfrm>
            <a:off x="7457440" y="1635760"/>
            <a:ext cx="1869440" cy="7112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sz="2400" b="1" dirty="0" smtClean="0">
                <a:latin typeface="微软雅黑" panose="020B0503020204020204" pitchFamily="34" charset="-122"/>
                <a:ea typeface="微软雅黑" panose="020B0503020204020204" pitchFamily="34" charset="-122"/>
              </a:rPr>
              <a:t>数据可视化</a:t>
            </a:r>
            <a:endParaRPr lang="zh-CN" altLang="en-US" sz="2400" b="1" dirty="0">
              <a:latin typeface="微软雅黑" panose="020B0503020204020204" pitchFamily="34" charset="-122"/>
              <a:ea typeface="微软雅黑" panose="020B0503020204020204" pitchFamily="34" charset="-122"/>
            </a:endParaRPr>
          </a:p>
        </p:txBody>
      </p:sp>
      <p:sp>
        <p:nvSpPr>
          <p:cNvPr id="9" name="圆角矩形 8"/>
          <p:cNvSpPr/>
          <p:nvPr/>
        </p:nvSpPr>
        <p:spPr bwMode="auto">
          <a:xfrm>
            <a:off x="9712960" y="1635760"/>
            <a:ext cx="1869440" cy="7112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sz="2400" b="1" dirty="0">
                <a:latin typeface="微软雅黑" panose="020B0503020204020204" pitchFamily="34" charset="-122"/>
                <a:ea typeface="微软雅黑" panose="020B0503020204020204" pitchFamily="34" charset="-122"/>
              </a:rPr>
              <a:t>综合应用</a:t>
            </a:r>
            <a:endParaRPr lang="zh-CN" altLang="en-US" sz="2400" b="1" dirty="0">
              <a:latin typeface="微软雅黑" panose="020B0503020204020204" pitchFamily="34" charset="-122"/>
              <a:ea typeface="微软雅黑" panose="020B0503020204020204" pitchFamily="34" charset="-122"/>
            </a:endParaRPr>
          </a:p>
        </p:txBody>
      </p:sp>
      <p:sp>
        <p:nvSpPr>
          <p:cNvPr id="10" name="TextBox 5"/>
          <p:cNvSpPr txBox="1">
            <a:spLocks noChangeArrowheads="1"/>
          </p:cNvSpPr>
          <p:nvPr/>
        </p:nvSpPr>
        <p:spPr bwMode="auto">
          <a:xfrm>
            <a:off x="793597" y="2552277"/>
            <a:ext cx="10517870"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altLang="en-US" sz="3200" dirty="0">
                <a:solidFill>
                  <a:srgbClr val="000000"/>
                </a:solidFill>
                <a:latin typeface="微软雅黑" panose="020B0503020204020204" pitchFamily="34" charset="-122"/>
                <a:ea typeface="微软雅黑" panose="020B0503020204020204" pitchFamily="34" charset="-122"/>
              </a:rPr>
              <a:t>基于招聘信息的需求分析，主要关注两个核心的关键字：</a:t>
            </a:r>
            <a:endParaRPr kumimoji="0" lang="zh-CN" altLang="en-US" sz="3200" dirty="0">
              <a:solidFill>
                <a:srgbClr val="000000"/>
              </a:solidFill>
              <a:latin typeface="微软雅黑" panose="020B0503020204020204" pitchFamily="34" charset="-122"/>
              <a:ea typeface="微软雅黑" panose="020B0503020204020204" pitchFamily="34" charset="-122"/>
            </a:endParaRPr>
          </a:p>
          <a:p>
            <a:pPr lvl="1" eaLnBrk="1" hangingPunct="1">
              <a:lnSpc>
                <a:spcPct val="150000"/>
              </a:lnSpc>
              <a:spcBef>
                <a:spcPct val="0"/>
              </a:spcBef>
              <a:buClr>
                <a:schemeClr val="tx2"/>
              </a:buClr>
              <a:buFont typeface="Wingdings" panose="05000000000000000000" pitchFamily="2" charset="2"/>
              <a:buChar char="u"/>
            </a:pPr>
            <a:r>
              <a:rPr kumimoji="0" lang="zh-CN" altLang="en-US" sz="2800" dirty="0">
                <a:solidFill>
                  <a:srgbClr val="000000"/>
                </a:solidFill>
                <a:latin typeface="微软雅黑" panose="020B0503020204020204" pitchFamily="34" charset="-122"/>
                <a:ea typeface="微软雅黑" panose="020B0503020204020204" pitchFamily="34" charset="-122"/>
              </a:rPr>
              <a:t>明确需求</a:t>
            </a:r>
            <a:endParaRPr kumimoji="0" lang="zh-CN" altLang="en-US" sz="2800" dirty="0">
              <a:solidFill>
                <a:srgbClr val="000000"/>
              </a:solidFill>
              <a:latin typeface="微软雅黑" panose="020B0503020204020204" pitchFamily="34" charset="-122"/>
              <a:ea typeface="微软雅黑" panose="020B0503020204020204" pitchFamily="34" charset="-122"/>
            </a:endParaRPr>
          </a:p>
          <a:p>
            <a:pPr lvl="1" eaLnBrk="1" hangingPunct="1">
              <a:lnSpc>
                <a:spcPct val="150000"/>
              </a:lnSpc>
              <a:spcBef>
                <a:spcPct val="0"/>
              </a:spcBef>
              <a:buClr>
                <a:schemeClr val="tx2"/>
              </a:buClr>
              <a:buFont typeface="Wingdings" panose="05000000000000000000" pitchFamily="2" charset="2"/>
              <a:buChar char="u"/>
            </a:pPr>
            <a:r>
              <a:rPr kumimoji="0" lang="zh-CN" altLang="en-US" sz="2800" dirty="0" smtClean="0">
                <a:solidFill>
                  <a:srgbClr val="000000"/>
                </a:solidFill>
                <a:latin typeface="微软雅黑" panose="020B0503020204020204" pitchFamily="34" charset="-122"/>
                <a:ea typeface="微软雅黑" panose="020B0503020204020204" pitchFamily="34" charset="-122"/>
              </a:rPr>
              <a:t>数据分析</a:t>
            </a:r>
            <a:r>
              <a:rPr kumimoji="0" lang="zh-CN" altLang="en-US" sz="2800" dirty="0">
                <a:solidFill>
                  <a:srgbClr val="000000"/>
                </a:solidFill>
                <a:latin typeface="微软雅黑" panose="020B0503020204020204" pitchFamily="34" charset="-122"/>
                <a:ea typeface="微软雅黑" panose="020B0503020204020204" pitchFamily="34" charset="-122"/>
              </a:rPr>
              <a:t>技术路线</a:t>
            </a:r>
            <a:endParaRPr kumimoji="0" lang="zh-CN" altLang="en-US" sz="280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0" nodeType="clickEffect">
                                  <p:stCondLst>
                                    <p:cond delay="0"/>
                                  </p:stCondLst>
                                  <p:iterate type="lt">
                                    <p:tmPct val="0"/>
                                  </p:iterate>
                                  <p:childTnLst>
                                    <p:animClr clrSpc="rgb" dir="cw">
                                      <p:cBhvr override="childStyle">
                                        <p:cTn id="6" dur="1000" fill="hold"/>
                                        <p:tgtEl>
                                          <p:spTgt spid="5"/>
                                        </p:tgtEl>
                                        <p:attrNameLst>
                                          <p:attrName>style.color</p:attrName>
                                        </p:attrNameLst>
                                      </p:cBhvr>
                                      <p:to>
                                        <a:srgbClr val="FFC000"/>
                                      </p:to>
                                    </p:animClr>
                                  </p:childTnLst>
                                </p:cTn>
                              </p:par>
                            </p:childTnLst>
                          </p:cTn>
                        </p:par>
                        <p:par>
                          <p:cTn id="7" fill="hold">
                            <p:stCondLst>
                              <p:cond delay="1000"/>
                            </p:stCondLst>
                            <p:childTnLst>
                              <p:par>
                                <p:cTn id="8" presetID="22" presetClass="entr" presetSubtype="1"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up)">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txBox="1"/>
          <p:nvPr>
            <p:custDataLst>
              <p:tags r:id="rId1"/>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2 </a:t>
            </a:r>
            <a:r>
              <a:rPr lang="zh-CN" altLang="en-US" smtClean="0"/>
              <a:t>聚合运算</a:t>
            </a:r>
            <a:endParaRPr lang="zh-CN" altLang="en-US" smtClean="0"/>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402080" cy="460375"/>
          </a:xfrm>
          <a:prstGeom prst="rect">
            <a:avLst/>
          </a:prstGeom>
          <a:noFill/>
        </p:spPr>
        <p:txBody>
          <a:bodyPr wrap="none" rtlCol="0">
            <a:spAutoFit/>
          </a:bodyPr>
          <a:p>
            <a:r>
              <a:rPr lang="zh-CN" sz="2400" dirty="0" smtClean="0">
                <a:latin typeface="微软雅黑" panose="020B0503020204020204" pitchFamily="34" charset="-122"/>
                <a:ea typeface="微软雅黑" panose="020B0503020204020204" pitchFamily="34" charset="-122"/>
                <a:sym typeface="+mn-ea"/>
              </a:rPr>
              <a:t>聚合函数</a:t>
            </a:r>
            <a:endParaRPr lang="zh-CN" sz="2400" dirty="0" smtClean="0">
              <a:latin typeface="微软雅黑" panose="020B0503020204020204" pitchFamily="34" charset="-122"/>
              <a:ea typeface="微软雅黑" panose="020B0503020204020204" pitchFamily="34" charset="-122"/>
              <a:sym typeface="+mn-ea"/>
            </a:endParaRPr>
          </a:p>
        </p:txBody>
      </p:sp>
      <p:sp>
        <p:nvSpPr>
          <p:cNvPr id="4" name="TextBox 5"/>
          <p:cNvSpPr txBox="1">
            <a:spLocks noChangeArrowheads="1"/>
          </p:cNvSpPr>
          <p:nvPr>
            <p:custDataLst>
              <p:tags r:id="rId4"/>
            </p:custDataLst>
          </p:nvPr>
        </p:nvSpPr>
        <p:spPr bwMode="auto">
          <a:xfrm>
            <a:off x="725864" y="1797214"/>
            <a:ext cx="10605711"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聚合函数又叫组函数，通常是对表中的数据进行统计和计算，一般结合分组(groupby)来使用，用于统计和计算分组数据。在前面的例子中使用了部分聚合运算方法，比如mean、sum等，常见的聚合函数如表所示。</a:t>
            </a:r>
            <a:endParaRPr kumimoji="0" lang="zh-CN" sz="2000" dirty="0">
              <a:solidFill>
                <a:srgbClr val="000000"/>
              </a:solidFill>
              <a:latin typeface="微软雅黑" panose="020B0503020204020204" pitchFamily="34" charset="-122"/>
              <a:ea typeface="微软雅黑" panose="020B0503020204020204" pitchFamily="34" charset="-122"/>
            </a:endParaRPr>
          </a:p>
        </p:txBody>
      </p:sp>
      <p:graphicFrame>
        <p:nvGraphicFramePr>
          <p:cNvPr id="7" name="表格 6"/>
          <p:cNvGraphicFramePr/>
          <p:nvPr>
            <p:custDataLst>
              <p:tags r:id="rId5"/>
            </p:custDataLst>
          </p:nvPr>
        </p:nvGraphicFramePr>
        <p:xfrm>
          <a:off x="2963545" y="3475355"/>
          <a:ext cx="6264275" cy="2183130"/>
        </p:xfrm>
        <a:graphic>
          <a:graphicData uri="http://schemas.openxmlformats.org/drawingml/2006/table">
            <a:tbl>
              <a:tblPr/>
              <a:tblGrid>
                <a:gridCol w="1495425"/>
                <a:gridCol w="4768850"/>
              </a:tblGrid>
              <a:tr h="242570">
                <a:tc>
                  <a:txBody>
                    <a:bodyPr/>
                    <a:p>
                      <a:pPr indent="0">
                        <a:buNone/>
                      </a:pPr>
                      <a:r>
                        <a:rPr lang="en-US" sz="1600" b="1">
                          <a:latin typeface="宋体" panose="02010600030101010101" pitchFamily="2" charset="-122"/>
                          <a:ea typeface="宋体" panose="02010600030101010101" pitchFamily="2" charset="-122"/>
                          <a:cs typeface="宋体" panose="02010600030101010101" pitchFamily="2" charset="-122"/>
                        </a:rPr>
                        <a:t>函数名</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1">
                          <a:latin typeface="宋体" panose="02010600030101010101" pitchFamily="2" charset="-122"/>
                          <a:ea typeface="宋体" panose="02010600030101010101" pitchFamily="2" charset="-122"/>
                          <a:cs typeface="宋体" panose="02010600030101010101" pitchFamily="2" charset="-122"/>
                        </a:rPr>
                        <a:t>描述</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2570">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count</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分组中的非Na</a:t>
                      </a:r>
                      <a:r>
                        <a:rPr lang="en-US" sz="1600" b="0">
                          <a:latin typeface="Times New Roman" panose="02020603050405020304" pitchFamily="18" charset="0"/>
                          <a:cs typeface="Times New Roman" panose="02020603050405020304" pitchFamily="18" charset="0"/>
                        </a:rPr>
                        <a:t>N</a:t>
                      </a:r>
                      <a:r>
                        <a:rPr lang="en-US" sz="1600" b="0">
                          <a:latin typeface="宋体" panose="02010600030101010101" pitchFamily="2" charset="-122"/>
                          <a:ea typeface="宋体" panose="02010600030101010101" pitchFamily="2" charset="-122"/>
                          <a:cs typeface="宋体" panose="02010600030101010101" pitchFamily="2" charset="-122"/>
                        </a:rPr>
                        <a:t>值数量</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2570">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sum</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非Na</a:t>
                      </a:r>
                      <a:r>
                        <a:rPr lang="en-US" sz="1600" b="0">
                          <a:latin typeface="Times New Roman" panose="02020603050405020304" pitchFamily="18" charset="0"/>
                          <a:cs typeface="Times New Roman" panose="02020603050405020304" pitchFamily="18" charset="0"/>
                        </a:rPr>
                        <a:t>N</a:t>
                      </a:r>
                      <a:r>
                        <a:rPr lang="en-US" sz="1600" b="0">
                          <a:latin typeface="宋体" panose="02010600030101010101" pitchFamily="2" charset="-122"/>
                          <a:ea typeface="宋体" panose="02010600030101010101" pitchFamily="2" charset="-122"/>
                          <a:cs typeface="宋体" panose="02010600030101010101" pitchFamily="2" charset="-122"/>
                        </a:rPr>
                        <a:t>值的累加和</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2570">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mean</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非Na</a:t>
                      </a:r>
                      <a:r>
                        <a:rPr lang="en-US" sz="1600" b="0">
                          <a:latin typeface="Times New Roman" panose="02020603050405020304" pitchFamily="18" charset="0"/>
                          <a:cs typeface="Times New Roman" panose="02020603050405020304" pitchFamily="18" charset="0"/>
                        </a:rPr>
                        <a:t>N</a:t>
                      </a:r>
                      <a:r>
                        <a:rPr lang="en-US" sz="1600" b="0">
                          <a:latin typeface="宋体" panose="02010600030101010101" pitchFamily="2" charset="-122"/>
                          <a:ea typeface="宋体" panose="02010600030101010101" pitchFamily="2" charset="-122"/>
                          <a:cs typeface="宋体" panose="02010600030101010101" pitchFamily="2" charset="-122"/>
                        </a:rPr>
                        <a:t>值的平均值</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2570">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median</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非Na</a:t>
                      </a:r>
                      <a:r>
                        <a:rPr lang="en-US" sz="1600" b="0">
                          <a:latin typeface="Times New Roman" panose="02020603050405020304" pitchFamily="18" charset="0"/>
                          <a:cs typeface="Times New Roman" panose="02020603050405020304" pitchFamily="18" charset="0"/>
                        </a:rPr>
                        <a:t>N</a:t>
                      </a:r>
                      <a:r>
                        <a:rPr lang="en-US" sz="1600" b="0">
                          <a:latin typeface="宋体" panose="02010600030101010101" pitchFamily="2" charset="-122"/>
                          <a:ea typeface="宋体" panose="02010600030101010101" pitchFamily="2" charset="-122"/>
                          <a:cs typeface="宋体" panose="02010600030101010101" pitchFamily="2" charset="-122"/>
                        </a:rPr>
                        <a:t>值的算数中位数</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2570">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std、var</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无偏的标准差和方差</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2570">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min、max</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非Na</a:t>
                      </a:r>
                      <a:r>
                        <a:rPr lang="en-US" sz="1600" b="0">
                          <a:latin typeface="Times New Roman" panose="02020603050405020304" pitchFamily="18" charset="0"/>
                          <a:cs typeface="Times New Roman" panose="02020603050405020304" pitchFamily="18" charset="0"/>
                        </a:rPr>
                        <a:t>N</a:t>
                      </a:r>
                      <a:r>
                        <a:rPr lang="en-US" sz="1600" b="0">
                          <a:latin typeface="宋体" panose="02010600030101010101" pitchFamily="2" charset="-122"/>
                          <a:ea typeface="宋体" panose="02010600030101010101" pitchFamily="2" charset="-122"/>
                          <a:cs typeface="宋体" panose="02010600030101010101" pitchFamily="2" charset="-122"/>
                        </a:rPr>
                        <a:t>值的最小值、最大值</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2570">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prod</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非Na</a:t>
                      </a:r>
                      <a:r>
                        <a:rPr lang="en-US" sz="1600" b="0">
                          <a:latin typeface="Times New Roman" panose="02020603050405020304" pitchFamily="18" charset="0"/>
                          <a:cs typeface="Times New Roman" panose="02020603050405020304" pitchFamily="18" charset="0"/>
                        </a:rPr>
                        <a:t>N</a:t>
                      </a:r>
                      <a:r>
                        <a:rPr lang="en-US" sz="1600" b="0">
                          <a:latin typeface="宋体" panose="02010600030101010101" pitchFamily="2" charset="-122"/>
                          <a:ea typeface="宋体" panose="02010600030101010101" pitchFamily="2" charset="-122"/>
                          <a:cs typeface="宋体" panose="02010600030101010101" pitchFamily="2" charset="-122"/>
                        </a:rPr>
                        <a:t>值的乘积</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2570">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first、last</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非Na</a:t>
                      </a:r>
                      <a:r>
                        <a:rPr lang="en-US" sz="1600" b="0">
                          <a:latin typeface="Times New Roman" panose="02020603050405020304" pitchFamily="18" charset="0"/>
                          <a:cs typeface="Times New Roman" panose="02020603050405020304" pitchFamily="18" charset="0"/>
                        </a:rPr>
                        <a:t>N</a:t>
                      </a:r>
                      <a:r>
                        <a:rPr lang="en-US" sz="1600" b="0">
                          <a:latin typeface="宋体" panose="02010600030101010101" pitchFamily="2" charset="-122"/>
                          <a:ea typeface="宋体" panose="02010600030101010101" pitchFamily="2" charset="-122"/>
                          <a:cs typeface="宋体" panose="02010600030101010101" pitchFamily="2" charset="-122"/>
                        </a:rPr>
                        <a:t>值的第一个和最后一个值</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txBox="1"/>
          <p:nvPr>
            <p:custDataLst>
              <p:tags r:id="rId1"/>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2 </a:t>
            </a:r>
            <a:r>
              <a:rPr lang="zh-CN" altLang="en-US" smtClean="0"/>
              <a:t>聚合运算</a:t>
            </a:r>
            <a:endParaRPr lang="zh-CN" altLang="en-US" smtClean="0"/>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402080" cy="460375"/>
          </a:xfrm>
          <a:prstGeom prst="rect">
            <a:avLst/>
          </a:prstGeom>
          <a:noFill/>
        </p:spPr>
        <p:txBody>
          <a:bodyPr wrap="none" rtlCol="0">
            <a:spAutoFit/>
          </a:bodyPr>
          <a:p>
            <a:r>
              <a:rPr lang="zh-CN" sz="2400" dirty="0" smtClean="0">
                <a:latin typeface="微软雅黑" panose="020B0503020204020204" pitchFamily="34" charset="-122"/>
                <a:ea typeface="微软雅黑" panose="020B0503020204020204" pitchFamily="34" charset="-122"/>
                <a:sym typeface="+mn-ea"/>
              </a:rPr>
              <a:t>聚合函数</a:t>
            </a:r>
            <a:endParaRPr lang="zh-CN" sz="2400" dirty="0" smtClean="0">
              <a:latin typeface="微软雅黑" panose="020B0503020204020204" pitchFamily="34" charset="-122"/>
              <a:ea typeface="微软雅黑" panose="020B0503020204020204" pitchFamily="34" charset="-122"/>
              <a:sym typeface="+mn-ea"/>
            </a:endParaRPr>
          </a:p>
        </p:txBody>
      </p:sp>
      <p:sp>
        <p:nvSpPr>
          <p:cNvPr id="4" name="TextBox 5"/>
          <p:cNvSpPr txBox="1">
            <a:spLocks noChangeArrowheads="1"/>
          </p:cNvSpPr>
          <p:nvPr>
            <p:custDataLst>
              <p:tags r:id="rId4"/>
            </p:custDataLst>
          </p:nvPr>
        </p:nvSpPr>
        <p:spPr bwMode="auto">
          <a:xfrm>
            <a:off x="725805" y="1797050"/>
            <a:ext cx="6180455"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除了上述聚合运算方法外，只要是Series或DataFrame支持的能用于分组的运算函数都可以拿来使用，比如quantile可以计算Series或DataFrame列的样本分位数，虽然quantile并不是显式的为GroupBy对象实现的，但它是Series的方法，因此也可以用于聚合。</a:t>
            </a:r>
            <a:endParaRPr kumimoji="0" lang="zh-CN" sz="2000" dirty="0">
              <a:solidFill>
                <a:srgbClr val="000000"/>
              </a:solidFill>
              <a:latin typeface="微软雅黑" panose="020B0503020204020204" pitchFamily="34" charset="-122"/>
              <a:ea typeface="微软雅黑" panose="020B0503020204020204" pitchFamily="34" charset="-122"/>
            </a:endParaRPr>
          </a:p>
        </p:txBody>
      </p:sp>
      <p:pic>
        <p:nvPicPr>
          <p:cNvPr id="185" name="图片 185"/>
          <p:cNvPicPr>
            <a:picLocks noChangeAspect="1"/>
          </p:cNvPicPr>
          <p:nvPr/>
        </p:nvPicPr>
        <p:blipFill>
          <a:blip r:embed="rId5"/>
          <a:stretch>
            <a:fillRect/>
          </a:stretch>
        </p:blipFill>
        <p:spPr>
          <a:xfrm>
            <a:off x="7122160" y="1844040"/>
            <a:ext cx="4126230" cy="4043680"/>
          </a:xfrm>
          <a:prstGeom prst="rect">
            <a:avLst/>
          </a:prstGeom>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txBox="1"/>
          <p:nvPr>
            <p:custDataLst>
              <p:tags r:id="rId1"/>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2 </a:t>
            </a:r>
            <a:r>
              <a:rPr lang="zh-CN" altLang="en-US" smtClean="0"/>
              <a:t>聚合运算</a:t>
            </a:r>
            <a:endParaRPr lang="zh-CN" altLang="en-US" smtClean="0"/>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402080" cy="460375"/>
          </a:xfrm>
          <a:prstGeom prst="rect">
            <a:avLst/>
          </a:prstGeom>
          <a:noFill/>
        </p:spPr>
        <p:txBody>
          <a:bodyPr wrap="none" rtlCol="0">
            <a:spAutoFit/>
          </a:bodyPr>
          <a:p>
            <a:r>
              <a:rPr lang="zh-CN" sz="2400" dirty="0" smtClean="0">
                <a:latin typeface="微软雅黑" panose="020B0503020204020204" pitchFamily="34" charset="-122"/>
                <a:ea typeface="微软雅黑" panose="020B0503020204020204" pitchFamily="34" charset="-122"/>
                <a:sym typeface="+mn-ea"/>
              </a:rPr>
              <a:t>聚合函数</a:t>
            </a:r>
            <a:endParaRPr lang="zh-CN" sz="2400" dirty="0" smtClean="0">
              <a:latin typeface="微软雅黑" panose="020B0503020204020204" pitchFamily="34" charset="-122"/>
              <a:ea typeface="微软雅黑" panose="020B0503020204020204" pitchFamily="34" charset="-122"/>
              <a:sym typeface="+mn-ea"/>
            </a:endParaRPr>
          </a:p>
        </p:txBody>
      </p:sp>
      <p:sp>
        <p:nvSpPr>
          <p:cNvPr id="4" name="TextBox 5"/>
          <p:cNvSpPr txBox="1">
            <a:spLocks noChangeArrowheads="1"/>
          </p:cNvSpPr>
          <p:nvPr>
            <p:custDataLst>
              <p:tags r:id="rId4"/>
            </p:custDataLst>
          </p:nvPr>
        </p:nvSpPr>
        <p:spPr bwMode="auto">
          <a:xfrm>
            <a:off x="725864" y="1797214"/>
            <a:ext cx="10605711"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还可以自定义聚合函数，通过aggregate或agg参数传入即可，例如计算极差（即最大值与最小值的差）。</a:t>
            </a:r>
            <a:endParaRPr kumimoji="0" lang="zh-CN" sz="2000" dirty="0">
              <a:solidFill>
                <a:srgbClr val="000000"/>
              </a:solidFill>
              <a:latin typeface="微软雅黑" panose="020B0503020204020204" pitchFamily="34" charset="-122"/>
              <a:ea typeface="微软雅黑" panose="020B0503020204020204" pitchFamily="34" charset="-122"/>
            </a:endParaRPr>
          </a:p>
        </p:txBody>
      </p:sp>
      <p:pic>
        <p:nvPicPr>
          <p:cNvPr id="186" name="图片 186"/>
          <p:cNvPicPr>
            <a:picLocks noChangeAspect="1"/>
          </p:cNvPicPr>
          <p:nvPr/>
        </p:nvPicPr>
        <p:blipFill>
          <a:blip r:embed="rId5"/>
          <a:stretch>
            <a:fillRect/>
          </a:stretch>
        </p:blipFill>
        <p:spPr>
          <a:xfrm>
            <a:off x="4487545" y="2846705"/>
            <a:ext cx="3217545" cy="1978660"/>
          </a:xfrm>
          <a:prstGeom prst="rect">
            <a:avLst/>
          </a:prstGeom>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txBox="1"/>
          <p:nvPr>
            <p:custDataLst>
              <p:tags r:id="rId1"/>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2 </a:t>
            </a:r>
            <a:r>
              <a:rPr lang="zh-CN" altLang="en-US" smtClean="0"/>
              <a:t>聚合运算</a:t>
            </a:r>
            <a:endParaRPr lang="zh-CN" altLang="en-US" smtClean="0"/>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2621280" cy="460375"/>
          </a:xfrm>
          <a:prstGeom prst="rect">
            <a:avLst/>
          </a:prstGeom>
          <a:noFill/>
        </p:spPr>
        <p:txBody>
          <a:bodyPr wrap="none" rtlCol="0">
            <a:spAutoFit/>
          </a:bodyPr>
          <a:p>
            <a:pPr algn="l"/>
            <a:r>
              <a:rPr lang="zh-CN" sz="2400" dirty="0" smtClean="0">
                <a:latin typeface="微软雅黑" panose="020B0503020204020204" pitchFamily="34" charset="-122"/>
                <a:ea typeface="微软雅黑" panose="020B0503020204020204" pitchFamily="34" charset="-122"/>
                <a:sym typeface="+mn-ea"/>
              </a:rPr>
              <a:t>逐列及多函数应用</a:t>
            </a:r>
            <a:endParaRPr lang="zh-CN" sz="2400" dirty="0" smtClean="0">
              <a:latin typeface="微软雅黑" panose="020B0503020204020204" pitchFamily="34" charset="-122"/>
              <a:ea typeface="微软雅黑" panose="020B0503020204020204" pitchFamily="34" charset="-122"/>
              <a:sym typeface="+mn-ea"/>
            </a:endParaRPr>
          </a:p>
        </p:txBody>
      </p:sp>
      <p:sp>
        <p:nvSpPr>
          <p:cNvPr id="4" name="TextBox 5"/>
          <p:cNvSpPr txBox="1">
            <a:spLocks noChangeArrowheads="1"/>
          </p:cNvSpPr>
          <p:nvPr>
            <p:custDataLst>
              <p:tags r:id="rId4"/>
            </p:custDataLst>
          </p:nvPr>
        </p:nvSpPr>
        <p:spPr bwMode="auto">
          <a:xfrm>
            <a:off x="725864" y="1797214"/>
            <a:ext cx="10605711"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使用小费数据集作为数据案例。如果需要在一列上进行多聚合函数的运算，可以在agg参数中传入多函数列表。</a:t>
            </a:r>
            <a:endParaRPr kumimoji="0" lang="zh-CN" sz="2000" dirty="0">
              <a:solidFill>
                <a:srgbClr val="000000"/>
              </a:solidFill>
              <a:latin typeface="微软雅黑" panose="020B0503020204020204" pitchFamily="34" charset="-122"/>
              <a:ea typeface="微软雅黑" panose="020B0503020204020204" pitchFamily="34" charset="-122"/>
            </a:endParaRPr>
          </a:p>
        </p:txBody>
      </p:sp>
      <p:pic>
        <p:nvPicPr>
          <p:cNvPr id="187" name="图片 187"/>
          <p:cNvPicPr>
            <a:picLocks noChangeAspect="1"/>
          </p:cNvPicPr>
          <p:nvPr/>
        </p:nvPicPr>
        <p:blipFill>
          <a:blip r:embed="rId5"/>
          <a:stretch>
            <a:fillRect/>
          </a:stretch>
        </p:blipFill>
        <p:spPr>
          <a:xfrm>
            <a:off x="3289935" y="3013710"/>
            <a:ext cx="5612765" cy="2040890"/>
          </a:xfrm>
          <a:prstGeom prst="rect">
            <a:avLst/>
          </a:prstGeom>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txBox="1"/>
          <p:nvPr>
            <p:custDataLst>
              <p:tags r:id="rId1"/>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2 </a:t>
            </a:r>
            <a:r>
              <a:rPr lang="zh-CN" altLang="en-US" smtClean="0"/>
              <a:t>聚合运算</a:t>
            </a:r>
            <a:endParaRPr lang="zh-CN" altLang="en-US" smtClean="0"/>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2621280" cy="460375"/>
          </a:xfrm>
          <a:prstGeom prst="rect">
            <a:avLst/>
          </a:prstGeom>
          <a:noFill/>
        </p:spPr>
        <p:txBody>
          <a:bodyPr wrap="none" rtlCol="0">
            <a:spAutoFit/>
          </a:bodyPr>
          <a:p>
            <a:pPr algn="l"/>
            <a:r>
              <a:rPr lang="zh-CN" sz="2400" dirty="0" smtClean="0">
                <a:latin typeface="微软雅黑" panose="020B0503020204020204" pitchFamily="34" charset="-122"/>
                <a:ea typeface="微软雅黑" panose="020B0503020204020204" pitchFamily="34" charset="-122"/>
                <a:sym typeface="+mn-ea"/>
              </a:rPr>
              <a:t>逐列及多函数应用</a:t>
            </a:r>
            <a:endParaRPr lang="zh-CN" sz="2400" dirty="0" smtClean="0">
              <a:latin typeface="微软雅黑" panose="020B0503020204020204" pitchFamily="34" charset="-122"/>
              <a:ea typeface="微软雅黑" panose="020B0503020204020204" pitchFamily="34" charset="-122"/>
              <a:sym typeface="+mn-ea"/>
            </a:endParaRPr>
          </a:p>
        </p:txBody>
      </p:sp>
      <p:sp>
        <p:nvSpPr>
          <p:cNvPr id="4" name="TextBox 5"/>
          <p:cNvSpPr txBox="1">
            <a:spLocks noChangeArrowheads="1"/>
          </p:cNvSpPr>
          <p:nvPr>
            <p:custDataLst>
              <p:tags r:id="rId4"/>
            </p:custDataLst>
          </p:nvPr>
        </p:nvSpPr>
        <p:spPr bwMode="auto">
          <a:xfrm>
            <a:off x="725864" y="1797214"/>
            <a:ext cx="10605711"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上面的结果中，会使用聚合函数名称作为结果的列名，也可以自定义结果中的列名，可以使用元组的形式传入，元组中第一个元素是列名，第二个元素是聚合函数。</a:t>
            </a:r>
            <a:endParaRPr kumimoji="0" lang="zh-CN" sz="2000" dirty="0">
              <a:solidFill>
                <a:srgbClr val="000000"/>
              </a:solidFill>
              <a:latin typeface="微软雅黑" panose="020B0503020204020204" pitchFamily="34" charset="-122"/>
              <a:ea typeface="微软雅黑" panose="020B0503020204020204" pitchFamily="34" charset="-122"/>
            </a:endParaRPr>
          </a:p>
        </p:txBody>
      </p:sp>
      <p:pic>
        <p:nvPicPr>
          <p:cNvPr id="188" name="图片 188"/>
          <p:cNvPicPr>
            <a:picLocks noChangeAspect="1"/>
          </p:cNvPicPr>
          <p:nvPr/>
        </p:nvPicPr>
        <p:blipFill>
          <a:blip r:embed="rId5"/>
          <a:stretch>
            <a:fillRect/>
          </a:stretch>
        </p:blipFill>
        <p:spPr>
          <a:xfrm>
            <a:off x="2104390" y="3013710"/>
            <a:ext cx="7983855" cy="1878330"/>
          </a:xfrm>
          <a:prstGeom prst="rect">
            <a:avLst/>
          </a:prstGeom>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txBox="1"/>
          <p:nvPr>
            <p:custDataLst>
              <p:tags r:id="rId1"/>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2 </a:t>
            </a:r>
            <a:r>
              <a:rPr lang="zh-CN" altLang="en-US" smtClean="0"/>
              <a:t>聚合运算</a:t>
            </a:r>
            <a:endParaRPr lang="zh-CN" altLang="en-US" smtClean="0"/>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2621280" cy="460375"/>
          </a:xfrm>
          <a:prstGeom prst="rect">
            <a:avLst/>
          </a:prstGeom>
          <a:noFill/>
        </p:spPr>
        <p:txBody>
          <a:bodyPr wrap="none" rtlCol="0">
            <a:spAutoFit/>
          </a:bodyPr>
          <a:p>
            <a:pPr algn="l"/>
            <a:r>
              <a:rPr lang="zh-CN" sz="2400" dirty="0" smtClean="0">
                <a:latin typeface="微软雅黑" panose="020B0503020204020204" pitchFamily="34" charset="-122"/>
                <a:ea typeface="微软雅黑" panose="020B0503020204020204" pitchFamily="34" charset="-122"/>
                <a:sym typeface="+mn-ea"/>
              </a:rPr>
              <a:t>逐列及多函数应用</a:t>
            </a:r>
            <a:endParaRPr lang="zh-CN" sz="2400" dirty="0" smtClean="0">
              <a:latin typeface="微软雅黑" panose="020B0503020204020204" pitchFamily="34" charset="-122"/>
              <a:ea typeface="微软雅黑" panose="020B0503020204020204" pitchFamily="34" charset="-122"/>
              <a:sym typeface="+mn-ea"/>
            </a:endParaRPr>
          </a:p>
        </p:txBody>
      </p:sp>
      <p:sp>
        <p:nvSpPr>
          <p:cNvPr id="4" name="TextBox 5"/>
          <p:cNvSpPr txBox="1">
            <a:spLocks noChangeArrowheads="1"/>
          </p:cNvSpPr>
          <p:nvPr>
            <p:custDataLst>
              <p:tags r:id="rId4"/>
            </p:custDataLst>
          </p:nvPr>
        </p:nvSpPr>
        <p:spPr bwMode="auto">
          <a:xfrm>
            <a:off x="725805" y="1797050"/>
            <a:ext cx="5149215"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在DataFrame中，可以指定应用到所有列上的函数列表或每一列上要应用的不同函数。如果需要对不同列使用不同的函数运算，可以通过字典来定义映射关系。</a:t>
            </a:r>
            <a:endParaRPr kumimoji="0" lang="zh-CN" sz="2000" dirty="0">
              <a:solidFill>
                <a:srgbClr val="000000"/>
              </a:solidFill>
              <a:latin typeface="微软雅黑" panose="020B0503020204020204" pitchFamily="34" charset="-122"/>
              <a:ea typeface="微软雅黑" panose="020B0503020204020204" pitchFamily="34" charset="-122"/>
            </a:endParaRPr>
          </a:p>
        </p:txBody>
      </p:sp>
      <p:pic>
        <p:nvPicPr>
          <p:cNvPr id="189" name="图片 189"/>
          <p:cNvPicPr>
            <a:picLocks noChangeAspect="1"/>
          </p:cNvPicPr>
          <p:nvPr/>
        </p:nvPicPr>
        <p:blipFill>
          <a:blip r:embed="rId5"/>
          <a:stretch>
            <a:fillRect/>
          </a:stretch>
        </p:blipFill>
        <p:spPr>
          <a:xfrm>
            <a:off x="6096000" y="1913890"/>
            <a:ext cx="5328920" cy="4106545"/>
          </a:xfrm>
          <a:prstGeom prst="rect">
            <a:avLst/>
          </a:prstGeom>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txBox="1"/>
          <p:nvPr>
            <p:custDataLst>
              <p:tags r:id="rId1"/>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2 </a:t>
            </a:r>
            <a:r>
              <a:rPr lang="zh-CN" altLang="en-US" smtClean="0"/>
              <a:t>聚合运算</a:t>
            </a:r>
            <a:endParaRPr lang="zh-CN" altLang="en-US" smtClean="0"/>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2621280" cy="460375"/>
          </a:xfrm>
          <a:prstGeom prst="rect">
            <a:avLst/>
          </a:prstGeom>
          <a:noFill/>
        </p:spPr>
        <p:txBody>
          <a:bodyPr wrap="none" rtlCol="0">
            <a:spAutoFit/>
          </a:bodyPr>
          <a:p>
            <a:pPr algn="l"/>
            <a:r>
              <a:rPr lang="zh-CN" sz="2400" dirty="0" smtClean="0">
                <a:latin typeface="微软雅黑" panose="020B0503020204020204" pitchFamily="34" charset="-122"/>
                <a:ea typeface="微软雅黑" panose="020B0503020204020204" pitchFamily="34" charset="-122"/>
                <a:sym typeface="+mn-ea"/>
              </a:rPr>
              <a:t>逐列及多函数应用</a:t>
            </a:r>
            <a:endParaRPr lang="zh-CN" sz="2400" dirty="0" smtClean="0">
              <a:latin typeface="微软雅黑" panose="020B0503020204020204" pitchFamily="34" charset="-122"/>
              <a:ea typeface="微软雅黑" panose="020B0503020204020204" pitchFamily="34" charset="-122"/>
              <a:sym typeface="+mn-ea"/>
            </a:endParaRPr>
          </a:p>
        </p:txBody>
      </p:sp>
      <p:sp>
        <p:nvSpPr>
          <p:cNvPr id="4" name="TextBox 5"/>
          <p:cNvSpPr txBox="1">
            <a:spLocks noChangeArrowheads="1"/>
          </p:cNvSpPr>
          <p:nvPr>
            <p:custDataLst>
              <p:tags r:id="rId4"/>
            </p:custDataLst>
          </p:nvPr>
        </p:nvSpPr>
        <p:spPr bwMode="auto">
          <a:xfrm>
            <a:off x="725864" y="1797214"/>
            <a:ext cx="10605711"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上图的示例中，会将分组指标“day”和“time”作为结果数据中的索引。如果希望返回的结果不以分组键为索引，可以设置as_index=False。</a:t>
            </a:r>
            <a:endParaRPr kumimoji="0" lang="zh-CN" sz="2000" dirty="0">
              <a:solidFill>
                <a:srgbClr val="000000"/>
              </a:solidFill>
              <a:latin typeface="微软雅黑" panose="020B0503020204020204" pitchFamily="34" charset="-122"/>
              <a:ea typeface="微软雅黑" panose="020B0503020204020204" pitchFamily="34" charset="-122"/>
            </a:endParaRPr>
          </a:p>
        </p:txBody>
      </p:sp>
      <p:pic>
        <p:nvPicPr>
          <p:cNvPr id="190" name="图片 190"/>
          <p:cNvPicPr>
            <a:picLocks noChangeAspect="1"/>
          </p:cNvPicPr>
          <p:nvPr/>
        </p:nvPicPr>
        <p:blipFill>
          <a:blip r:embed="rId5"/>
          <a:stretch>
            <a:fillRect/>
          </a:stretch>
        </p:blipFill>
        <p:spPr>
          <a:xfrm>
            <a:off x="2208530" y="2938145"/>
            <a:ext cx="7775575" cy="2368550"/>
          </a:xfrm>
          <a:prstGeom prst="rect">
            <a:avLst/>
          </a:prstGeom>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txBox="1"/>
          <p:nvPr>
            <p:custDataLst>
              <p:tags r:id="rId1"/>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3 </a:t>
            </a:r>
            <a:r>
              <a:rPr lang="zh-CN" altLang="en-US" smtClean="0"/>
              <a:t>分组运算</a:t>
            </a:r>
            <a:endParaRPr lang="zh-CN" altLang="en-US" smtClean="0"/>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2219960" cy="460375"/>
          </a:xfrm>
          <a:prstGeom prst="rect">
            <a:avLst/>
          </a:prstGeom>
          <a:noFill/>
        </p:spPr>
        <p:txBody>
          <a:bodyPr wrap="none" rtlCol="0">
            <a:spAutoFit/>
          </a:bodyPr>
          <a:p>
            <a:pPr algn="l"/>
            <a:r>
              <a:rPr lang="zh-CN" sz="2400" dirty="0" smtClean="0">
                <a:latin typeface="微软雅黑" panose="020B0503020204020204" pitchFamily="34" charset="-122"/>
                <a:ea typeface="微软雅黑" panose="020B0503020204020204" pitchFamily="34" charset="-122"/>
                <a:sym typeface="+mn-ea"/>
              </a:rPr>
              <a:t>transform方法</a:t>
            </a:r>
            <a:endParaRPr lang="zh-CN" sz="2400" dirty="0" smtClean="0">
              <a:latin typeface="微软雅黑" panose="020B0503020204020204" pitchFamily="34" charset="-122"/>
              <a:ea typeface="微软雅黑" panose="020B0503020204020204" pitchFamily="34" charset="-122"/>
              <a:sym typeface="+mn-ea"/>
            </a:endParaRPr>
          </a:p>
        </p:txBody>
      </p:sp>
      <p:sp>
        <p:nvSpPr>
          <p:cNvPr id="4" name="TextBox 5"/>
          <p:cNvSpPr txBox="1">
            <a:spLocks noChangeArrowheads="1"/>
          </p:cNvSpPr>
          <p:nvPr>
            <p:custDataLst>
              <p:tags r:id="rId4"/>
            </p:custDataLst>
          </p:nvPr>
        </p:nvSpPr>
        <p:spPr bwMode="auto">
          <a:xfrm>
            <a:off x="725864" y="1797214"/>
            <a:ext cx="10605711"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transform函数可以使运算结果分布到每一行。</a:t>
            </a:r>
            <a:endParaRPr kumimoji="0" lang="zh-CN" sz="2000" dirty="0">
              <a:solidFill>
                <a:srgbClr val="000000"/>
              </a:solidFill>
              <a:latin typeface="微软雅黑" panose="020B0503020204020204" pitchFamily="34" charset="-122"/>
              <a:ea typeface="微软雅黑" panose="020B0503020204020204" pitchFamily="34" charset="-122"/>
            </a:endParaRPr>
          </a:p>
        </p:txBody>
      </p:sp>
      <p:pic>
        <p:nvPicPr>
          <p:cNvPr id="191" name="图片 191"/>
          <p:cNvPicPr>
            <a:picLocks noChangeAspect="1"/>
          </p:cNvPicPr>
          <p:nvPr/>
        </p:nvPicPr>
        <p:blipFill>
          <a:blip r:embed="rId5"/>
          <a:srcRect r="56205" b="45929"/>
          <a:stretch>
            <a:fillRect/>
          </a:stretch>
        </p:blipFill>
        <p:spPr>
          <a:xfrm>
            <a:off x="3315335" y="2385060"/>
            <a:ext cx="1672590" cy="2983230"/>
          </a:xfrm>
          <a:prstGeom prst="rect">
            <a:avLst/>
          </a:prstGeom>
          <a:ln>
            <a:noFill/>
          </a:ln>
        </p:spPr>
      </p:pic>
      <p:pic>
        <p:nvPicPr>
          <p:cNvPr id="350517485" name="图片 350517485"/>
          <p:cNvPicPr>
            <a:picLocks noChangeAspect="1"/>
          </p:cNvPicPr>
          <p:nvPr/>
        </p:nvPicPr>
        <p:blipFill>
          <a:blip r:embed="rId5"/>
          <a:srcRect t="57103"/>
          <a:stretch>
            <a:fillRect/>
          </a:stretch>
        </p:blipFill>
        <p:spPr>
          <a:xfrm>
            <a:off x="5698490" y="2607310"/>
            <a:ext cx="4477385" cy="2774315"/>
          </a:xfrm>
          <a:prstGeom prst="rect">
            <a:avLst/>
          </a:prstGeom>
          <a:ln>
            <a:noFill/>
          </a:ln>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txBox="1"/>
          <p:nvPr>
            <p:custDataLst>
              <p:tags r:id="rId1"/>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3 </a:t>
            </a:r>
            <a:r>
              <a:rPr lang="zh-CN" altLang="en-US" smtClean="0"/>
              <a:t>分组运算</a:t>
            </a:r>
            <a:endParaRPr lang="zh-CN" altLang="en-US" smtClean="0"/>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2219960" cy="460375"/>
          </a:xfrm>
          <a:prstGeom prst="rect">
            <a:avLst/>
          </a:prstGeom>
          <a:noFill/>
        </p:spPr>
        <p:txBody>
          <a:bodyPr wrap="none" rtlCol="0">
            <a:spAutoFit/>
          </a:bodyPr>
          <a:p>
            <a:pPr algn="l"/>
            <a:r>
              <a:rPr lang="zh-CN" sz="2400" dirty="0" smtClean="0">
                <a:latin typeface="微软雅黑" panose="020B0503020204020204" pitchFamily="34" charset="-122"/>
                <a:ea typeface="微软雅黑" panose="020B0503020204020204" pitchFamily="34" charset="-122"/>
                <a:sym typeface="+mn-ea"/>
              </a:rPr>
              <a:t>transform方法</a:t>
            </a:r>
            <a:endParaRPr lang="zh-CN" sz="2400" dirty="0" smtClean="0">
              <a:latin typeface="微软雅黑" panose="020B0503020204020204" pitchFamily="34" charset="-122"/>
              <a:ea typeface="微软雅黑" panose="020B0503020204020204" pitchFamily="34" charset="-122"/>
              <a:sym typeface="+mn-ea"/>
            </a:endParaRPr>
          </a:p>
        </p:txBody>
      </p:sp>
      <p:sp>
        <p:nvSpPr>
          <p:cNvPr id="4" name="TextBox 5"/>
          <p:cNvSpPr txBox="1">
            <a:spLocks noChangeArrowheads="1"/>
          </p:cNvSpPr>
          <p:nvPr>
            <p:custDataLst>
              <p:tags r:id="rId4"/>
            </p:custDataLst>
          </p:nvPr>
        </p:nvSpPr>
        <p:spPr bwMode="auto">
          <a:xfrm>
            <a:off x="725864" y="1797214"/>
            <a:ext cx="10605711"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上述结果，经过transform计算分数的平均值后，得到的结果保持了与原始数据集相同数量的项目，这是transform的独特之处。</a:t>
            </a:r>
            <a:endParaRPr kumimoji="0" lang="zh-CN" sz="200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也可以直接将transform结果直接作为df中的一列。</a:t>
            </a:r>
            <a:endParaRPr kumimoji="0" lang="zh-CN" sz="2000" dirty="0">
              <a:solidFill>
                <a:srgbClr val="000000"/>
              </a:solidFill>
              <a:latin typeface="微软雅黑" panose="020B0503020204020204" pitchFamily="34" charset="-122"/>
              <a:ea typeface="微软雅黑" panose="020B0503020204020204" pitchFamily="34" charset="-122"/>
            </a:endParaRPr>
          </a:p>
        </p:txBody>
      </p:sp>
      <p:pic>
        <p:nvPicPr>
          <p:cNvPr id="1024" name="图片 1024"/>
          <p:cNvPicPr>
            <a:picLocks noChangeAspect="1"/>
          </p:cNvPicPr>
          <p:nvPr/>
        </p:nvPicPr>
        <p:blipFill>
          <a:blip r:embed="rId5"/>
          <a:stretch>
            <a:fillRect/>
          </a:stretch>
        </p:blipFill>
        <p:spPr>
          <a:xfrm>
            <a:off x="4094480" y="3251835"/>
            <a:ext cx="4003040" cy="3003550"/>
          </a:xfrm>
          <a:prstGeom prst="rect">
            <a:avLst/>
          </a:prstGeom>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txBox="1"/>
          <p:nvPr>
            <p:custDataLst>
              <p:tags r:id="rId1"/>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3 </a:t>
            </a:r>
            <a:r>
              <a:rPr lang="zh-CN" altLang="en-US" smtClean="0"/>
              <a:t>分组运算</a:t>
            </a:r>
            <a:endParaRPr lang="zh-CN" altLang="en-US" smtClean="0"/>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2219960" cy="460375"/>
          </a:xfrm>
          <a:prstGeom prst="rect">
            <a:avLst/>
          </a:prstGeom>
          <a:noFill/>
        </p:spPr>
        <p:txBody>
          <a:bodyPr wrap="none" rtlCol="0">
            <a:spAutoFit/>
          </a:bodyPr>
          <a:p>
            <a:pPr algn="l"/>
            <a:r>
              <a:rPr lang="zh-CN" sz="2400" dirty="0" smtClean="0">
                <a:latin typeface="微软雅黑" panose="020B0503020204020204" pitchFamily="34" charset="-122"/>
                <a:ea typeface="微软雅黑" panose="020B0503020204020204" pitchFamily="34" charset="-122"/>
                <a:sym typeface="+mn-ea"/>
              </a:rPr>
              <a:t>transform方法</a:t>
            </a:r>
            <a:endParaRPr lang="zh-CN" sz="2400" dirty="0" smtClean="0">
              <a:latin typeface="微软雅黑" panose="020B0503020204020204" pitchFamily="34" charset="-122"/>
              <a:ea typeface="微软雅黑" panose="020B0503020204020204" pitchFamily="34" charset="-122"/>
              <a:sym typeface="+mn-ea"/>
            </a:endParaRPr>
          </a:p>
        </p:txBody>
      </p:sp>
      <p:sp>
        <p:nvSpPr>
          <p:cNvPr id="4" name="TextBox 5"/>
          <p:cNvSpPr txBox="1">
            <a:spLocks noChangeArrowheads="1"/>
          </p:cNvSpPr>
          <p:nvPr>
            <p:custDataLst>
              <p:tags r:id="rId4"/>
            </p:custDataLst>
          </p:nvPr>
        </p:nvSpPr>
        <p:spPr bwMode="auto">
          <a:xfrm>
            <a:off x="725864" y="1797214"/>
            <a:ext cx="10605711"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下面以图解的方式来看看进行groupby后transform的实现过程。</a:t>
            </a:r>
            <a:endParaRPr kumimoji="0" lang="zh-CN" sz="2000" dirty="0">
              <a:solidFill>
                <a:srgbClr val="000000"/>
              </a:solidFill>
              <a:latin typeface="微软雅黑" panose="020B0503020204020204" pitchFamily="34" charset="-122"/>
              <a:ea typeface="微软雅黑" panose="020B0503020204020204" pitchFamily="34" charset="-122"/>
            </a:endParaRPr>
          </a:p>
        </p:txBody>
      </p:sp>
      <p:pic>
        <p:nvPicPr>
          <p:cNvPr id="1025" name="图片 1025"/>
          <p:cNvPicPr>
            <a:picLocks noChangeAspect="1"/>
          </p:cNvPicPr>
          <p:nvPr/>
        </p:nvPicPr>
        <p:blipFill>
          <a:blip r:embed="rId5"/>
          <a:stretch>
            <a:fillRect/>
          </a:stretch>
        </p:blipFill>
        <p:spPr>
          <a:xfrm>
            <a:off x="1979295" y="2552065"/>
            <a:ext cx="8234045" cy="271335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2"/>
          <p:cNvSpPr txBox="1"/>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kern="0" dirty="0"/>
              <a:t>   </a:t>
            </a:r>
            <a:r>
              <a:rPr lang="zh-CN" altLang="en-US" kern="0" dirty="0" smtClean="0"/>
              <a:t>基于招聘项目的</a:t>
            </a:r>
            <a:r>
              <a:rPr lang="zh-CN" altLang="en-US" kern="0" dirty="0"/>
              <a:t>需求分析</a:t>
            </a:r>
            <a:endParaRPr lang="zh-CN" altLang="en-US" kern="0" dirty="0"/>
          </a:p>
        </p:txBody>
      </p:sp>
      <p:pic>
        <p:nvPicPr>
          <p:cNvPr id="5" name="图片 4" descr="https://img0.baidu.com/it/u=2701651786,2830815645&amp;fm=253&amp;fmt=auto&amp;app=138&amp;f=JPEG?w=889&amp;h=500"/>
          <p:cNvPicPr/>
          <p:nvPr/>
        </p:nvPicPr>
        <p:blipFill>
          <a:blip r:embed="rId1">
            <a:extLst>
              <a:ext uri="{28A0092B-C50C-407E-A947-70E740481C1C}">
                <a14:useLocalDpi xmlns:a14="http://schemas.microsoft.com/office/drawing/2010/main" val="0"/>
              </a:ext>
            </a:extLst>
          </a:blip>
          <a:srcRect/>
          <a:stretch>
            <a:fillRect/>
          </a:stretch>
        </p:blipFill>
        <p:spPr bwMode="auto">
          <a:xfrm>
            <a:off x="2199004" y="1397317"/>
            <a:ext cx="7656196" cy="4556443"/>
          </a:xfrm>
          <a:prstGeom prst="rect">
            <a:avLst/>
          </a:prstGeom>
          <a:noFill/>
          <a:ln>
            <a:noFill/>
          </a:ln>
          <a:effectLst>
            <a:outerShdw blurRad="50800" dist="38100" dir="2700000" algn="tl" rotWithShape="0">
              <a:prstClr val="black">
                <a:alpha val="40000"/>
              </a:prstClr>
            </a:outerShdw>
          </a:effectLst>
        </p:spPr>
      </p:pic>
      <p:sp>
        <p:nvSpPr>
          <p:cNvPr id="6" name="矩形 5"/>
          <p:cNvSpPr/>
          <p:nvPr/>
        </p:nvSpPr>
        <p:spPr bwMode="auto">
          <a:xfrm>
            <a:off x="2199004" y="1397316"/>
            <a:ext cx="7656196" cy="4556443"/>
          </a:xfrm>
          <a:prstGeom prst="rect">
            <a:avLst/>
          </a:prstGeom>
          <a:solidFill>
            <a:srgbClr val="558ED5">
              <a:alpha val="69804"/>
            </a:srgbClr>
          </a:solidFill>
          <a:ln w="25400" cap="flat" cmpd="sng">
            <a:noFill/>
            <a:prstDash val="sysDash"/>
            <a:round/>
          </a:ln>
        </p:spPr>
        <p:txBody>
          <a:bodyPr rtlCol="0" anchor="ctr"/>
          <a:lstStyle/>
          <a:p>
            <a:pPr algn="ctr">
              <a:lnSpc>
                <a:spcPct val="150000"/>
              </a:lnSpc>
            </a:pPr>
            <a:r>
              <a:rPr lang="zh-CN" altLang="en-US" sz="3200" b="1" dirty="0">
                <a:solidFill>
                  <a:srgbClr val="FFC000"/>
                </a:solidFill>
                <a:latin typeface="微软雅黑" panose="020B0503020204020204" pitchFamily="34" charset="-122"/>
                <a:ea typeface="微软雅黑" panose="020B0503020204020204" pitchFamily="34" charset="-122"/>
              </a:rPr>
              <a:t>第一</a:t>
            </a:r>
            <a:r>
              <a:rPr lang="zh-CN" altLang="en-US" sz="3200" b="1" dirty="0" smtClean="0">
                <a:solidFill>
                  <a:srgbClr val="FFC000"/>
                </a:solidFill>
                <a:latin typeface="微软雅黑" panose="020B0503020204020204" pitchFamily="34" charset="-122"/>
                <a:ea typeface="微软雅黑" panose="020B0503020204020204" pitchFamily="34" charset="-122"/>
              </a:rPr>
              <a:t>步：根据实际业务明确需求</a:t>
            </a:r>
            <a:endParaRPr lang="en-US" altLang="zh-CN" sz="3200" b="1" dirty="0" smtClean="0">
              <a:solidFill>
                <a:srgbClr val="FFC000"/>
              </a:solidFill>
              <a:latin typeface="微软雅黑" panose="020B0503020204020204" pitchFamily="34" charset="-122"/>
              <a:ea typeface="微软雅黑" panose="020B0503020204020204" pitchFamily="34" charset="-122"/>
            </a:endParaRPr>
          </a:p>
          <a:p>
            <a:pPr algn="ctr">
              <a:lnSpc>
                <a:spcPct val="150000"/>
              </a:lnSpc>
            </a:pPr>
            <a:r>
              <a:rPr lang="zh-CN" altLang="en-US" sz="3200" b="1" dirty="0" smtClean="0">
                <a:solidFill>
                  <a:srgbClr val="FFC000"/>
                </a:solidFill>
                <a:latin typeface="微软雅黑" panose="020B0503020204020204" pitchFamily="34" charset="-122"/>
                <a:ea typeface="微软雅黑" panose="020B0503020204020204" pitchFamily="34" charset="-122"/>
              </a:rPr>
              <a:t>第二步：要掌握数据分析技术路线</a:t>
            </a:r>
            <a:endParaRPr lang="zh-CN" altLang="en-US" sz="3200" b="1"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txBox="1"/>
          <p:nvPr>
            <p:custDataLst>
              <p:tags r:id="rId1"/>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3 </a:t>
            </a:r>
            <a:r>
              <a:rPr lang="zh-CN" altLang="en-US" smtClean="0"/>
              <a:t>分组运算</a:t>
            </a:r>
            <a:endParaRPr lang="zh-CN" altLang="en-US" smtClean="0"/>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593215" cy="460375"/>
          </a:xfrm>
          <a:prstGeom prst="rect">
            <a:avLst/>
          </a:prstGeom>
          <a:noFill/>
        </p:spPr>
        <p:txBody>
          <a:bodyPr wrap="none" rtlCol="0">
            <a:spAutoFit/>
          </a:bodyPr>
          <a:p>
            <a:pPr algn="l"/>
            <a:r>
              <a:rPr lang="zh-CN" sz="2400" dirty="0" smtClean="0">
                <a:latin typeface="微软雅黑" panose="020B0503020204020204" pitchFamily="34" charset="-122"/>
                <a:ea typeface="微软雅黑" panose="020B0503020204020204" pitchFamily="34" charset="-122"/>
                <a:sym typeface="+mn-ea"/>
              </a:rPr>
              <a:t>apply方法</a:t>
            </a:r>
            <a:endParaRPr lang="zh-CN" sz="2400" dirty="0" smtClean="0">
              <a:latin typeface="微软雅黑" panose="020B0503020204020204" pitchFamily="34" charset="-122"/>
              <a:ea typeface="微软雅黑" panose="020B0503020204020204" pitchFamily="34" charset="-122"/>
              <a:sym typeface="+mn-ea"/>
            </a:endParaRPr>
          </a:p>
        </p:txBody>
      </p:sp>
      <p:sp>
        <p:nvSpPr>
          <p:cNvPr id="4" name="TextBox 5"/>
          <p:cNvSpPr txBox="1">
            <a:spLocks noChangeArrowheads="1"/>
          </p:cNvSpPr>
          <p:nvPr>
            <p:custDataLst>
              <p:tags r:id="rId4"/>
            </p:custDataLst>
          </p:nvPr>
        </p:nvSpPr>
        <p:spPr bwMode="auto">
          <a:xfrm>
            <a:off x="725864" y="1797214"/>
            <a:ext cx="10605711"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apply方法用于对DataFrame中的数据进行按行或者按列操作，它在分组运算中也能发挥强大的功能，比如计算小费数据集中根据性别分组后消费金额排在前5名的DataFrame数据。</a:t>
            </a:r>
            <a:endParaRPr kumimoji="0" lang="zh-CN" sz="2000" dirty="0">
              <a:solidFill>
                <a:srgbClr val="000000"/>
              </a:solidFill>
              <a:latin typeface="微软雅黑" panose="020B0503020204020204" pitchFamily="34" charset="-122"/>
              <a:ea typeface="微软雅黑" panose="020B0503020204020204" pitchFamily="34" charset="-122"/>
            </a:endParaRPr>
          </a:p>
        </p:txBody>
      </p:sp>
      <p:pic>
        <p:nvPicPr>
          <p:cNvPr id="576" name="图片 576"/>
          <p:cNvPicPr>
            <a:picLocks noChangeAspect="1"/>
          </p:cNvPicPr>
          <p:nvPr/>
        </p:nvPicPr>
        <p:blipFill>
          <a:blip r:embed="rId5"/>
          <a:stretch>
            <a:fillRect/>
          </a:stretch>
        </p:blipFill>
        <p:spPr>
          <a:xfrm>
            <a:off x="4283393" y="2868930"/>
            <a:ext cx="3489325" cy="3181350"/>
          </a:xfrm>
          <a:prstGeom prst="rect">
            <a:avLst/>
          </a:prstGeom>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txBox="1"/>
          <p:nvPr>
            <p:custDataLst>
              <p:tags r:id="rId1"/>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3 </a:t>
            </a:r>
            <a:r>
              <a:rPr lang="zh-CN" altLang="en-US" smtClean="0"/>
              <a:t>分组运算</a:t>
            </a:r>
            <a:endParaRPr lang="zh-CN" altLang="en-US" smtClean="0"/>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593215" cy="460375"/>
          </a:xfrm>
          <a:prstGeom prst="rect">
            <a:avLst/>
          </a:prstGeom>
          <a:noFill/>
        </p:spPr>
        <p:txBody>
          <a:bodyPr wrap="none" rtlCol="0">
            <a:spAutoFit/>
          </a:bodyPr>
          <a:p>
            <a:pPr algn="l"/>
            <a:r>
              <a:rPr lang="zh-CN" sz="2400" dirty="0" smtClean="0">
                <a:latin typeface="微软雅黑" panose="020B0503020204020204" pitchFamily="34" charset="-122"/>
                <a:ea typeface="微软雅黑" panose="020B0503020204020204" pitchFamily="34" charset="-122"/>
                <a:sym typeface="+mn-ea"/>
              </a:rPr>
              <a:t>apply方法</a:t>
            </a:r>
            <a:endParaRPr lang="zh-CN" sz="2400" dirty="0" smtClean="0">
              <a:latin typeface="微软雅黑" panose="020B0503020204020204" pitchFamily="34" charset="-122"/>
              <a:ea typeface="微软雅黑" panose="020B0503020204020204" pitchFamily="34" charset="-122"/>
              <a:sym typeface="+mn-ea"/>
            </a:endParaRPr>
          </a:p>
        </p:txBody>
      </p:sp>
      <p:sp>
        <p:nvSpPr>
          <p:cNvPr id="4" name="TextBox 5"/>
          <p:cNvSpPr txBox="1">
            <a:spLocks noChangeArrowheads="1"/>
          </p:cNvSpPr>
          <p:nvPr>
            <p:custDataLst>
              <p:tags r:id="rId4"/>
            </p:custDataLst>
          </p:nvPr>
        </p:nvSpPr>
        <p:spPr bwMode="auto">
          <a:xfrm>
            <a:off x="725864" y="1797214"/>
            <a:ext cx="10605711"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上图中定义top函数，使用sort_values中的ascending=False实现按照tip降序排列，并获取排在前5名的数据，再根据groupby对sex分组，分别求取Female和Male小费金额排在前5名的数据。如果希望返回的结果不以分组键作为索引，可以传入参数group_keys=False。</a:t>
            </a:r>
            <a:endParaRPr kumimoji="0" lang="zh-CN" sz="2000" dirty="0">
              <a:solidFill>
                <a:srgbClr val="000000"/>
              </a:solidFill>
              <a:latin typeface="微软雅黑" panose="020B0503020204020204" pitchFamily="34" charset="-122"/>
              <a:ea typeface="微软雅黑" panose="020B0503020204020204" pitchFamily="34" charset="-122"/>
            </a:endParaRPr>
          </a:p>
        </p:txBody>
      </p:sp>
      <p:pic>
        <p:nvPicPr>
          <p:cNvPr id="577" name="图片 577"/>
          <p:cNvPicPr>
            <a:picLocks noChangeAspect="1"/>
          </p:cNvPicPr>
          <p:nvPr/>
        </p:nvPicPr>
        <p:blipFill>
          <a:blip r:embed="rId5"/>
          <a:stretch>
            <a:fillRect/>
          </a:stretch>
        </p:blipFill>
        <p:spPr>
          <a:xfrm>
            <a:off x="4342765" y="3214370"/>
            <a:ext cx="3506470" cy="3074035"/>
          </a:xfrm>
          <a:prstGeom prst="rect">
            <a:avLst/>
          </a:prstGeom>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353568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sym typeface="+mn-ea"/>
              </a:rPr>
              <a:t>基于招聘信息的数据分析</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4 </a:t>
            </a:r>
            <a:r>
              <a:rPr lang="zh-CN" altLang="en-US" smtClean="0"/>
              <a:t>基于招聘信息的数据分析</a:t>
            </a:r>
            <a:endParaRPr lang="zh-CN" altLang="en-US" smtClean="0"/>
          </a:p>
        </p:txBody>
      </p:sp>
      <p:sp>
        <p:nvSpPr>
          <p:cNvPr id="2" name="TextBox 5"/>
          <p:cNvSpPr txBox="1">
            <a:spLocks noChangeArrowheads="1"/>
          </p:cNvSpPr>
          <p:nvPr>
            <p:custDataLst>
              <p:tags r:id="rId4"/>
            </p:custDataLst>
          </p:nvPr>
        </p:nvSpPr>
        <p:spPr bwMode="auto">
          <a:xfrm>
            <a:off x="725864" y="1797214"/>
            <a:ext cx="10605711"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详见教材示例。</a:t>
            </a:r>
            <a:endParaRPr kumimoji="0" lang="zh-CN" sz="200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标题 2"/>
          <p:cNvSpPr>
            <a:spLocks noGrp="1"/>
          </p:cNvSpPr>
          <p:nvPr>
            <p:ph type="title" idx="4294967295"/>
          </p:nvPr>
        </p:nvSpPr>
        <p:spPr>
          <a:xfrm>
            <a:off x="0" y="358775"/>
            <a:ext cx="10972800" cy="528955"/>
          </a:xfrm>
        </p:spPr>
        <p:txBody>
          <a:bodyPr/>
          <a:lstStyle/>
          <a:p>
            <a:r>
              <a:rPr lang="en-US" altLang="zh-CN" dirty="0"/>
              <a:t>   </a:t>
            </a:r>
            <a:r>
              <a:rPr lang="zh-CN" altLang="en-US" dirty="0"/>
              <a:t>目录</a:t>
            </a:r>
            <a:endParaRPr lang="zh-CN" altLang="en-US" dirty="0"/>
          </a:p>
        </p:txBody>
      </p:sp>
      <p:grpSp>
        <p:nvGrpSpPr>
          <p:cNvPr id="4" name="组合 3"/>
          <p:cNvGrpSpPr/>
          <p:nvPr>
            <p:custDataLst>
              <p:tags r:id="rId1"/>
            </p:custDataLst>
          </p:nvPr>
        </p:nvGrpSpPr>
        <p:grpSpPr>
          <a:xfrm>
            <a:off x="1577535" y="1416266"/>
            <a:ext cx="7948546" cy="595277"/>
            <a:chOff x="520218" y="437796"/>
            <a:chExt cx="9236734" cy="691752"/>
          </a:xfrm>
        </p:grpSpPr>
        <p:sp>
          <p:nvSpPr>
            <p:cNvPr id="5" name="矩形: 圆角 4"/>
            <p:cNvSpPr/>
            <p:nvPr>
              <p:custDataLst>
                <p:tags r:id="rId2"/>
              </p:custDataLst>
            </p:nvPr>
          </p:nvSpPr>
          <p:spPr>
            <a:xfrm>
              <a:off x="520218" y="437796"/>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70C0"/>
                </a:solidFill>
              </a:endParaRPr>
            </a:p>
          </p:txBody>
        </p:sp>
        <p:sp>
          <p:nvSpPr>
            <p:cNvPr id="8" name="文本框 7"/>
            <p:cNvSpPr txBox="1"/>
            <p:nvPr>
              <p:custDataLst>
                <p:tags r:id="rId3"/>
              </p:custDataLst>
            </p:nvPr>
          </p:nvSpPr>
          <p:spPr>
            <a:xfrm>
              <a:off x="1301959" y="529140"/>
              <a:ext cx="8454993" cy="534987"/>
            </a:xfrm>
            <a:prstGeom prst="rect">
              <a:avLst/>
            </a:prstGeom>
            <a:noFill/>
          </p:spPr>
          <p:txBody>
            <a:bodyPr wrap="square" rtlCol="0">
              <a:spAutoFit/>
              <a:scene3d>
                <a:camera prst="orthographicFront"/>
                <a:lightRig rig="threePt" dir="t"/>
              </a:scene3d>
              <a:sp3d contourW="12700"/>
            </a:bodyPr>
            <a:lstStyle/>
            <a:p>
              <a:pPr marR="0" lvl="0" algn="l" defTabSz="914400" rtl="0" eaLnBrk="1" fontAlgn="auto" latinLnBrk="0" hangingPunct="1">
                <a:lnSpc>
                  <a:spcPct val="100000"/>
                </a:lnSpc>
                <a:spcBef>
                  <a:spcPts val="0"/>
                </a:spcBef>
                <a:spcAft>
                  <a:spcPts val="0"/>
                </a:spcAft>
                <a:buClrTx/>
                <a:buSzTx/>
                <a:defRPr/>
              </a:pPr>
              <a:r>
                <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任务一 需求分析</a:t>
              </a:r>
              <a:endPar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sp>
          <p:nvSpPr>
            <p:cNvPr id="7" name="椭圆 106"/>
            <p:cNvSpPr/>
            <p:nvPr>
              <p:custDataLst>
                <p:tags r:id="rId4"/>
              </p:custDataLst>
            </p:nvPr>
          </p:nvSpPr>
          <p:spPr>
            <a:xfrm>
              <a:off x="658980" y="573932"/>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0070C0"/>
                </a:solidFill>
              </a:endParaRPr>
            </a:p>
          </p:txBody>
        </p:sp>
      </p:grpSp>
      <p:grpSp>
        <p:nvGrpSpPr>
          <p:cNvPr id="10" name="组合 9"/>
          <p:cNvGrpSpPr/>
          <p:nvPr>
            <p:custDataLst>
              <p:tags r:id="rId5"/>
            </p:custDataLst>
          </p:nvPr>
        </p:nvGrpSpPr>
        <p:grpSpPr>
          <a:xfrm>
            <a:off x="1577535" y="2330184"/>
            <a:ext cx="8776335" cy="3344197"/>
            <a:chOff x="520218" y="63669"/>
            <a:chExt cx="10198679" cy="3886182"/>
          </a:xfrm>
        </p:grpSpPr>
        <p:sp>
          <p:nvSpPr>
            <p:cNvPr id="11" name="矩形: 圆角 10"/>
            <p:cNvSpPr/>
            <p:nvPr>
              <p:custDataLst>
                <p:tags r:id="rId6"/>
              </p:custDataLst>
            </p:nvPr>
          </p:nvSpPr>
          <p:spPr>
            <a:xfrm>
              <a:off x="520218" y="63669"/>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70C0"/>
                </a:solidFill>
              </a:endParaRPr>
            </a:p>
          </p:txBody>
        </p:sp>
        <p:sp>
          <p:nvSpPr>
            <p:cNvPr id="14" name="文本框 13"/>
            <p:cNvSpPr txBox="1"/>
            <p:nvPr>
              <p:custDataLst>
                <p:tags r:id="rId7"/>
              </p:custDataLst>
            </p:nvPr>
          </p:nvSpPr>
          <p:spPr>
            <a:xfrm>
              <a:off x="1301667" y="157384"/>
              <a:ext cx="9415754" cy="534987"/>
            </a:xfrm>
            <a:prstGeom prst="rect">
              <a:avLst/>
            </a:prstGeom>
            <a:noFill/>
          </p:spPr>
          <p:txBody>
            <a:bodyPr wrap="square" rtlCol="0">
              <a:spAutoFit/>
              <a:scene3d>
                <a:camera prst="orthographicFront"/>
                <a:lightRig rig="threePt" dir="t"/>
              </a:scene3d>
              <a:sp3d contourW="12700"/>
            </a:bodyPr>
            <a:lstStyle/>
            <a:p>
              <a:pPr marR="0" lvl="0" algn="l" defTabSz="914400" rtl="0" eaLnBrk="1" fontAlgn="auto" latinLnBrk="0" hangingPunct="1">
                <a:lnSpc>
                  <a:spcPct val="100000"/>
                </a:lnSpc>
                <a:spcBef>
                  <a:spcPts val="0"/>
                </a:spcBef>
                <a:spcAft>
                  <a:spcPts val="0"/>
                </a:spcAft>
                <a:buClrTx/>
                <a:buSzTx/>
                <a:defRPr/>
              </a:pPr>
              <a:r>
                <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任务二 数据清洗</a:t>
              </a:r>
              <a:endParaRPr kumimoji="0" lang="zh-CN" altLang="en-US" sz="24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endParaRPr>
            </a:p>
          </p:txBody>
        </p:sp>
        <p:sp>
          <p:nvSpPr>
            <p:cNvPr id="13" name="椭圆 106"/>
            <p:cNvSpPr/>
            <p:nvPr>
              <p:custDataLst>
                <p:tags r:id="rId8"/>
              </p:custDataLst>
            </p:nvPr>
          </p:nvSpPr>
          <p:spPr>
            <a:xfrm>
              <a:off x="658980" y="199805"/>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0070C0"/>
                </a:solidFill>
              </a:endParaRPr>
            </a:p>
          </p:txBody>
        </p:sp>
        <p:sp>
          <p:nvSpPr>
            <p:cNvPr id="2" name="矩形: 圆角 10"/>
            <p:cNvSpPr/>
            <p:nvPr>
              <p:custDataLst>
                <p:tags r:id="rId9"/>
              </p:custDataLst>
            </p:nvPr>
          </p:nvSpPr>
          <p:spPr>
            <a:xfrm>
              <a:off x="520218" y="1128471"/>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70C0"/>
                </a:solidFill>
              </a:endParaRPr>
            </a:p>
          </p:txBody>
        </p:sp>
        <p:sp>
          <p:nvSpPr>
            <p:cNvPr id="3" name="文本框 2"/>
            <p:cNvSpPr txBox="1"/>
            <p:nvPr>
              <p:custDataLst>
                <p:tags r:id="rId10"/>
              </p:custDataLst>
            </p:nvPr>
          </p:nvSpPr>
          <p:spPr>
            <a:xfrm>
              <a:off x="1301667" y="1222186"/>
              <a:ext cx="9415754" cy="534987"/>
            </a:xfrm>
            <a:prstGeom prst="rect">
              <a:avLst/>
            </a:prstGeom>
            <a:noFill/>
          </p:spPr>
          <p:txBody>
            <a:bodyPr wrap="square" rtlCol="0">
              <a:spAutoFit/>
              <a:scene3d>
                <a:camera prst="orthographicFront"/>
                <a:lightRig rig="threePt" dir="t"/>
              </a:scene3d>
              <a:sp3d contourW="12700"/>
            </a:bodyPr>
            <a:p>
              <a:pPr marR="0" lvl="0" algn="l" defTabSz="914400" rtl="0" eaLnBrk="1" fontAlgn="auto" latinLnBrk="0" hangingPunct="1">
                <a:lnSpc>
                  <a:spcPct val="100000"/>
                </a:lnSpc>
                <a:spcBef>
                  <a:spcPts val="0"/>
                </a:spcBef>
                <a:spcAft>
                  <a:spcPts val="0"/>
                </a:spcAft>
                <a:buClrTx/>
                <a:buSzTx/>
                <a:buFontTx/>
                <a:defRPr/>
              </a:pPr>
              <a:r>
                <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任务三 数据分析</a:t>
              </a:r>
              <a:endPar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sp>
          <p:nvSpPr>
            <p:cNvPr id="6" name="椭圆 106"/>
            <p:cNvSpPr/>
            <p:nvPr>
              <p:custDataLst>
                <p:tags r:id="rId11"/>
              </p:custDataLst>
            </p:nvPr>
          </p:nvSpPr>
          <p:spPr>
            <a:xfrm>
              <a:off x="659718" y="1266083"/>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0070C0"/>
                </a:solidFill>
              </a:endParaRPr>
            </a:p>
          </p:txBody>
        </p:sp>
        <p:sp>
          <p:nvSpPr>
            <p:cNvPr id="15" name="矩形: 圆角 10"/>
            <p:cNvSpPr/>
            <p:nvPr>
              <p:custDataLst>
                <p:tags r:id="rId12"/>
              </p:custDataLst>
            </p:nvPr>
          </p:nvSpPr>
          <p:spPr>
            <a:xfrm>
              <a:off x="521694" y="2199194"/>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70C0"/>
                </a:solidFill>
              </a:endParaRPr>
            </a:p>
          </p:txBody>
        </p:sp>
        <p:sp>
          <p:nvSpPr>
            <p:cNvPr id="16" name="文本框 15"/>
            <p:cNvSpPr txBox="1"/>
            <p:nvPr>
              <p:custDataLst>
                <p:tags r:id="rId13"/>
              </p:custDataLst>
            </p:nvPr>
          </p:nvSpPr>
          <p:spPr>
            <a:xfrm>
              <a:off x="1303143" y="2292909"/>
              <a:ext cx="9415754" cy="534987"/>
            </a:xfrm>
            <a:prstGeom prst="rect">
              <a:avLst/>
            </a:prstGeom>
            <a:noFill/>
          </p:spPr>
          <p:txBody>
            <a:bodyPr wrap="square" rtlCol="0">
              <a:spAutoFit/>
              <a:scene3d>
                <a:camera prst="orthographicFront"/>
                <a:lightRig rig="threePt" dir="t"/>
              </a:scene3d>
              <a:sp3d contourW="12700"/>
            </a:bodyPr>
            <a:p>
              <a:pPr marR="0" lvl="0" algn="l" defTabSz="914400" rtl="0" eaLnBrk="1" fontAlgn="auto" latinLnBrk="0" hangingPunct="1">
                <a:lnSpc>
                  <a:spcPct val="100000"/>
                </a:lnSpc>
                <a:spcBef>
                  <a:spcPts val="0"/>
                </a:spcBef>
                <a:spcAft>
                  <a:spcPts val="0"/>
                </a:spcAft>
                <a:buClrTx/>
                <a:buSzTx/>
                <a:defRPr/>
              </a:pPr>
              <a:r>
                <a:rPr kumimoji="0" lang="zh-CN" altLang="en-US" sz="24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rPr>
                <a:t>任务四 数据可视化</a:t>
              </a:r>
              <a:endParaRPr kumimoji="0" lang="zh-CN" altLang="en-US" sz="24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endParaRPr>
            </a:p>
          </p:txBody>
        </p:sp>
        <p:sp>
          <p:nvSpPr>
            <p:cNvPr id="17" name="椭圆 106"/>
            <p:cNvSpPr/>
            <p:nvPr>
              <p:custDataLst>
                <p:tags r:id="rId14"/>
              </p:custDataLst>
            </p:nvPr>
          </p:nvSpPr>
          <p:spPr>
            <a:xfrm>
              <a:off x="661194" y="2336806"/>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0070C0"/>
                </a:solidFill>
              </a:endParaRPr>
            </a:p>
          </p:txBody>
        </p:sp>
        <p:sp>
          <p:nvSpPr>
            <p:cNvPr id="18" name="矩形: 圆角 10"/>
            <p:cNvSpPr/>
            <p:nvPr>
              <p:custDataLst>
                <p:tags r:id="rId15"/>
              </p:custDataLst>
            </p:nvPr>
          </p:nvSpPr>
          <p:spPr>
            <a:xfrm>
              <a:off x="520956" y="3258099"/>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70C0"/>
                </a:solidFill>
              </a:endParaRPr>
            </a:p>
          </p:txBody>
        </p:sp>
        <p:sp>
          <p:nvSpPr>
            <p:cNvPr id="19" name="文本框 18"/>
            <p:cNvSpPr txBox="1"/>
            <p:nvPr>
              <p:custDataLst>
                <p:tags r:id="rId16"/>
              </p:custDataLst>
            </p:nvPr>
          </p:nvSpPr>
          <p:spPr>
            <a:xfrm>
              <a:off x="1302405" y="3351814"/>
              <a:ext cx="9415754" cy="534987"/>
            </a:xfrm>
            <a:prstGeom prst="rect">
              <a:avLst/>
            </a:prstGeom>
            <a:noFill/>
          </p:spPr>
          <p:txBody>
            <a:bodyPr wrap="square" rtlCol="0">
              <a:spAutoFit/>
              <a:scene3d>
                <a:camera prst="orthographicFront"/>
                <a:lightRig rig="threePt" dir="t"/>
              </a:scene3d>
              <a:sp3d contourW="12700"/>
            </a:bodyPr>
            <a:p>
              <a:pPr marR="0" lvl="0" algn="l" defTabSz="914400" rtl="0" eaLnBrk="1" fontAlgn="auto" latinLnBrk="0" hangingPunct="1">
                <a:lnSpc>
                  <a:spcPct val="100000"/>
                </a:lnSpc>
                <a:spcBef>
                  <a:spcPts val="0"/>
                </a:spcBef>
                <a:spcAft>
                  <a:spcPts val="0"/>
                </a:spcAft>
                <a:buClrTx/>
                <a:buSzTx/>
                <a:defRPr/>
              </a:pPr>
              <a:r>
                <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任务五 综合应用</a:t>
              </a:r>
              <a:endPar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sp>
          <p:nvSpPr>
            <p:cNvPr id="20" name="椭圆 106"/>
            <p:cNvSpPr/>
            <p:nvPr>
              <p:custDataLst>
                <p:tags r:id="rId17"/>
              </p:custDataLst>
            </p:nvPr>
          </p:nvSpPr>
          <p:spPr>
            <a:xfrm>
              <a:off x="660456" y="3395711"/>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0070C0"/>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par>
                                <p:cTn id="9" presetID="12" presetClass="entr" presetSubtype="8" fill="hold" nodeType="withEffect">
                                  <p:stCondLst>
                                    <p:cond delay="5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ppt_x</p:attrName>
                                        </p:attrNameLst>
                                      </p:cBhvr>
                                      <p:tavLst>
                                        <p:tav tm="0">
                                          <p:val>
                                            <p:strVal val="#ppt_x-#ppt_w*1.125000"/>
                                          </p:val>
                                        </p:tav>
                                        <p:tav tm="100000">
                                          <p:val>
                                            <p:strVal val="#ppt_x"/>
                                          </p:val>
                                        </p:tav>
                                      </p:tavLst>
                                    </p:anim>
                                    <p:animEffect transition="in" filter="wipe(right)">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332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Matplotlib 是一个 Python 的 绘图库，它能让使用者很轻松地将数据图形化，并且提供多样化的输出格式，它可以用来绘制各种静态，动态，交互式的图表，它是一个非常强大的 Python 画图工具，我们可以使用该工具将很多数据通过图表的形式更直观的呈现出来，比如Matplotlib可以绘制线图、散点图、等高线图、条形图、柱状图、3D 图形、甚至是图形动画等等。本任务主要介绍如何利用Matplotlib绘制常用数据图表，如何使用Matplotlib的自定义设置绘制个性化图表等，最后回归招聘数据分析结果，将其采用Matplotlib可视化方式展示出来，带领读者掌握Matplotlib数据可视化的用法。</a:t>
            </a:r>
            <a:endParaRPr kumimoji="0"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40208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rPr>
              <a:t>任务介绍</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任务</a:t>
            </a:r>
            <a:r>
              <a:rPr lang="zh-CN" altLang="en-US" smtClean="0"/>
              <a:t>四</a:t>
            </a:r>
            <a:r>
              <a:rPr lang="en-US" altLang="zh-CN" smtClean="0"/>
              <a:t> </a:t>
            </a:r>
            <a:r>
              <a:rPr lang="zh-CN" altLang="en-US" smtClean="0"/>
              <a:t>数据可视化</a:t>
            </a:r>
            <a:endParaRPr lang="zh-CN" altLang="en-US" smtClean="0"/>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matplotlib的plot函数可以用来绘制线形图，在参数中传入X轴和Y轴坐标即可。X轴和Y轴坐标的数据格式可以是列表、数组和Series。</a:t>
            </a:r>
            <a:endParaRPr kumimoji="0"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40208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rPr>
              <a:t>基本使用</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a:t>
            </a:r>
            <a:r>
              <a:rPr lang="en-US" smtClean="0"/>
              <a:t>1</a:t>
            </a:r>
            <a:r>
              <a:rPr lang="en-US" altLang="zh-CN" smtClean="0"/>
              <a:t> </a:t>
            </a:r>
            <a:r>
              <a:rPr lang="zh-CN" altLang="en-US" smtClean="0"/>
              <a:t>线形图</a:t>
            </a:r>
            <a:endParaRPr lang="zh-CN" altLang="en-US" smtClean="0"/>
          </a:p>
        </p:txBody>
      </p:sp>
      <p:pic>
        <p:nvPicPr>
          <p:cNvPr id="578" name="图片 1"/>
          <p:cNvPicPr>
            <a:picLocks noChangeAspect="1"/>
          </p:cNvPicPr>
          <p:nvPr/>
        </p:nvPicPr>
        <p:blipFill>
          <a:blip r:embed="rId5"/>
          <a:srcRect l="17808" t="24889"/>
          <a:stretch>
            <a:fillRect/>
          </a:stretch>
        </p:blipFill>
        <p:spPr>
          <a:xfrm>
            <a:off x="2663190" y="3170555"/>
            <a:ext cx="3017520" cy="2524125"/>
          </a:xfrm>
          <a:prstGeom prst="rect">
            <a:avLst/>
          </a:prstGeom>
          <a:noFill/>
          <a:ln>
            <a:noFill/>
          </a:ln>
        </p:spPr>
      </p:pic>
      <p:pic>
        <p:nvPicPr>
          <p:cNvPr id="579" name="图片 2"/>
          <p:cNvPicPr>
            <a:picLocks noChangeAspect="1"/>
          </p:cNvPicPr>
          <p:nvPr/>
        </p:nvPicPr>
        <p:blipFill>
          <a:blip r:embed="rId6"/>
          <a:stretch>
            <a:fillRect/>
          </a:stretch>
        </p:blipFill>
        <p:spPr>
          <a:xfrm>
            <a:off x="6308090" y="3170555"/>
            <a:ext cx="3045460" cy="2524125"/>
          </a:xfrm>
          <a:prstGeom prst="rect">
            <a:avLst/>
          </a:prstGeom>
          <a:noFill/>
          <a:ln>
            <a:noFill/>
          </a:ln>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通过plot函数的color参数可以指定线条的颜色，这里我们绘制红色线条。</a:t>
            </a:r>
            <a:endParaRPr kumimoji="0" sz="200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也可以使用RGB颜色来进行线条色彩设置</a:t>
            </a:r>
            <a:r>
              <a:rPr kumimoji="0" lang="zh-CN" sz="2000" dirty="0">
                <a:solidFill>
                  <a:srgbClr val="000000"/>
                </a:solidFill>
                <a:latin typeface="微软雅黑" panose="020B0503020204020204" pitchFamily="34" charset="-122"/>
                <a:ea typeface="微软雅黑" panose="020B0503020204020204" pitchFamily="34" charset="-122"/>
              </a:rPr>
              <a:t>。</a:t>
            </a:r>
            <a:endParaRPr kumimoji="0" lang="zh-CN"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40208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rPr>
              <a:t>颜色设置</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a:t>
            </a:r>
            <a:r>
              <a:rPr lang="en-US" smtClean="0"/>
              <a:t>1</a:t>
            </a:r>
            <a:r>
              <a:rPr lang="en-US" altLang="zh-CN" smtClean="0"/>
              <a:t> </a:t>
            </a:r>
            <a:r>
              <a:rPr lang="zh-CN" altLang="en-US" smtClean="0"/>
              <a:t>线形图</a:t>
            </a:r>
            <a:endParaRPr lang="zh-CN" altLang="en-US" smtClean="0"/>
          </a:p>
        </p:txBody>
      </p:sp>
      <p:pic>
        <p:nvPicPr>
          <p:cNvPr id="580" name="图片 3"/>
          <p:cNvPicPr>
            <a:picLocks noChangeAspect="1"/>
          </p:cNvPicPr>
          <p:nvPr/>
        </p:nvPicPr>
        <p:blipFill>
          <a:blip r:embed="rId5"/>
          <a:stretch>
            <a:fillRect/>
          </a:stretch>
        </p:blipFill>
        <p:spPr>
          <a:xfrm>
            <a:off x="2212340" y="2946400"/>
            <a:ext cx="3272155" cy="2774315"/>
          </a:xfrm>
          <a:prstGeom prst="rect">
            <a:avLst/>
          </a:prstGeom>
          <a:noFill/>
          <a:ln>
            <a:noFill/>
          </a:ln>
        </p:spPr>
      </p:pic>
      <p:pic>
        <p:nvPicPr>
          <p:cNvPr id="581" name="图片 4"/>
          <p:cNvPicPr>
            <a:picLocks noChangeAspect="1"/>
          </p:cNvPicPr>
          <p:nvPr/>
        </p:nvPicPr>
        <p:blipFill>
          <a:blip r:embed="rId6"/>
          <a:stretch>
            <a:fillRect/>
          </a:stretch>
        </p:blipFill>
        <p:spPr>
          <a:xfrm>
            <a:off x="6286500" y="2946400"/>
            <a:ext cx="3616325" cy="2774315"/>
          </a:xfrm>
          <a:prstGeom prst="rect">
            <a:avLst/>
          </a:prstGeom>
          <a:noFill/>
          <a:ln>
            <a:noFill/>
          </a:ln>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通过plot函数的linestyle参数可以指定线条的形状，这里绘制出虚线的线条</a:t>
            </a:r>
            <a:r>
              <a:rPr kumimoji="0" lang="zh-CN" sz="2000" dirty="0">
                <a:solidFill>
                  <a:srgbClr val="000000"/>
                </a:solidFill>
                <a:latin typeface="微软雅黑" panose="020B0503020204020204" pitchFamily="34" charset="-122"/>
                <a:ea typeface="微软雅黑" panose="020B0503020204020204" pitchFamily="34" charset="-122"/>
              </a:rPr>
              <a:t>。</a:t>
            </a:r>
            <a:endParaRPr kumimoji="0" lang="zh-CN" sz="200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通过plot函数的linewidth参数还可以指定线条的宽度。</a:t>
            </a:r>
            <a:endParaRPr kumimoji="0" lang="zh-CN"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40208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rPr>
              <a:t>线形设置</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a:t>
            </a:r>
            <a:r>
              <a:rPr lang="en-US" smtClean="0"/>
              <a:t>1</a:t>
            </a:r>
            <a:r>
              <a:rPr lang="en-US" altLang="zh-CN" smtClean="0"/>
              <a:t> </a:t>
            </a:r>
            <a:r>
              <a:rPr lang="zh-CN" altLang="en-US" smtClean="0"/>
              <a:t>线形图</a:t>
            </a:r>
            <a:endParaRPr lang="zh-CN" altLang="en-US" smtClean="0"/>
          </a:p>
        </p:txBody>
      </p:sp>
      <p:pic>
        <p:nvPicPr>
          <p:cNvPr id="582" name="图片 5"/>
          <p:cNvPicPr>
            <a:picLocks noChangeAspect="1"/>
          </p:cNvPicPr>
          <p:nvPr/>
        </p:nvPicPr>
        <p:blipFill>
          <a:blip r:embed="rId5"/>
          <a:stretch>
            <a:fillRect/>
          </a:stretch>
        </p:blipFill>
        <p:spPr>
          <a:xfrm>
            <a:off x="2383790" y="2929255"/>
            <a:ext cx="3629660" cy="2831465"/>
          </a:xfrm>
          <a:prstGeom prst="rect">
            <a:avLst/>
          </a:prstGeom>
          <a:noFill/>
          <a:ln>
            <a:noFill/>
          </a:ln>
        </p:spPr>
      </p:pic>
      <p:pic>
        <p:nvPicPr>
          <p:cNvPr id="583" name="图片 6"/>
          <p:cNvPicPr>
            <a:picLocks noChangeAspect="1"/>
          </p:cNvPicPr>
          <p:nvPr/>
        </p:nvPicPr>
        <p:blipFill>
          <a:blip r:embed="rId6"/>
          <a:stretch>
            <a:fillRect/>
          </a:stretch>
        </p:blipFill>
        <p:spPr>
          <a:xfrm>
            <a:off x="6526530" y="2929255"/>
            <a:ext cx="3582670" cy="2831465"/>
          </a:xfrm>
          <a:prstGeom prst="rect">
            <a:avLst/>
          </a:prstGeom>
          <a:noFill/>
          <a:ln>
            <a:noFill/>
          </a:ln>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默认情况下，坐标点是没有标记的，但是为了方便用户查看，可以使用plot函数的marker参数对坐标点进行标记</a:t>
            </a:r>
            <a:r>
              <a:rPr kumimoji="0" lang="zh-CN" sz="2000" dirty="0">
                <a:solidFill>
                  <a:srgbClr val="000000"/>
                </a:solidFill>
                <a:latin typeface="微软雅黑" panose="020B0503020204020204" pitchFamily="34" charset="-122"/>
                <a:ea typeface="微软雅黑" panose="020B0503020204020204" pitchFamily="34" charset="-122"/>
              </a:rPr>
              <a:t>。</a:t>
            </a:r>
            <a:endParaRPr kumimoji="0" lang="zh-CN" sz="200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pitchFamily="2" charset="2"/>
              <a:buChar char="Ø"/>
            </a:pPr>
            <a:r>
              <a:rPr kumimoji="0" lang="zh-CN" sz="2000" dirty="0">
                <a:solidFill>
                  <a:srgbClr val="000000"/>
                </a:solidFill>
                <a:latin typeface="微软雅黑" panose="020B0503020204020204" pitchFamily="34" charset="-122"/>
                <a:ea typeface="微软雅黑" panose="020B0503020204020204" pitchFamily="34" charset="-122"/>
              </a:rPr>
              <a:t>颜色、线条和点的样式可以一起放置于格式字符串中，但颜色设置要放在线条和点的样式的前面。</a:t>
            </a:r>
            <a:endParaRPr kumimoji="0" lang="zh-CN"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09728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rPr>
              <a:t>点标记</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a:t>
            </a:r>
            <a:r>
              <a:rPr lang="en-US" smtClean="0"/>
              <a:t>1</a:t>
            </a:r>
            <a:r>
              <a:rPr lang="en-US" altLang="zh-CN" smtClean="0"/>
              <a:t> </a:t>
            </a:r>
            <a:r>
              <a:rPr lang="zh-CN" altLang="en-US" smtClean="0"/>
              <a:t>线形图</a:t>
            </a:r>
            <a:endParaRPr lang="zh-CN" altLang="en-US" smtClean="0"/>
          </a:p>
        </p:txBody>
      </p:sp>
      <p:pic>
        <p:nvPicPr>
          <p:cNvPr id="584" name="图片 7"/>
          <p:cNvPicPr>
            <a:picLocks noChangeAspect="1"/>
          </p:cNvPicPr>
          <p:nvPr/>
        </p:nvPicPr>
        <p:blipFill>
          <a:blip r:embed="rId5"/>
          <a:stretch>
            <a:fillRect/>
          </a:stretch>
        </p:blipFill>
        <p:spPr>
          <a:xfrm>
            <a:off x="2472690" y="3330575"/>
            <a:ext cx="3558540" cy="2836545"/>
          </a:xfrm>
          <a:prstGeom prst="rect">
            <a:avLst/>
          </a:prstGeom>
          <a:noFill/>
          <a:ln>
            <a:noFill/>
          </a:ln>
        </p:spPr>
      </p:pic>
      <p:pic>
        <p:nvPicPr>
          <p:cNvPr id="585" name="图片 8"/>
          <p:cNvPicPr>
            <a:picLocks noChangeAspect="1"/>
          </p:cNvPicPr>
          <p:nvPr/>
        </p:nvPicPr>
        <p:blipFill>
          <a:blip r:embed="rId6"/>
          <a:stretch>
            <a:fillRect/>
          </a:stretch>
        </p:blipFill>
        <p:spPr>
          <a:xfrm>
            <a:off x="6315710" y="3330575"/>
            <a:ext cx="4057015" cy="2837180"/>
          </a:xfrm>
          <a:prstGeom prst="rect">
            <a:avLst/>
          </a:prstGeom>
          <a:noFill/>
          <a:ln>
            <a:noFill/>
          </a:ln>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绘制柱状图主要是使用matplotlib的bar函数。相比通过pandas绘制柱状图，通过matplotlib绘制柱状图的方法稍微复杂一些，需要把刻度列表和高度列表提前传入。</a:t>
            </a:r>
            <a:endParaRPr kumimoji="0" sz="200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通过bar函数的color参数可以设置柱状图的填充颜色，alpha参数可以设置透明度</a:t>
            </a:r>
            <a:r>
              <a:rPr kumimoji="0" lang="zh-CN" sz="2000" dirty="0">
                <a:solidFill>
                  <a:srgbClr val="000000"/>
                </a:solidFill>
                <a:latin typeface="微软雅黑" panose="020B0503020204020204" pitchFamily="34" charset="-122"/>
                <a:ea typeface="微软雅黑" panose="020B0503020204020204" pitchFamily="34" charset="-122"/>
              </a:rPr>
              <a:t>。</a:t>
            </a:r>
            <a:endParaRPr kumimoji="0" lang="zh-CN"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402080" cy="460375"/>
          </a:xfrm>
          <a:prstGeom prst="rect">
            <a:avLst/>
          </a:prstGeom>
          <a:noFill/>
        </p:spPr>
        <p:txBody>
          <a:bodyPr wrap="none" rtlCol="0">
            <a:spAutoFit/>
          </a:bodyPr>
          <a:lstStyle/>
          <a:p>
            <a:pPr algn="l"/>
            <a:r>
              <a:rPr lang="zh-CN" sz="2400" dirty="0" smtClean="0">
                <a:latin typeface="微软雅黑" panose="020B0503020204020204" pitchFamily="34" charset="-122"/>
                <a:ea typeface="微软雅黑" panose="020B0503020204020204" pitchFamily="34" charset="-122"/>
              </a:rPr>
              <a:t>基本使用</a:t>
            </a:r>
            <a:endParaRPr lang="zh-CN" sz="2400" dirty="0" smtClean="0">
              <a:latin typeface="微软雅黑" panose="020B0503020204020204" pitchFamily="34" charset="-122"/>
              <a:ea typeface="微软雅黑" panose="020B0503020204020204" pitchFamily="34" charset="-122"/>
            </a:endParaRP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smtClean="0"/>
              <a:t>   2 </a:t>
            </a:r>
            <a:r>
              <a:rPr lang="zh-CN" altLang="en-US" smtClean="0"/>
              <a:t>柱状图</a:t>
            </a:r>
            <a:endParaRPr lang="zh-CN" altLang="en-US" smtClean="0"/>
          </a:p>
        </p:txBody>
      </p:sp>
      <p:pic>
        <p:nvPicPr>
          <p:cNvPr id="586" name="图片 9"/>
          <p:cNvPicPr>
            <a:picLocks noChangeAspect="1"/>
          </p:cNvPicPr>
          <p:nvPr/>
        </p:nvPicPr>
        <p:blipFill>
          <a:blip r:embed="rId5"/>
          <a:stretch>
            <a:fillRect/>
          </a:stretch>
        </p:blipFill>
        <p:spPr>
          <a:xfrm>
            <a:off x="2287270" y="3308350"/>
            <a:ext cx="3295650" cy="2776220"/>
          </a:xfrm>
          <a:prstGeom prst="rect">
            <a:avLst/>
          </a:prstGeom>
          <a:noFill/>
          <a:ln>
            <a:noFill/>
          </a:ln>
        </p:spPr>
      </p:pic>
      <p:pic>
        <p:nvPicPr>
          <p:cNvPr id="587" name="图片 10"/>
          <p:cNvPicPr>
            <a:picLocks noChangeAspect="1"/>
          </p:cNvPicPr>
          <p:nvPr/>
        </p:nvPicPr>
        <p:blipFill>
          <a:blip r:embed="rId6"/>
          <a:stretch>
            <a:fillRect/>
          </a:stretch>
        </p:blipFill>
        <p:spPr>
          <a:xfrm>
            <a:off x="6157595" y="3308350"/>
            <a:ext cx="3765550" cy="2769235"/>
          </a:xfrm>
          <a:prstGeom prst="rect">
            <a:avLst/>
          </a:prstGeom>
          <a:noFill/>
          <a:ln>
            <a:noFill/>
          </a:ln>
        </p:spPr>
      </p:pic>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MH" val="20161116150123"/>
  <p:tag name="MH_LIBRARY" val="CONTENTS"/>
  <p:tag name="MH_AUTOCOLOR" val="TRUE"/>
  <p:tag name="MH_TYPE" val="COVER"/>
  <p:tag name="ID" val="545815"/>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MH" val="20210822135015"/>
  <p:tag name="MH_LIBRARY" val="GRAPHIC"/>
  <p:tag name="MH_TYPE" val="Text"/>
  <p:tag name="MH_ORDER" val="1"/>
  <p:tag name="KSO_WM_BEAUTIFY_FLAG" val=""/>
</p:tagLst>
</file>

<file path=ppt/tags/tag165.xml><?xml version="1.0" encoding="utf-8"?>
<p:tagLst xmlns:p="http://schemas.openxmlformats.org/presentationml/2006/main">
  <p:tag name="MH" val="20210822135015"/>
  <p:tag name="MH_LIBRARY" val="GRAPHIC"/>
  <p:tag name="MH_TYPE" val="SubTitle"/>
  <p:tag name="MH_ORDER" val="1"/>
  <p:tag name="KSO_WM_BEAUTIFY_FLAG" val=""/>
</p:tagLst>
</file>

<file path=ppt/tags/tag166.xml><?xml version="1.0" encoding="utf-8"?>
<p:tagLst xmlns:p="http://schemas.openxmlformats.org/presentationml/2006/main">
  <p:tag name="MH" val="20210822135015"/>
  <p:tag name="MH_LIBRARY" val="GRAPHIC"/>
  <p:tag name="MH_TYPE" val="Other"/>
  <p:tag name="MH_ORDER" val="1"/>
  <p:tag name="KSO_WM_BEAUTIFY_FLAG" val=""/>
</p:tagLst>
</file>

<file path=ppt/tags/tag167.xml><?xml version="1.0" encoding="utf-8"?>
<p:tagLst xmlns:p="http://schemas.openxmlformats.org/presentationml/2006/main">
  <p:tag name="MH" val="20210822135015"/>
  <p:tag name="MH_LIBRARY" val="GRAPHIC"/>
  <p:tag name="MH_TYPE" val="Other"/>
  <p:tag name="MH_ORDER" val="2"/>
  <p:tag name="KSO_WM_BEAUTIFY_FLAG" val=""/>
</p:tagLst>
</file>

<file path=ppt/tags/tag168.xml><?xml version="1.0" encoding="utf-8"?>
<p:tagLst xmlns:p="http://schemas.openxmlformats.org/presentationml/2006/main">
  <p:tag name="MH" val="20210822135015"/>
  <p:tag name="MH_LIBRARY" val="GRAPHIC"/>
  <p:tag name="MH_TYPE" val="Other"/>
  <p:tag name="MH_ORDER" val="3"/>
  <p:tag name="KSO_WM_BEAUTIFY_FLAG" val=""/>
</p:tagLst>
</file>

<file path=ppt/tags/tag169.xml><?xml version="1.0" encoding="utf-8"?>
<p:tagLst xmlns:p="http://schemas.openxmlformats.org/presentationml/2006/main">
  <p:tag name="MH" val="20210822135015"/>
  <p:tag name="MH_LIBRARY" val="GRAPHIC"/>
  <p:tag name="MH_TYPE" val="Other"/>
  <p:tag name="MH_ORDER" val="4"/>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MH" val="20210822135015"/>
  <p:tag name="MH_LIBRARY" val="GRAPHIC"/>
  <p:tag name="MH_TYPE" val="Other"/>
  <p:tag name="MH_ORDER" val="5"/>
  <p:tag name="KSO_WM_BEAUTIFY_FLAG" val=""/>
</p:tagLst>
</file>

<file path=ppt/tags/tag171.xml><?xml version="1.0" encoding="utf-8"?>
<p:tagLst xmlns:p="http://schemas.openxmlformats.org/presentationml/2006/main">
  <p:tag name="MH" val="20210822135015"/>
  <p:tag name="MH_LIBRARY" val="GRAPHIC"/>
  <p:tag name="MH_TYPE" val="Other"/>
  <p:tag name="MH_ORDER" val="6"/>
  <p:tag name="KSO_WM_BEAUTIFY_FLAG" val=""/>
</p:tagLst>
</file>

<file path=ppt/tags/tag172.xml><?xml version="1.0" encoding="utf-8"?>
<p:tagLst xmlns:p="http://schemas.openxmlformats.org/presentationml/2006/main">
  <p:tag name="MH" val="20210822135015"/>
  <p:tag name="MH_LIBRARY" val="GRAPHIC"/>
  <p:tag name="MH_TYPE" val="Text"/>
  <p:tag name="MH_ORDER" val="2"/>
  <p:tag name="KSO_WM_BEAUTIFY_FLAG" val=""/>
</p:tagLst>
</file>

<file path=ppt/tags/tag173.xml><?xml version="1.0" encoding="utf-8"?>
<p:tagLst xmlns:p="http://schemas.openxmlformats.org/presentationml/2006/main">
  <p:tag name="MH" val="20210822135015"/>
  <p:tag name="MH_LIBRARY" val="GRAPHIC"/>
  <p:tag name="MH_TYPE" val="SubTitle"/>
  <p:tag name="MH_ORDER" val="2"/>
  <p:tag name="KSO_WM_BEAUTIFY_FLAG" val=""/>
</p:tagLst>
</file>

<file path=ppt/tags/tag174.xml><?xml version="1.0" encoding="utf-8"?>
<p:tagLst xmlns:p="http://schemas.openxmlformats.org/presentationml/2006/main">
  <p:tag name="MH" val="20210822135015"/>
  <p:tag name="MH_LIBRARY" val="GRAPHIC"/>
  <p:tag name="MH_TYPE" val="Other"/>
  <p:tag name="MH_ORDER" val="7"/>
  <p:tag name="KSO_WM_BEAUTIFY_FLAG" val=""/>
</p:tagLst>
</file>

<file path=ppt/tags/tag175.xml><?xml version="1.0" encoding="utf-8"?>
<p:tagLst xmlns:p="http://schemas.openxmlformats.org/presentationml/2006/main">
  <p:tag name="MH" val="20210822135015"/>
  <p:tag name="MH_LIBRARY" val="GRAPHIC"/>
  <p:tag name="MH_TYPE" val="Other"/>
  <p:tag name="MH_ORDER" val="8"/>
  <p:tag name="KSO_WM_BEAUTIFY_FLAG" val=""/>
</p:tagLst>
</file>

<file path=ppt/tags/tag176.xml><?xml version="1.0" encoding="utf-8"?>
<p:tagLst xmlns:p="http://schemas.openxmlformats.org/presentationml/2006/main">
  <p:tag name="MH" val="20210822135015"/>
  <p:tag name="MH_LIBRARY" val="GRAPHIC"/>
  <p:tag name="MH_TYPE" val="Other"/>
  <p:tag name="MH_ORDER" val="9"/>
  <p:tag name="KSO_WM_BEAUTIFY_FLAG" val=""/>
</p:tagLst>
</file>

<file path=ppt/tags/tag177.xml><?xml version="1.0" encoding="utf-8"?>
<p:tagLst xmlns:p="http://schemas.openxmlformats.org/presentationml/2006/main">
  <p:tag name="MH" val="20210822135015"/>
  <p:tag name="MH_LIBRARY" val="GRAPHIC"/>
  <p:tag name="MH_TYPE" val="Text"/>
  <p:tag name="MH_ORDER" val="3"/>
  <p:tag name="KSO_WM_BEAUTIFY_FLAG" val=""/>
</p:tagLst>
</file>

<file path=ppt/tags/tag178.xml><?xml version="1.0" encoding="utf-8"?>
<p:tagLst xmlns:p="http://schemas.openxmlformats.org/presentationml/2006/main">
  <p:tag name="MH" val="20210822135015"/>
  <p:tag name="MH_LIBRARY" val="GRAPHIC"/>
  <p:tag name="MH_TYPE" val="SubTitle"/>
  <p:tag name="MH_ORDER" val="3"/>
  <p:tag name="KSO_WM_BEAUTIFY_FLAG" val=""/>
</p:tagLst>
</file>

<file path=ppt/tags/tag179.xml><?xml version="1.0" encoding="utf-8"?>
<p:tagLst xmlns:p="http://schemas.openxmlformats.org/presentationml/2006/main">
  <p:tag name="MH" val="20210822135015"/>
  <p:tag name="MH_LIBRARY" val="GRAPHIC"/>
  <p:tag name="MH_TYPE" val="Title"/>
  <p:tag name="MH_ORDER" val="1"/>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KSO_WM_BEAUTIFY_FLAG" val=""/>
</p:tagLst>
</file>

<file path=ppt/tags/tag266.xml><?xml version="1.0" encoding="utf-8"?>
<p:tagLst xmlns:p="http://schemas.openxmlformats.org/presentationml/2006/main">
  <p:tag name="KSO_WM_BEAUTIFY_FLAG" val=""/>
</p:tagLst>
</file>

<file path=ppt/tags/tag267.xml><?xml version="1.0" encoding="utf-8"?>
<p:tagLst xmlns:p="http://schemas.openxmlformats.org/presentationml/2006/main">
  <p:tag name="KSO_WM_BEAUTIFY_FLAG" val=""/>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KSO_WM_BEAUTIFY_FLAG" val=""/>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KSO_WM_BEAUTIFY_FLAG" val=""/>
</p:tagLst>
</file>

<file path=ppt/tags/tag276.xml><?xml version="1.0" encoding="utf-8"?>
<p:tagLst xmlns:p="http://schemas.openxmlformats.org/presentationml/2006/main">
  <p:tag name="KSO_WM_BEAUTIFY_FLAG" val=""/>
</p:tagLst>
</file>

<file path=ppt/tags/tag277.xml><?xml version="1.0" encoding="utf-8"?>
<p:tagLst xmlns:p="http://schemas.openxmlformats.org/presentationml/2006/main">
  <p:tag name="KSO_WM_BEAUTIFY_FLAG" val=""/>
</p:tagLst>
</file>

<file path=ppt/tags/tag278.xml><?xml version="1.0" encoding="utf-8"?>
<p:tagLst xmlns:p="http://schemas.openxmlformats.org/presentationml/2006/main">
  <p:tag name="KSO_WM_BEAUTIFY_FLAG" val=""/>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KSO_WM_BEAUTIFY_FLAG" val=""/>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BEAUTIFY_FLAG" val=""/>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KSO_WM_BEAUTIFY_FLAG" val=""/>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KSO_WM_BEAUTIFY_FLAG" val=""/>
</p:tagLst>
</file>

<file path=ppt/tags/tag293.xml><?xml version="1.0" encoding="utf-8"?>
<p:tagLst xmlns:p="http://schemas.openxmlformats.org/presentationml/2006/main">
  <p:tag name="KSO_WM_BEAUTIFY_FLAG" val=""/>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KSO_WM_BEAUTIFY_FLAG" val=""/>
</p:tagLst>
</file>

<file path=ppt/tags/tag296.xml><?xml version="1.0" encoding="utf-8"?>
<p:tagLst xmlns:p="http://schemas.openxmlformats.org/presentationml/2006/main">
  <p:tag name="KSO_WM_BEAUTIFY_FLAG" val=""/>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BEAUTIFY_FLAG" val=""/>
</p:tagLst>
</file>

<file path=ppt/tags/tag302.xml><?xml version="1.0" encoding="utf-8"?>
<p:tagLst xmlns:p="http://schemas.openxmlformats.org/presentationml/2006/main">
  <p:tag name="KSO_WM_BEAUTIFY_FLAG" val=""/>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BEAUTIFY_FLAG" val=""/>
</p:tagLst>
</file>

<file path=ppt/tags/tag305.xml><?xml version="1.0" encoding="utf-8"?>
<p:tagLst xmlns:p="http://schemas.openxmlformats.org/presentationml/2006/main">
  <p:tag name="KSO_WM_BEAUTIFY_FLAG" val=""/>
</p:tagLst>
</file>

<file path=ppt/tags/tag306.xml><?xml version="1.0" encoding="utf-8"?>
<p:tagLst xmlns:p="http://schemas.openxmlformats.org/presentationml/2006/main">
  <p:tag name="KSO_WM_BEAUTIFY_FLAG" val=""/>
</p:tagLst>
</file>

<file path=ppt/tags/tag307.xml><?xml version="1.0" encoding="utf-8"?>
<p:tagLst xmlns:p="http://schemas.openxmlformats.org/presentationml/2006/main">
  <p:tag name="KSO_WM_BEAUTIFY_FLAG" val=""/>
</p:tagLst>
</file>

<file path=ppt/tags/tag308.xml><?xml version="1.0" encoding="utf-8"?>
<p:tagLst xmlns:p="http://schemas.openxmlformats.org/presentationml/2006/main">
  <p:tag name="KSO_WM_BEAUTIFY_FLAG" val=""/>
</p:tagLst>
</file>

<file path=ppt/tags/tag309.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KSO_WM_BEAUTIFY_FLAG" val=""/>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KSO_WM_BEAUTIFY_FLAG" val=""/>
</p:tagLst>
</file>

<file path=ppt/tags/tag314.xml><?xml version="1.0" encoding="utf-8"?>
<p:tagLst xmlns:p="http://schemas.openxmlformats.org/presentationml/2006/main">
  <p:tag name="KSO_WM_BEAUTIFY_FLAG" val=""/>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KSO_WM_BEAUTIFY_FLAG" val=""/>
</p:tagLst>
</file>

<file path=ppt/tags/tag318.xml><?xml version="1.0" encoding="utf-8"?>
<p:tagLst xmlns:p="http://schemas.openxmlformats.org/presentationml/2006/main">
  <p:tag name="KSO_WM_BEAUTIFY_FLAG" val=""/>
</p:tagLst>
</file>

<file path=ppt/tags/tag319.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KSO_WM_BEAUTIFY_FLAG" val=""/>
</p:tagLst>
</file>

<file path=ppt/tags/tag322.xml><?xml version="1.0" encoding="utf-8"?>
<p:tagLst xmlns:p="http://schemas.openxmlformats.org/presentationml/2006/main">
  <p:tag name="KSO_WM_BEAUTIFY_FLAG" val=""/>
</p:tagLst>
</file>

<file path=ppt/tags/tag323.xml><?xml version="1.0" encoding="utf-8"?>
<p:tagLst xmlns:p="http://schemas.openxmlformats.org/presentationml/2006/main">
  <p:tag name="KSO_WM_BEAUTIFY_FLAG" val=""/>
</p:tagLst>
</file>

<file path=ppt/tags/tag324.xml><?xml version="1.0" encoding="utf-8"?>
<p:tagLst xmlns:p="http://schemas.openxmlformats.org/presentationml/2006/main">
  <p:tag name="KSO_WM_BEAUTIFY_FLAG" val=""/>
</p:tagLst>
</file>

<file path=ppt/tags/tag325.xml><?xml version="1.0" encoding="utf-8"?>
<p:tagLst xmlns:p="http://schemas.openxmlformats.org/presentationml/2006/main">
  <p:tag name="KSO_WM_BEAUTIFY_FLAG" val=""/>
</p:tagLst>
</file>

<file path=ppt/tags/tag326.xml><?xml version="1.0" encoding="utf-8"?>
<p:tagLst xmlns:p="http://schemas.openxmlformats.org/presentationml/2006/main">
  <p:tag name="KSO_WM_BEAUTIFY_FLAG" val=""/>
</p:tagLst>
</file>

<file path=ppt/tags/tag327.xml><?xml version="1.0" encoding="utf-8"?>
<p:tagLst xmlns:p="http://schemas.openxmlformats.org/presentationml/2006/main">
  <p:tag name="KSO_WM_BEAUTIFY_FLAG" val=""/>
</p:tagLst>
</file>

<file path=ppt/tags/tag328.xml><?xml version="1.0" encoding="utf-8"?>
<p:tagLst xmlns:p="http://schemas.openxmlformats.org/presentationml/2006/main">
  <p:tag name="KSO_WM_BEAUTIFY_FLAG" val=""/>
</p:tagLst>
</file>

<file path=ppt/tags/tag329.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30.xml><?xml version="1.0" encoding="utf-8"?>
<p:tagLst xmlns:p="http://schemas.openxmlformats.org/presentationml/2006/main">
  <p:tag name="KSO_WM_BEAUTIFY_FLAG" val=""/>
</p:tagLst>
</file>

<file path=ppt/tags/tag331.xml><?xml version="1.0" encoding="utf-8"?>
<p:tagLst xmlns:p="http://schemas.openxmlformats.org/presentationml/2006/main">
  <p:tag name="KSO_WM_BEAUTIFY_FLAG" val=""/>
</p:tagLst>
</file>

<file path=ppt/tags/tag332.xml><?xml version="1.0" encoding="utf-8"?>
<p:tagLst xmlns:p="http://schemas.openxmlformats.org/presentationml/2006/main">
  <p:tag name="KSO_WM_BEAUTIFY_FLAG" val=""/>
</p:tagLst>
</file>

<file path=ppt/tags/tag333.xml><?xml version="1.0" encoding="utf-8"?>
<p:tagLst xmlns:p="http://schemas.openxmlformats.org/presentationml/2006/main">
  <p:tag name="KSO_WM_BEAUTIFY_FLAG" val=""/>
</p:tagLst>
</file>

<file path=ppt/tags/tag334.xml><?xml version="1.0" encoding="utf-8"?>
<p:tagLst xmlns:p="http://schemas.openxmlformats.org/presentationml/2006/main">
  <p:tag name="KSO_WM_BEAUTIFY_FLAG" val=""/>
</p:tagLst>
</file>

<file path=ppt/tags/tag335.xml><?xml version="1.0" encoding="utf-8"?>
<p:tagLst xmlns:p="http://schemas.openxmlformats.org/presentationml/2006/main">
  <p:tag name="KSO_WM_BEAUTIFY_FLAG" val=""/>
</p:tagLst>
</file>

<file path=ppt/tags/tag336.xml><?xml version="1.0" encoding="utf-8"?>
<p:tagLst xmlns:p="http://schemas.openxmlformats.org/presentationml/2006/main">
  <p:tag name="KSO_WM_BEAUTIFY_FLAG" val=""/>
</p:tagLst>
</file>

<file path=ppt/tags/tag337.xml><?xml version="1.0" encoding="utf-8"?>
<p:tagLst xmlns:p="http://schemas.openxmlformats.org/presentationml/2006/main">
  <p:tag name="KSO_WM_BEAUTIFY_FLAG" val=""/>
</p:tagLst>
</file>

<file path=ppt/tags/tag338.xml><?xml version="1.0" encoding="utf-8"?>
<p:tagLst xmlns:p="http://schemas.openxmlformats.org/presentationml/2006/main">
  <p:tag name="KSO_WM_BEAUTIFY_FLAG" val=""/>
</p:tagLst>
</file>

<file path=ppt/tags/tag339.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40.xml><?xml version="1.0" encoding="utf-8"?>
<p:tagLst xmlns:p="http://schemas.openxmlformats.org/presentationml/2006/main">
  <p:tag name="KSO_WM_BEAUTIFY_FLAG" val=""/>
</p:tagLst>
</file>

<file path=ppt/tags/tag341.xml><?xml version="1.0" encoding="utf-8"?>
<p:tagLst xmlns:p="http://schemas.openxmlformats.org/presentationml/2006/main">
  <p:tag name="KSO_WM_BEAUTIFY_FLAG" val=""/>
</p:tagLst>
</file>

<file path=ppt/tags/tag342.xml><?xml version="1.0" encoding="utf-8"?>
<p:tagLst xmlns:p="http://schemas.openxmlformats.org/presentationml/2006/main">
  <p:tag name="KSO_WM_BEAUTIFY_FLAG" val=""/>
</p:tagLst>
</file>

<file path=ppt/tags/tag343.xml><?xml version="1.0" encoding="utf-8"?>
<p:tagLst xmlns:p="http://schemas.openxmlformats.org/presentationml/2006/main">
  <p:tag name="KSO_WM_BEAUTIFY_FLAG" val=""/>
</p:tagLst>
</file>

<file path=ppt/tags/tag344.xml><?xml version="1.0" encoding="utf-8"?>
<p:tagLst xmlns:p="http://schemas.openxmlformats.org/presentationml/2006/main">
  <p:tag name="KSO_WM_BEAUTIFY_FLAG" val=""/>
</p:tagLst>
</file>

<file path=ppt/tags/tag345.xml><?xml version="1.0" encoding="utf-8"?>
<p:tagLst xmlns:p="http://schemas.openxmlformats.org/presentationml/2006/main">
  <p:tag name="KSO_WM_BEAUTIFY_FLAG" val=""/>
</p:tagLst>
</file>

<file path=ppt/tags/tag346.xml><?xml version="1.0" encoding="utf-8"?>
<p:tagLst xmlns:p="http://schemas.openxmlformats.org/presentationml/2006/main">
  <p:tag name="KSO_WM_BEAUTIFY_FLAG" val=""/>
</p:tagLst>
</file>

<file path=ppt/tags/tag347.xml><?xml version="1.0" encoding="utf-8"?>
<p:tagLst xmlns:p="http://schemas.openxmlformats.org/presentationml/2006/main">
  <p:tag name="KSO_WM_BEAUTIFY_FLAG" val=""/>
</p:tagLst>
</file>

<file path=ppt/tags/tag348.xml><?xml version="1.0" encoding="utf-8"?>
<p:tagLst xmlns:p="http://schemas.openxmlformats.org/presentationml/2006/main">
  <p:tag name="KSO_WM_BEAUTIFY_FLAG" val=""/>
</p:tagLst>
</file>

<file path=ppt/tags/tag349.xml><?xml version="1.0" encoding="utf-8"?>
<p:tagLst xmlns:p="http://schemas.openxmlformats.org/presentationml/2006/main">
  <p:tag name="KSO_WM_BEAUTIFY_FLAG" val=""/>
</p:tagLst>
</file>

<file path=ppt/tags/tag35.xml><?xml version="1.0" encoding="utf-8"?>
<p:tagLst xmlns:p="http://schemas.openxmlformats.org/presentationml/2006/main">
  <p:tag name="TABLE_ENDDRAG_ORIGIN_RECT" val="441*64"/>
  <p:tag name="TABLE_ENDDRAG_RECT" val="272*246*441*64"/>
</p:tagLst>
</file>

<file path=ppt/tags/tag350.xml><?xml version="1.0" encoding="utf-8"?>
<p:tagLst xmlns:p="http://schemas.openxmlformats.org/presentationml/2006/main">
  <p:tag name="KSO_WM_BEAUTIFY_FLAG" val=""/>
</p:tagLst>
</file>

<file path=ppt/tags/tag351.xml><?xml version="1.0" encoding="utf-8"?>
<p:tagLst xmlns:p="http://schemas.openxmlformats.org/presentationml/2006/main">
  <p:tag name="KSO_WM_BEAUTIFY_FLAG" val=""/>
</p:tagLst>
</file>

<file path=ppt/tags/tag352.xml><?xml version="1.0" encoding="utf-8"?>
<p:tagLst xmlns:p="http://schemas.openxmlformats.org/presentationml/2006/main">
  <p:tag name="KSO_WM_BEAUTIFY_FLAG" val=""/>
</p:tagLst>
</file>

<file path=ppt/tags/tag353.xml><?xml version="1.0" encoding="utf-8"?>
<p:tagLst xmlns:p="http://schemas.openxmlformats.org/presentationml/2006/main">
  <p:tag name="KSO_WM_BEAUTIFY_FLAG" val=""/>
</p:tagLst>
</file>

<file path=ppt/tags/tag354.xml><?xml version="1.0" encoding="utf-8"?>
<p:tagLst xmlns:p="http://schemas.openxmlformats.org/presentationml/2006/main">
  <p:tag name="KSO_WM_BEAUTIFY_FLAG" val=""/>
</p:tagLst>
</file>

<file path=ppt/tags/tag355.xml><?xml version="1.0" encoding="utf-8"?>
<p:tagLst xmlns:p="http://schemas.openxmlformats.org/presentationml/2006/main">
  <p:tag name="KSO_WM_DIAGRAM_VIRTUALLY_FRAME" val="{&quot;height&quot;:335.2846456692913,&quot;left&quot;:124.21535433070866,&quot;top&quot;:111.51700787401576,&quot;width&quot;:691.05}"/>
</p:tagLst>
</file>

<file path=ppt/tags/tag356.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357.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358.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359.xml><?xml version="1.0" encoding="utf-8"?>
<p:tagLst xmlns:p="http://schemas.openxmlformats.org/presentationml/2006/main">
  <p:tag name="KSO_WM_DIAGRAM_VIRTUALLY_FRAME" val="{&quot;height&quot;:335.2846456692913,&quot;left&quot;:124.21535433070866,&quot;top&quot;:111.51700787401576,&quot;width&quot;:691.05}"/>
</p:tagLst>
</file>

<file path=ppt/tags/tag36.xml><?xml version="1.0" encoding="utf-8"?>
<p:tagLst xmlns:p="http://schemas.openxmlformats.org/presentationml/2006/main">
  <p:tag name="KSO_WM_BEAUTIFY_FLAG" val=""/>
</p:tagLst>
</file>

<file path=ppt/tags/tag360.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361.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362.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363.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364.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365.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366.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367.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368.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369.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37.xml><?xml version="1.0" encoding="utf-8"?>
<p:tagLst xmlns:p="http://schemas.openxmlformats.org/presentationml/2006/main">
  <p:tag name="KSO_WM_BEAUTIFY_FLAG" val=""/>
</p:tagLst>
</file>

<file path=ppt/tags/tag370.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371.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372.xml><?xml version="1.0" encoding="utf-8"?>
<p:tagLst xmlns:p="http://schemas.openxmlformats.org/presentationml/2006/main">
  <p:tag name="KSO_WM_BEAUTIFY_FLAG" val=""/>
</p:tagLst>
</file>

<file path=ppt/tags/tag373.xml><?xml version="1.0" encoding="utf-8"?>
<p:tagLst xmlns:p="http://schemas.openxmlformats.org/presentationml/2006/main">
  <p:tag name="KSO_WM_BEAUTIFY_FLAG" val=""/>
</p:tagLst>
</file>

<file path=ppt/tags/tag374.xml><?xml version="1.0" encoding="utf-8"?>
<p:tagLst xmlns:p="http://schemas.openxmlformats.org/presentationml/2006/main">
  <p:tag name="KSO_WM_BEAUTIFY_FLAG" val=""/>
</p:tagLst>
</file>

<file path=ppt/tags/tag375.xml><?xml version="1.0" encoding="utf-8"?>
<p:tagLst xmlns:p="http://schemas.openxmlformats.org/presentationml/2006/main">
  <p:tag name="KSO_WM_BEAUTIFY_FLAG" val=""/>
</p:tagLst>
</file>

<file path=ppt/tags/tag376.xml><?xml version="1.0" encoding="utf-8"?>
<p:tagLst xmlns:p="http://schemas.openxmlformats.org/presentationml/2006/main">
  <p:tag name="KSO_WM_BEAUTIFY_FLAG" val=""/>
</p:tagLst>
</file>

<file path=ppt/tags/tag377.xml><?xml version="1.0" encoding="utf-8"?>
<p:tagLst xmlns:p="http://schemas.openxmlformats.org/presentationml/2006/main">
  <p:tag name="KSO_WM_BEAUTIFY_FLAG" val=""/>
</p:tagLst>
</file>

<file path=ppt/tags/tag378.xml><?xml version="1.0" encoding="utf-8"?>
<p:tagLst xmlns:p="http://schemas.openxmlformats.org/presentationml/2006/main">
  <p:tag name="KSO_WM_BEAUTIFY_FLAG" val=""/>
</p:tagLst>
</file>

<file path=ppt/tags/tag379.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80.xml><?xml version="1.0" encoding="utf-8"?>
<p:tagLst xmlns:p="http://schemas.openxmlformats.org/presentationml/2006/main">
  <p:tag name="KSO_WM_BEAUTIFY_FLAG" val=""/>
</p:tagLst>
</file>

<file path=ppt/tags/tag381.xml><?xml version="1.0" encoding="utf-8"?>
<p:tagLst xmlns:p="http://schemas.openxmlformats.org/presentationml/2006/main">
  <p:tag name="KSO_WM_BEAUTIFY_FLAG" val=""/>
</p:tagLst>
</file>

<file path=ppt/tags/tag382.xml><?xml version="1.0" encoding="utf-8"?>
<p:tagLst xmlns:p="http://schemas.openxmlformats.org/presentationml/2006/main">
  <p:tag name="KSO_WM_BEAUTIFY_FLAG" val=""/>
</p:tagLst>
</file>

<file path=ppt/tags/tag383.xml><?xml version="1.0" encoding="utf-8"?>
<p:tagLst xmlns:p="http://schemas.openxmlformats.org/presentationml/2006/main">
  <p:tag name="KSO_WM_BEAUTIFY_FLAG" val=""/>
</p:tagLst>
</file>

<file path=ppt/tags/tag384.xml><?xml version="1.0" encoding="utf-8"?>
<p:tagLst xmlns:p="http://schemas.openxmlformats.org/presentationml/2006/main">
  <p:tag name="KSO_WM_BEAUTIFY_FLAG" val=""/>
</p:tagLst>
</file>

<file path=ppt/tags/tag385.xml><?xml version="1.0" encoding="utf-8"?>
<p:tagLst xmlns:p="http://schemas.openxmlformats.org/presentationml/2006/main">
  <p:tag name="KSO_WM_BEAUTIFY_FLAG" val=""/>
</p:tagLst>
</file>

<file path=ppt/tags/tag386.xml><?xml version="1.0" encoding="utf-8"?>
<p:tagLst xmlns:p="http://schemas.openxmlformats.org/presentationml/2006/main">
  <p:tag name="KSO_WM_BEAUTIFY_FLAG" val=""/>
</p:tagLst>
</file>

<file path=ppt/tags/tag387.xml><?xml version="1.0" encoding="utf-8"?>
<p:tagLst xmlns:p="http://schemas.openxmlformats.org/presentationml/2006/main">
  <p:tag name="KSO_WM_BEAUTIFY_FLAG" val=""/>
</p:tagLst>
</file>

<file path=ppt/tags/tag388.xml><?xml version="1.0" encoding="utf-8"?>
<p:tagLst xmlns:p="http://schemas.openxmlformats.org/presentationml/2006/main">
  <p:tag name="KSO_WM_BEAUTIFY_FLAG" val=""/>
</p:tagLst>
</file>

<file path=ppt/tags/tag389.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390.xml><?xml version="1.0" encoding="utf-8"?>
<p:tagLst xmlns:p="http://schemas.openxmlformats.org/presentationml/2006/main">
  <p:tag name="KSO_WM_BEAUTIFY_FLAG" val=""/>
</p:tagLst>
</file>

<file path=ppt/tags/tag391.xml><?xml version="1.0" encoding="utf-8"?>
<p:tagLst xmlns:p="http://schemas.openxmlformats.org/presentationml/2006/main">
  <p:tag name="KSO_WM_BEAUTIFY_FLAG" val=""/>
</p:tagLst>
</file>

<file path=ppt/tags/tag392.xml><?xml version="1.0" encoding="utf-8"?>
<p:tagLst xmlns:p="http://schemas.openxmlformats.org/presentationml/2006/main">
  <p:tag name="KSO_WM_BEAUTIFY_FLAG" val=""/>
</p:tagLst>
</file>

<file path=ppt/tags/tag393.xml><?xml version="1.0" encoding="utf-8"?>
<p:tagLst xmlns:p="http://schemas.openxmlformats.org/presentationml/2006/main">
  <p:tag name="KSO_WM_BEAUTIFY_FLAG" val=""/>
</p:tagLst>
</file>

<file path=ppt/tags/tag394.xml><?xml version="1.0" encoding="utf-8"?>
<p:tagLst xmlns:p="http://schemas.openxmlformats.org/presentationml/2006/main">
  <p:tag name="KSO_WM_BEAUTIFY_FLAG" val=""/>
</p:tagLst>
</file>

<file path=ppt/tags/tag395.xml><?xml version="1.0" encoding="utf-8"?>
<p:tagLst xmlns:p="http://schemas.openxmlformats.org/presentationml/2006/main">
  <p:tag name="TABLE_ENDDRAG_ORIGIN_RECT" val="701*274"/>
  <p:tag name="TABLE_ENDDRAG_RECT" val="168*188*701*274"/>
</p:tagLst>
</file>

<file path=ppt/tags/tag396.xml><?xml version="1.0" encoding="utf-8"?>
<p:tagLst xmlns:p="http://schemas.openxmlformats.org/presentationml/2006/main">
  <p:tag name="KSO_WM_BEAUTIFY_FLAG" val=""/>
</p:tagLst>
</file>

<file path=ppt/tags/tag397.xml><?xml version="1.0" encoding="utf-8"?>
<p:tagLst xmlns:p="http://schemas.openxmlformats.org/presentationml/2006/main">
  <p:tag name="KSO_WM_BEAUTIFY_FLAG" val=""/>
</p:tagLst>
</file>

<file path=ppt/tags/tag398.xml><?xml version="1.0" encoding="utf-8"?>
<p:tagLst xmlns:p="http://schemas.openxmlformats.org/presentationml/2006/main">
  <p:tag name="KSO_WM_BEAUTIFY_FLAG" val=""/>
</p:tagLst>
</file>

<file path=ppt/tags/tag39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00.xml><?xml version="1.0" encoding="utf-8"?>
<p:tagLst xmlns:p="http://schemas.openxmlformats.org/presentationml/2006/main">
  <p:tag name="KSO_WM_BEAUTIFY_FLAG" val=""/>
</p:tagLst>
</file>

<file path=ppt/tags/tag401.xml><?xml version="1.0" encoding="utf-8"?>
<p:tagLst xmlns:p="http://schemas.openxmlformats.org/presentationml/2006/main">
  <p:tag name="KSO_WM_BEAUTIFY_FLAG" val=""/>
</p:tagLst>
</file>

<file path=ppt/tags/tag402.xml><?xml version="1.0" encoding="utf-8"?>
<p:tagLst xmlns:p="http://schemas.openxmlformats.org/presentationml/2006/main">
  <p:tag name="KSO_WM_BEAUTIFY_FLAG" val=""/>
</p:tagLst>
</file>

<file path=ppt/tags/tag403.xml><?xml version="1.0" encoding="utf-8"?>
<p:tagLst xmlns:p="http://schemas.openxmlformats.org/presentationml/2006/main">
  <p:tag name="KSO_WM_BEAUTIFY_FLAG" val=""/>
</p:tagLst>
</file>

<file path=ppt/tags/tag404.xml><?xml version="1.0" encoding="utf-8"?>
<p:tagLst xmlns:p="http://schemas.openxmlformats.org/presentationml/2006/main">
  <p:tag name="KSO_WM_BEAUTIFY_FLAG" val=""/>
</p:tagLst>
</file>

<file path=ppt/tags/tag405.xml><?xml version="1.0" encoding="utf-8"?>
<p:tagLst xmlns:p="http://schemas.openxmlformats.org/presentationml/2006/main">
  <p:tag name="KSO_WM_BEAUTIFY_FLAG" val=""/>
</p:tagLst>
</file>

<file path=ppt/tags/tag406.xml><?xml version="1.0" encoding="utf-8"?>
<p:tagLst xmlns:p="http://schemas.openxmlformats.org/presentationml/2006/main">
  <p:tag name="KSO_WM_BEAUTIFY_FLAG" val=""/>
</p:tagLst>
</file>

<file path=ppt/tags/tag407.xml><?xml version="1.0" encoding="utf-8"?>
<p:tagLst xmlns:p="http://schemas.openxmlformats.org/presentationml/2006/main">
  <p:tag name="KSO_WM_BEAUTIFY_FLAG" val=""/>
</p:tagLst>
</file>

<file path=ppt/tags/tag408.xml><?xml version="1.0" encoding="utf-8"?>
<p:tagLst xmlns:p="http://schemas.openxmlformats.org/presentationml/2006/main">
  <p:tag name="KSO_WM_BEAUTIFY_FLAG" val=""/>
</p:tagLst>
</file>

<file path=ppt/tags/tag409.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10.xml><?xml version="1.0" encoding="utf-8"?>
<p:tagLst xmlns:p="http://schemas.openxmlformats.org/presentationml/2006/main">
  <p:tag name="KSO_WM_BEAUTIFY_FLAG" val=""/>
</p:tagLst>
</file>

<file path=ppt/tags/tag411.xml><?xml version="1.0" encoding="utf-8"?>
<p:tagLst xmlns:p="http://schemas.openxmlformats.org/presentationml/2006/main">
  <p:tag name="KSO_WM_BEAUTIFY_FLAG" val=""/>
</p:tagLst>
</file>

<file path=ppt/tags/tag412.xml><?xml version="1.0" encoding="utf-8"?>
<p:tagLst xmlns:p="http://schemas.openxmlformats.org/presentationml/2006/main">
  <p:tag name="KSO_WM_BEAUTIFY_FLAG" val=""/>
</p:tagLst>
</file>

<file path=ppt/tags/tag413.xml><?xml version="1.0" encoding="utf-8"?>
<p:tagLst xmlns:p="http://schemas.openxmlformats.org/presentationml/2006/main">
  <p:tag name="KSO_WM_BEAUTIFY_FLAG" val=""/>
</p:tagLst>
</file>

<file path=ppt/tags/tag414.xml><?xml version="1.0" encoding="utf-8"?>
<p:tagLst xmlns:p="http://schemas.openxmlformats.org/presentationml/2006/main">
  <p:tag name="KSO_WM_BEAUTIFY_FLAG" val=""/>
</p:tagLst>
</file>

<file path=ppt/tags/tag415.xml><?xml version="1.0" encoding="utf-8"?>
<p:tagLst xmlns:p="http://schemas.openxmlformats.org/presentationml/2006/main">
  <p:tag name="KSO_WM_BEAUTIFY_FLAG" val=""/>
</p:tagLst>
</file>

<file path=ppt/tags/tag416.xml><?xml version="1.0" encoding="utf-8"?>
<p:tagLst xmlns:p="http://schemas.openxmlformats.org/presentationml/2006/main">
  <p:tag name="KSO_WM_BEAUTIFY_FLAG" val=""/>
</p:tagLst>
</file>

<file path=ppt/tags/tag417.xml><?xml version="1.0" encoding="utf-8"?>
<p:tagLst xmlns:p="http://schemas.openxmlformats.org/presentationml/2006/main">
  <p:tag name="KSO_WM_BEAUTIFY_FLAG" val=""/>
</p:tagLst>
</file>

<file path=ppt/tags/tag418.xml><?xml version="1.0" encoding="utf-8"?>
<p:tagLst xmlns:p="http://schemas.openxmlformats.org/presentationml/2006/main">
  <p:tag name="KSO_WM_BEAUTIFY_FLAG" val=""/>
</p:tagLst>
</file>

<file path=ppt/tags/tag419.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20.xml><?xml version="1.0" encoding="utf-8"?>
<p:tagLst xmlns:p="http://schemas.openxmlformats.org/presentationml/2006/main">
  <p:tag name="KSO_WM_BEAUTIFY_FLAG" val=""/>
</p:tagLst>
</file>

<file path=ppt/tags/tag421.xml><?xml version="1.0" encoding="utf-8"?>
<p:tagLst xmlns:p="http://schemas.openxmlformats.org/presentationml/2006/main">
  <p:tag name="KSO_WM_BEAUTIFY_FLAG" val=""/>
</p:tagLst>
</file>

<file path=ppt/tags/tag422.xml><?xml version="1.0" encoding="utf-8"?>
<p:tagLst xmlns:p="http://schemas.openxmlformats.org/presentationml/2006/main">
  <p:tag name="KSO_WM_BEAUTIFY_FLAG" val=""/>
</p:tagLst>
</file>

<file path=ppt/tags/tag423.xml><?xml version="1.0" encoding="utf-8"?>
<p:tagLst xmlns:p="http://schemas.openxmlformats.org/presentationml/2006/main">
  <p:tag name="KSO_WM_BEAUTIFY_FLAG" val=""/>
</p:tagLst>
</file>

<file path=ppt/tags/tag424.xml><?xml version="1.0" encoding="utf-8"?>
<p:tagLst xmlns:p="http://schemas.openxmlformats.org/presentationml/2006/main">
  <p:tag name="KSO_WM_BEAUTIFY_FLAG" val=""/>
</p:tagLst>
</file>

<file path=ppt/tags/tag425.xml><?xml version="1.0" encoding="utf-8"?>
<p:tagLst xmlns:p="http://schemas.openxmlformats.org/presentationml/2006/main">
  <p:tag name="KSO_WM_BEAUTIFY_FLAG" val=""/>
</p:tagLst>
</file>

<file path=ppt/tags/tag426.xml><?xml version="1.0" encoding="utf-8"?>
<p:tagLst xmlns:p="http://schemas.openxmlformats.org/presentationml/2006/main">
  <p:tag name="KSO_WM_BEAUTIFY_FLAG" val=""/>
</p:tagLst>
</file>

<file path=ppt/tags/tag427.xml><?xml version="1.0" encoding="utf-8"?>
<p:tagLst xmlns:p="http://schemas.openxmlformats.org/presentationml/2006/main">
  <p:tag name="KSO_WM_BEAUTIFY_FLAG" val=""/>
</p:tagLst>
</file>

<file path=ppt/tags/tag428.xml><?xml version="1.0" encoding="utf-8"?>
<p:tagLst xmlns:p="http://schemas.openxmlformats.org/presentationml/2006/main">
  <p:tag name="KSO_WM_BEAUTIFY_FLAG" val=""/>
</p:tagLst>
</file>

<file path=ppt/tags/tag429.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30.xml><?xml version="1.0" encoding="utf-8"?>
<p:tagLst xmlns:p="http://schemas.openxmlformats.org/presentationml/2006/main">
  <p:tag name="KSO_WM_BEAUTIFY_FLAG" val=""/>
</p:tagLst>
</file>

<file path=ppt/tags/tag431.xml><?xml version="1.0" encoding="utf-8"?>
<p:tagLst xmlns:p="http://schemas.openxmlformats.org/presentationml/2006/main">
  <p:tag name="KSO_WM_BEAUTIFY_FLAG" val=""/>
</p:tagLst>
</file>

<file path=ppt/tags/tag432.xml><?xml version="1.0" encoding="utf-8"?>
<p:tagLst xmlns:p="http://schemas.openxmlformats.org/presentationml/2006/main">
  <p:tag name="KSO_WM_BEAUTIFY_FLAG" val=""/>
</p:tagLst>
</file>

<file path=ppt/tags/tag433.xml><?xml version="1.0" encoding="utf-8"?>
<p:tagLst xmlns:p="http://schemas.openxmlformats.org/presentationml/2006/main">
  <p:tag name="KSO_WM_BEAUTIFY_FLAG" val=""/>
</p:tagLst>
</file>

<file path=ppt/tags/tag434.xml><?xml version="1.0" encoding="utf-8"?>
<p:tagLst xmlns:p="http://schemas.openxmlformats.org/presentationml/2006/main">
  <p:tag name="KSO_WM_BEAUTIFY_FLAG" val=""/>
</p:tagLst>
</file>

<file path=ppt/tags/tag435.xml><?xml version="1.0" encoding="utf-8"?>
<p:tagLst xmlns:p="http://schemas.openxmlformats.org/presentationml/2006/main">
  <p:tag name="KSO_WM_BEAUTIFY_FLAG" val=""/>
</p:tagLst>
</file>

<file path=ppt/tags/tag436.xml><?xml version="1.0" encoding="utf-8"?>
<p:tagLst xmlns:p="http://schemas.openxmlformats.org/presentationml/2006/main">
  <p:tag name="KSO_WM_BEAUTIFY_FLAG" val=""/>
</p:tagLst>
</file>

<file path=ppt/tags/tag437.xml><?xml version="1.0" encoding="utf-8"?>
<p:tagLst xmlns:p="http://schemas.openxmlformats.org/presentationml/2006/main">
  <p:tag name="KSO_WM_BEAUTIFY_FLAG" val=""/>
</p:tagLst>
</file>

<file path=ppt/tags/tag438.xml><?xml version="1.0" encoding="utf-8"?>
<p:tagLst xmlns:p="http://schemas.openxmlformats.org/presentationml/2006/main">
  <p:tag name="KSO_WM_BEAUTIFY_FLAG" val=""/>
</p:tagLst>
</file>

<file path=ppt/tags/tag439.xml><?xml version="1.0" encoding="utf-8"?>
<p:tagLst xmlns:p="http://schemas.openxmlformats.org/presentationml/2006/main">
  <p:tag name="TABLE_ENDDRAG_ORIGIN_RECT" val="493*171"/>
  <p:tag name="TABLE_ENDDRAG_RECT" val="267*260*493*171"/>
</p:tagLst>
</file>

<file path=ppt/tags/tag44.xml><?xml version="1.0" encoding="utf-8"?>
<p:tagLst xmlns:p="http://schemas.openxmlformats.org/presentationml/2006/main">
  <p:tag name="KSO_WM_BEAUTIFY_FLAG" val=""/>
</p:tagLst>
</file>

<file path=ppt/tags/tag440.xml><?xml version="1.0" encoding="utf-8"?>
<p:tagLst xmlns:p="http://schemas.openxmlformats.org/presentationml/2006/main">
  <p:tag name="KSO_WM_BEAUTIFY_FLAG" val=""/>
</p:tagLst>
</file>

<file path=ppt/tags/tag441.xml><?xml version="1.0" encoding="utf-8"?>
<p:tagLst xmlns:p="http://schemas.openxmlformats.org/presentationml/2006/main">
  <p:tag name="KSO_WM_BEAUTIFY_FLAG" val=""/>
</p:tagLst>
</file>

<file path=ppt/tags/tag442.xml><?xml version="1.0" encoding="utf-8"?>
<p:tagLst xmlns:p="http://schemas.openxmlformats.org/presentationml/2006/main">
  <p:tag name="KSO_WM_BEAUTIFY_FLAG" val=""/>
</p:tagLst>
</file>

<file path=ppt/tags/tag443.xml><?xml version="1.0" encoding="utf-8"?>
<p:tagLst xmlns:p="http://schemas.openxmlformats.org/presentationml/2006/main">
  <p:tag name="KSO_WM_BEAUTIFY_FLAG" val=""/>
</p:tagLst>
</file>

<file path=ppt/tags/tag444.xml><?xml version="1.0" encoding="utf-8"?>
<p:tagLst xmlns:p="http://schemas.openxmlformats.org/presentationml/2006/main">
  <p:tag name="KSO_WM_BEAUTIFY_FLAG" val=""/>
</p:tagLst>
</file>

<file path=ppt/tags/tag445.xml><?xml version="1.0" encoding="utf-8"?>
<p:tagLst xmlns:p="http://schemas.openxmlformats.org/presentationml/2006/main">
  <p:tag name="KSO_WM_BEAUTIFY_FLAG" val=""/>
</p:tagLst>
</file>

<file path=ppt/tags/tag446.xml><?xml version="1.0" encoding="utf-8"?>
<p:tagLst xmlns:p="http://schemas.openxmlformats.org/presentationml/2006/main">
  <p:tag name="KSO_WM_BEAUTIFY_FLAG" val=""/>
</p:tagLst>
</file>

<file path=ppt/tags/tag447.xml><?xml version="1.0" encoding="utf-8"?>
<p:tagLst xmlns:p="http://schemas.openxmlformats.org/presentationml/2006/main">
  <p:tag name="KSO_WM_BEAUTIFY_FLAG" val=""/>
</p:tagLst>
</file>

<file path=ppt/tags/tag448.xml><?xml version="1.0" encoding="utf-8"?>
<p:tagLst xmlns:p="http://schemas.openxmlformats.org/presentationml/2006/main">
  <p:tag name="KSO_WM_BEAUTIFY_FLAG" val=""/>
</p:tagLst>
</file>

<file path=ppt/tags/tag449.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50.xml><?xml version="1.0" encoding="utf-8"?>
<p:tagLst xmlns:p="http://schemas.openxmlformats.org/presentationml/2006/main">
  <p:tag name="KSO_WM_BEAUTIFY_FLAG" val=""/>
</p:tagLst>
</file>

<file path=ppt/tags/tag451.xml><?xml version="1.0" encoding="utf-8"?>
<p:tagLst xmlns:p="http://schemas.openxmlformats.org/presentationml/2006/main">
  <p:tag name="KSO_WM_BEAUTIFY_FLAG" val=""/>
</p:tagLst>
</file>

<file path=ppt/tags/tag452.xml><?xml version="1.0" encoding="utf-8"?>
<p:tagLst xmlns:p="http://schemas.openxmlformats.org/presentationml/2006/main">
  <p:tag name="KSO_WM_BEAUTIFY_FLAG" val=""/>
</p:tagLst>
</file>

<file path=ppt/tags/tag453.xml><?xml version="1.0" encoding="utf-8"?>
<p:tagLst xmlns:p="http://schemas.openxmlformats.org/presentationml/2006/main">
  <p:tag name="KSO_WM_BEAUTIFY_FLAG" val=""/>
</p:tagLst>
</file>

<file path=ppt/tags/tag454.xml><?xml version="1.0" encoding="utf-8"?>
<p:tagLst xmlns:p="http://schemas.openxmlformats.org/presentationml/2006/main">
  <p:tag name="KSO_WM_BEAUTIFY_FLAG" val=""/>
</p:tagLst>
</file>

<file path=ppt/tags/tag455.xml><?xml version="1.0" encoding="utf-8"?>
<p:tagLst xmlns:p="http://schemas.openxmlformats.org/presentationml/2006/main">
  <p:tag name="KSO_WM_BEAUTIFY_FLAG" val=""/>
</p:tagLst>
</file>

<file path=ppt/tags/tag456.xml><?xml version="1.0" encoding="utf-8"?>
<p:tagLst xmlns:p="http://schemas.openxmlformats.org/presentationml/2006/main">
  <p:tag name="KSO_WM_BEAUTIFY_FLAG" val=""/>
</p:tagLst>
</file>

<file path=ppt/tags/tag457.xml><?xml version="1.0" encoding="utf-8"?>
<p:tagLst xmlns:p="http://schemas.openxmlformats.org/presentationml/2006/main">
  <p:tag name="KSO_WM_BEAUTIFY_FLAG" val=""/>
</p:tagLst>
</file>

<file path=ppt/tags/tag458.xml><?xml version="1.0" encoding="utf-8"?>
<p:tagLst xmlns:p="http://schemas.openxmlformats.org/presentationml/2006/main">
  <p:tag name="KSO_WM_BEAUTIFY_FLAG" val=""/>
</p:tagLst>
</file>

<file path=ppt/tags/tag459.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60.xml><?xml version="1.0" encoding="utf-8"?>
<p:tagLst xmlns:p="http://schemas.openxmlformats.org/presentationml/2006/main">
  <p:tag name="KSO_WM_BEAUTIFY_FLAG" val=""/>
</p:tagLst>
</file>

<file path=ppt/tags/tag461.xml><?xml version="1.0" encoding="utf-8"?>
<p:tagLst xmlns:p="http://schemas.openxmlformats.org/presentationml/2006/main">
  <p:tag name="KSO_WM_BEAUTIFY_FLAG" val=""/>
</p:tagLst>
</file>

<file path=ppt/tags/tag462.xml><?xml version="1.0" encoding="utf-8"?>
<p:tagLst xmlns:p="http://schemas.openxmlformats.org/presentationml/2006/main">
  <p:tag name="KSO_WM_BEAUTIFY_FLAG" val=""/>
</p:tagLst>
</file>

<file path=ppt/tags/tag463.xml><?xml version="1.0" encoding="utf-8"?>
<p:tagLst xmlns:p="http://schemas.openxmlformats.org/presentationml/2006/main">
  <p:tag name="KSO_WM_BEAUTIFY_FLAG" val=""/>
</p:tagLst>
</file>

<file path=ppt/tags/tag464.xml><?xml version="1.0" encoding="utf-8"?>
<p:tagLst xmlns:p="http://schemas.openxmlformats.org/presentationml/2006/main">
  <p:tag name="KSO_WM_BEAUTIFY_FLAG" val=""/>
</p:tagLst>
</file>

<file path=ppt/tags/tag465.xml><?xml version="1.0" encoding="utf-8"?>
<p:tagLst xmlns:p="http://schemas.openxmlformats.org/presentationml/2006/main">
  <p:tag name="KSO_WM_BEAUTIFY_FLAG" val=""/>
</p:tagLst>
</file>

<file path=ppt/tags/tag466.xml><?xml version="1.0" encoding="utf-8"?>
<p:tagLst xmlns:p="http://schemas.openxmlformats.org/presentationml/2006/main">
  <p:tag name="KSO_WM_BEAUTIFY_FLAG" val=""/>
</p:tagLst>
</file>

<file path=ppt/tags/tag467.xml><?xml version="1.0" encoding="utf-8"?>
<p:tagLst xmlns:p="http://schemas.openxmlformats.org/presentationml/2006/main">
  <p:tag name="KSO_WM_BEAUTIFY_FLAG" val=""/>
</p:tagLst>
</file>

<file path=ppt/tags/tag468.xml><?xml version="1.0" encoding="utf-8"?>
<p:tagLst xmlns:p="http://schemas.openxmlformats.org/presentationml/2006/main">
  <p:tag name="KSO_WM_BEAUTIFY_FLAG" val=""/>
</p:tagLst>
</file>

<file path=ppt/tags/tag469.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70.xml><?xml version="1.0" encoding="utf-8"?>
<p:tagLst xmlns:p="http://schemas.openxmlformats.org/presentationml/2006/main">
  <p:tag name="KSO_WM_BEAUTIFY_FLAG" val=""/>
</p:tagLst>
</file>

<file path=ppt/tags/tag471.xml><?xml version="1.0" encoding="utf-8"?>
<p:tagLst xmlns:p="http://schemas.openxmlformats.org/presentationml/2006/main">
  <p:tag name="KSO_WM_BEAUTIFY_FLAG" val=""/>
</p:tagLst>
</file>

<file path=ppt/tags/tag472.xml><?xml version="1.0" encoding="utf-8"?>
<p:tagLst xmlns:p="http://schemas.openxmlformats.org/presentationml/2006/main">
  <p:tag name="KSO_WM_BEAUTIFY_FLAG" val=""/>
</p:tagLst>
</file>

<file path=ppt/tags/tag473.xml><?xml version="1.0" encoding="utf-8"?>
<p:tagLst xmlns:p="http://schemas.openxmlformats.org/presentationml/2006/main">
  <p:tag name="KSO_WM_BEAUTIFY_FLAG" val=""/>
</p:tagLst>
</file>

<file path=ppt/tags/tag474.xml><?xml version="1.0" encoding="utf-8"?>
<p:tagLst xmlns:p="http://schemas.openxmlformats.org/presentationml/2006/main">
  <p:tag name="KSO_WM_BEAUTIFY_FLAG" val=""/>
</p:tagLst>
</file>

<file path=ppt/tags/tag475.xml><?xml version="1.0" encoding="utf-8"?>
<p:tagLst xmlns:p="http://schemas.openxmlformats.org/presentationml/2006/main">
  <p:tag name="KSO_WM_BEAUTIFY_FLAG" val=""/>
</p:tagLst>
</file>

<file path=ppt/tags/tag476.xml><?xml version="1.0" encoding="utf-8"?>
<p:tagLst xmlns:p="http://schemas.openxmlformats.org/presentationml/2006/main">
  <p:tag name="KSO_WM_BEAUTIFY_FLAG" val=""/>
</p:tagLst>
</file>

<file path=ppt/tags/tag477.xml><?xml version="1.0" encoding="utf-8"?>
<p:tagLst xmlns:p="http://schemas.openxmlformats.org/presentationml/2006/main">
  <p:tag name="KSO_WM_BEAUTIFY_FLAG" val=""/>
</p:tagLst>
</file>

<file path=ppt/tags/tag478.xml><?xml version="1.0" encoding="utf-8"?>
<p:tagLst xmlns:p="http://schemas.openxmlformats.org/presentationml/2006/main">
  <p:tag name="KSO_WM_BEAUTIFY_FLAG" val=""/>
</p:tagLst>
</file>

<file path=ppt/tags/tag479.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80.xml><?xml version="1.0" encoding="utf-8"?>
<p:tagLst xmlns:p="http://schemas.openxmlformats.org/presentationml/2006/main">
  <p:tag name="KSO_WM_BEAUTIFY_FLAG" val=""/>
</p:tagLst>
</file>

<file path=ppt/tags/tag481.xml><?xml version="1.0" encoding="utf-8"?>
<p:tagLst xmlns:p="http://schemas.openxmlformats.org/presentationml/2006/main">
  <p:tag name="KSO_WM_BEAUTIFY_FLAG" val=""/>
</p:tagLst>
</file>

<file path=ppt/tags/tag482.xml><?xml version="1.0" encoding="utf-8"?>
<p:tagLst xmlns:p="http://schemas.openxmlformats.org/presentationml/2006/main">
  <p:tag name="KSO_WM_BEAUTIFY_FLAG" val=""/>
</p:tagLst>
</file>

<file path=ppt/tags/tag483.xml><?xml version="1.0" encoding="utf-8"?>
<p:tagLst xmlns:p="http://schemas.openxmlformats.org/presentationml/2006/main">
  <p:tag name="KSO_WM_BEAUTIFY_FLAG" val=""/>
</p:tagLst>
</file>

<file path=ppt/tags/tag484.xml><?xml version="1.0" encoding="utf-8"?>
<p:tagLst xmlns:p="http://schemas.openxmlformats.org/presentationml/2006/main">
  <p:tag name="KSO_WM_BEAUTIFY_FLAG" val=""/>
</p:tagLst>
</file>

<file path=ppt/tags/tag485.xml><?xml version="1.0" encoding="utf-8"?>
<p:tagLst xmlns:p="http://schemas.openxmlformats.org/presentationml/2006/main">
  <p:tag name="KSO_WM_BEAUTIFY_FLAG" val=""/>
</p:tagLst>
</file>

<file path=ppt/tags/tag486.xml><?xml version="1.0" encoding="utf-8"?>
<p:tagLst xmlns:p="http://schemas.openxmlformats.org/presentationml/2006/main">
  <p:tag name="KSO_WM_BEAUTIFY_FLAG" val=""/>
</p:tagLst>
</file>

<file path=ppt/tags/tag487.xml><?xml version="1.0" encoding="utf-8"?>
<p:tagLst xmlns:p="http://schemas.openxmlformats.org/presentationml/2006/main">
  <p:tag name="KSO_WM_BEAUTIFY_FLAG" val=""/>
</p:tagLst>
</file>

<file path=ppt/tags/tag488.xml><?xml version="1.0" encoding="utf-8"?>
<p:tagLst xmlns:p="http://schemas.openxmlformats.org/presentationml/2006/main">
  <p:tag name="KSO_WM_DIAGRAM_VIRTUALLY_FRAME" val="{&quot;height&quot;:335.2846456692913,&quot;left&quot;:124.21535433070866,&quot;top&quot;:111.51700787401576,&quot;width&quot;:691.05}"/>
</p:tagLst>
</file>

<file path=ppt/tags/tag489.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49.xml><?xml version="1.0" encoding="utf-8"?>
<p:tagLst xmlns:p="http://schemas.openxmlformats.org/presentationml/2006/main">
  <p:tag name="KSO_WM_BEAUTIFY_FLAG" val=""/>
</p:tagLst>
</file>

<file path=ppt/tags/tag490.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491.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492.xml><?xml version="1.0" encoding="utf-8"?>
<p:tagLst xmlns:p="http://schemas.openxmlformats.org/presentationml/2006/main">
  <p:tag name="KSO_WM_DIAGRAM_VIRTUALLY_FRAME" val="{&quot;height&quot;:335.2846456692913,&quot;left&quot;:124.21535433070866,&quot;top&quot;:111.51700787401576,&quot;width&quot;:691.05}"/>
</p:tagLst>
</file>

<file path=ppt/tags/tag493.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494.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495.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496.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497.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498.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499.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00.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501.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502.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503.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504.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505.xml><?xml version="1.0" encoding="utf-8"?>
<p:tagLst xmlns:p="http://schemas.openxmlformats.org/presentationml/2006/main">
  <p:tag name="KSO_WM_BEAUTIFY_FLAG" val=""/>
</p:tagLst>
</file>

<file path=ppt/tags/tag506.xml><?xml version="1.0" encoding="utf-8"?>
<p:tagLst xmlns:p="http://schemas.openxmlformats.org/presentationml/2006/main">
  <p:tag name="KSO_WM_BEAUTIFY_FLAG" val=""/>
</p:tagLst>
</file>

<file path=ppt/tags/tag507.xml><?xml version="1.0" encoding="utf-8"?>
<p:tagLst xmlns:p="http://schemas.openxmlformats.org/presentationml/2006/main">
  <p:tag name="KSO_WM_BEAUTIFY_FLAG" val=""/>
</p:tagLst>
</file>

<file path=ppt/tags/tag508.xml><?xml version="1.0" encoding="utf-8"?>
<p:tagLst xmlns:p="http://schemas.openxmlformats.org/presentationml/2006/main">
  <p:tag name="KSO_WM_BEAUTIFY_FLAG" val=""/>
</p:tagLst>
</file>

<file path=ppt/tags/tag509.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10.xml><?xml version="1.0" encoding="utf-8"?>
<p:tagLst xmlns:p="http://schemas.openxmlformats.org/presentationml/2006/main">
  <p:tag name="KSO_WM_BEAUTIFY_FLAG" val=""/>
</p:tagLst>
</file>

<file path=ppt/tags/tag511.xml><?xml version="1.0" encoding="utf-8"?>
<p:tagLst xmlns:p="http://schemas.openxmlformats.org/presentationml/2006/main">
  <p:tag name="KSO_WM_BEAUTIFY_FLAG" val=""/>
</p:tagLst>
</file>

<file path=ppt/tags/tag512.xml><?xml version="1.0" encoding="utf-8"?>
<p:tagLst xmlns:p="http://schemas.openxmlformats.org/presentationml/2006/main">
  <p:tag name="KSO_WM_BEAUTIFY_FLAG" val=""/>
</p:tagLst>
</file>

<file path=ppt/tags/tag513.xml><?xml version="1.0" encoding="utf-8"?>
<p:tagLst xmlns:p="http://schemas.openxmlformats.org/presentationml/2006/main">
  <p:tag name="KSO_WM_BEAUTIFY_FLAG" val=""/>
</p:tagLst>
</file>

<file path=ppt/tags/tag514.xml><?xml version="1.0" encoding="utf-8"?>
<p:tagLst xmlns:p="http://schemas.openxmlformats.org/presentationml/2006/main">
  <p:tag name="KSO_WM_BEAUTIFY_FLAG" val=""/>
</p:tagLst>
</file>

<file path=ppt/tags/tag515.xml><?xml version="1.0" encoding="utf-8"?>
<p:tagLst xmlns:p="http://schemas.openxmlformats.org/presentationml/2006/main">
  <p:tag name="KSO_WM_BEAUTIFY_FLAG" val=""/>
</p:tagLst>
</file>

<file path=ppt/tags/tag516.xml><?xml version="1.0" encoding="utf-8"?>
<p:tagLst xmlns:p="http://schemas.openxmlformats.org/presentationml/2006/main">
  <p:tag name="KSO_WM_BEAUTIFY_FLAG" val=""/>
</p:tagLst>
</file>

<file path=ppt/tags/tag517.xml><?xml version="1.0" encoding="utf-8"?>
<p:tagLst xmlns:p="http://schemas.openxmlformats.org/presentationml/2006/main">
  <p:tag name="KSO_WM_BEAUTIFY_FLAG" val=""/>
</p:tagLst>
</file>

<file path=ppt/tags/tag518.xml><?xml version="1.0" encoding="utf-8"?>
<p:tagLst xmlns:p="http://schemas.openxmlformats.org/presentationml/2006/main">
  <p:tag name="KSO_WM_BEAUTIFY_FLAG" val=""/>
</p:tagLst>
</file>

<file path=ppt/tags/tag519.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20.xml><?xml version="1.0" encoding="utf-8"?>
<p:tagLst xmlns:p="http://schemas.openxmlformats.org/presentationml/2006/main">
  <p:tag name="KSO_WM_BEAUTIFY_FLAG" val=""/>
</p:tagLst>
</file>

<file path=ppt/tags/tag521.xml><?xml version="1.0" encoding="utf-8"?>
<p:tagLst xmlns:p="http://schemas.openxmlformats.org/presentationml/2006/main">
  <p:tag name="KSO_WM_BEAUTIFY_FLAG" val=""/>
</p:tagLst>
</file>

<file path=ppt/tags/tag522.xml><?xml version="1.0" encoding="utf-8"?>
<p:tagLst xmlns:p="http://schemas.openxmlformats.org/presentationml/2006/main">
  <p:tag name="KSO_WM_BEAUTIFY_FLAG" val=""/>
</p:tagLst>
</file>

<file path=ppt/tags/tag523.xml><?xml version="1.0" encoding="utf-8"?>
<p:tagLst xmlns:p="http://schemas.openxmlformats.org/presentationml/2006/main">
  <p:tag name="KSO_WM_BEAUTIFY_FLAG" val=""/>
</p:tagLst>
</file>

<file path=ppt/tags/tag524.xml><?xml version="1.0" encoding="utf-8"?>
<p:tagLst xmlns:p="http://schemas.openxmlformats.org/presentationml/2006/main">
  <p:tag name="KSO_WM_BEAUTIFY_FLAG" val=""/>
</p:tagLst>
</file>

<file path=ppt/tags/tag525.xml><?xml version="1.0" encoding="utf-8"?>
<p:tagLst xmlns:p="http://schemas.openxmlformats.org/presentationml/2006/main">
  <p:tag name="KSO_WM_BEAUTIFY_FLAG" val=""/>
</p:tagLst>
</file>

<file path=ppt/tags/tag526.xml><?xml version="1.0" encoding="utf-8"?>
<p:tagLst xmlns:p="http://schemas.openxmlformats.org/presentationml/2006/main">
  <p:tag name="KSO_WM_BEAUTIFY_FLAG" val=""/>
</p:tagLst>
</file>

<file path=ppt/tags/tag527.xml><?xml version="1.0" encoding="utf-8"?>
<p:tagLst xmlns:p="http://schemas.openxmlformats.org/presentationml/2006/main">
  <p:tag name="KSO_WM_BEAUTIFY_FLAG" val=""/>
</p:tagLst>
</file>

<file path=ppt/tags/tag528.xml><?xml version="1.0" encoding="utf-8"?>
<p:tagLst xmlns:p="http://schemas.openxmlformats.org/presentationml/2006/main">
  <p:tag name="KSO_WM_BEAUTIFY_FLAG" val=""/>
</p:tagLst>
</file>

<file path=ppt/tags/tag529.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30.xml><?xml version="1.0" encoding="utf-8"?>
<p:tagLst xmlns:p="http://schemas.openxmlformats.org/presentationml/2006/main">
  <p:tag name="KSO_WM_BEAUTIFY_FLAG" val=""/>
</p:tagLst>
</file>

<file path=ppt/tags/tag531.xml><?xml version="1.0" encoding="utf-8"?>
<p:tagLst xmlns:p="http://schemas.openxmlformats.org/presentationml/2006/main">
  <p:tag name="KSO_WM_BEAUTIFY_FLAG" val=""/>
</p:tagLst>
</file>

<file path=ppt/tags/tag532.xml><?xml version="1.0" encoding="utf-8"?>
<p:tagLst xmlns:p="http://schemas.openxmlformats.org/presentationml/2006/main">
  <p:tag name="KSO_WM_BEAUTIFY_FLAG" val=""/>
</p:tagLst>
</file>

<file path=ppt/tags/tag533.xml><?xml version="1.0" encoding="utf-8"?>
<p:tagLst xmlns:p="http://schemas.openxmlformats.org/presentationml/2006/main">
  <p:tag name="KSO_WM_BEAUTIFY_FLAG" val=""/>
</p:tagLst>
</file>

<file path=ppt/tags/tag534.xml><?xml version="1.0" encoding="utf-8"?>
<p:tagLst xmlns:p="http://schemas.openxmlformats.org/presentationml/2006/main">
  <p:tag name="KSO_WM_BEAUTIFY_FLAG" val=""/>
</p:tagLst>
</file>

<file path=ppt/tags/tag535.xml><?xml version="1.0" encoding="utf-8"?>
<p:tagLst xmlns:p="http://schemas.openxmlformats.org/presentationml/2006/main">
  <p:tag name="KSO_WM_BEAUTIFY_FLAG" val=""/>
</p:tagLst>
</file>

<file path=ppt/tags/tag536.xml><?xml version="1.0" encoding="utf-8"?>
<p:tagLst xmlns:p="http://schemas.openxmlformats.org/presentationml/2006/main">
  <p:tag name="KSO_WM_BEAUTIFY_FLAG" val=""/>
</p:tagLst>
</file>

<file path=ppt/tags/tag537.xml><?xml version="1.0" encoding="utf-8"?>
<p:tagLst xmlns:p="http://schemas.openxmlformats.org/presentationml/2006/main">
  <p:tag name="KSO_WM_BEAUTIFY_FLAG" val=""/>
</p:tagLst>
</file>

<file path=ppt/tags/tag538.xml><?xml version="1.0" encoding="utf-8"?>
<p:tagLst xmlns:p="http://schemas.openxmlformats.org/presentationml/2006/main">
  <p:tag name="KSO_WM_BEAUTIFY_FLAG" val=""/>
</p:tagLst>
</file>

<file path=ppt/tags/tag539.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40.xml><?xml version="1.0" encoding="utf-8"?>
<p:tagLst xmlns:p="http://schemas.openxmlformats.org/presentationml/2006/main">
  <p:tag name="KSO_WM_BEAUTIFY_FLAG" val=""/>
</p:tagLst>
</file>

<file path=ppt/tags/tag541.xml><?xml version="1.0" encoding="utf-8"?>
<p:tagLst xmlns:p="http://schemas.openxmlformats.org/presentationml/2006/main">
  <p:tag name="KSO_WM_BEAUTIFY_FLAG" val=""/>
</p:tagLst>
</file>

<file path=ppt/tags/tag542.xml><?xml version="1.0" encoding="utf-8"?>
<p:tagLst xmlns:p="http://schemas.openxmlformats.org/presentationml/2006/main">
  <p:tag name="KSO_WM_BEAUTIFY_FLAG" val=""/>
</p:tagLst>
</file>

<file path=ppt/tags/tag543.xml><?xml version="1.0" encoding="utf-8"?>
<p:tagLst xmlns:p="http://schemas.openxmlformats.org/presentationml/2006/main">
  <p:tag name="KSO_WM_BEAUTIFY_FLAG" val=""/>
</p:tagLst>
</file>

<file path=ppt/tags/tag544.xml><?xml version="1.0" encoding="utf-8"?>
<p:tagLst xmlns:p="http://schemas.openxmlformats.org/presentationml/2006/main">
  <p:tag name="KSO_WM_BEAUTIFY_FLAG" val=""/>
</p:tagLst>
</file>

<file path=ppt/tags/tag545.xml><?xml version="1.0" encoding="utf-8"?>
<p:tagLst xmlns:p="http://schemas.openxmlformats.org/presentationml/2006/main">
  <p:tag name="KSO_WM_BEAUTIFY_FLAG" val=""/>
</p:tagLst>
</file>

<file path=ppt/tags/tag546.xml><?xml version="1.0" encoding="utf-8"?>
<p:tagLst xmlns:p="http://schemas.openxmlformats.org/presentationml/2006/main">
  <p:tag name="KSO_WM_BEAUTIFY_FLAG" val=""/>
</p:tagLst>
</file>

<file path=ppt/tags/tag547.xml><?xml version="1.0" encoding="utf-8"?>
<p:tagLst xmlns:p="http://schemas.openxmlformats.org/presentationml/2006/main">
  <p:tag name="KSO_WM_BEAUTIFY_FLAG" val=""/>
</p:tagLst>
</file>

<file path=ppt/tags/tag548.xml><?xml version="1.0" encoding="utf-8"?>
<p:tagLst xmlns:p="http://schemas.openxmlformats.org/presentationml/2006/main">
  <p:tag name="KSO_WM_BEAUTIFY_FLAG" val=""/>
</p:tagLst>
</file>

<file path=ppt/tags/tag549.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50.xml><?xml version="1.0" encoding="utf-8"?>
<p:tagLst xmlns:p="http://schemas.openxmlformats.org/presentationml/2006/main">
  <p:tag name="KSO_WM_BEAUTIFY_FLAG" val=""/>
</p:tagLst>
</file>

<file path=ppt/tags/tag551.xml><?xml version="1.0" encoding="utf-8"?>
<p:tagLst xmlns:p="http://schemas.openxmlformats.org/presentationml/2006/main">
  <p:tag name="KSO_WM_BEAUTIFY_FLAG" val=""/>
</p:tagLst>
</file>

<file path=ppt/tags/tag552.xml><?xml version="1.0" encoding="utf-8"?>
<p:tagLst xmlns:p="http://schemas.openxmlformats.org/presentationml/2006/main">
  <p:tag name="KSO_WM_BEAUTIFY_FLAG" val=""/>
</p:tagLst>
</file>

<file path=ppt/tags/tag553.xml><?xml version="1.0" encoding="utf-8"?>
<p:tagLst xmlns:p="http://schemas.openxmlformats.org/presentationml/2006/main">
  <p:tag name="KSO_WM_BEAUTIFY_FLAG" val=""/>
</p:tagLst>
</file>

<file path=ppt/tags/tag554.xml><?xml version="1.0" encoding="utf-8"?>
<p:tagLst xmlns:p="http://schemas.openxmlformats.org/presentationml/2006/main">
  <p:tag name="KSO_WM_BEAUTIFY_FLAG" val=""/>
</p:tagLst>
</file>

<file path=ppt/tags/tag555.xml><?xml version="1.0" encoding="utf-8"?>
<p:tagLst xmlns:p="http://schemas.openxmlformats.org/presentationml/2006/main">
  <p:tag name="KSO_WM_BEAUTIFY_FLAG" val=""/>
</p:tagLst>
</file>

<file path=ppt/tags/tag556.xml><?xml version="1.0" encoding="utf-8"?>
<p:tagLst xmlns:p="http://schemas.openxmlformats.org/presentationml/2006/main">
  <p:tag name="KSO_WM_BEAUTIFY_FLAG" val=""/>
</p:tagLst>
</file>

<file path=ppt/tags/tag557.xml><?xml version="1.0" encoding="utf-8"?>
<p:tagLst xmlns:p="http://schemas.openxmlformats.org/presentationml/2006/main">
  <p:tag name="KSO_WM_BEAUTIFY_FLAG" val=""/>
</p:tagLst>
</file>

<file path=ppt/tags/tag558.xml><?xml version="1.0" encoding="utf-8"?>
<p:tagLst xmlns:p="http://schemas.openxmlformats.org/presentationml/2006/main">
  <p:tag name="KSO_WM_BEAUTIFY_FLAG" val=""/>
</p:tagLst>
</file>

<file path=ppt/tags/tag559.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60.xml><?xml version="1.0" encoding="utf-8"?>
<p:tagLst xmlns:p="http://schemas.openxmlformats.org/presentationml/2006/main">
  <p:tag name="KSO_WM_BEAUTIFY_FLAG" val=""/>
</p:tagLst>
</file>

<file path=ppt/tags/tag561.xml><?xml version="1.0" encoding="utf-8"?>
<p:tagLst xmlns:p="http://schemas.openxmlformats.org/presentationml/2006/main">
  <p:tag name="KSO_WM_BEAUTIFY_FLAG" val=""/>
</p:tagLst>
</file>

<file path=ppt/tags/tag562.xml><?xml version="1.0" encoding="utf-8"?>
<p:tagLst xmlns:p="http://schemas.openxmlformats.org/presentationml/2006/main">
  <p:tag name="KSO_WM_BEAUTIFY_FLAG" val=""/>
</p:tagLst>
</file>

<file path=ppt/tags/tag563.xml><?xml version="1.0" encoding="utf-8"?>
<p:tagLst xmlns:p="http://schemas.openxmlformats.org/presentationml/2006/main">
  <p:tag name="KSO_WM_BEAUTIFY_FLAG" val=""/>
</p:tagLst>
</file>

<file path=ppt/tags/tag564.xml><?xml version="1.0" encoding="utf-8"?>
<p:tagLst xmlns:p="http://schemas.openxmlformats.org/presentationml/2006/main">
  <p:tag name="KSO_WM_BEAUTIFY_FLAG" val=""/>
</p:tagLst>
</file>

<file path=ppt/tags/tag565.xml><?xml version="1.0" encoding="utf-8"?>
<p:tagLst xmlns:p="http://schemas.openxmlformats.org/presentationml/2006/main">
  <p:tag name="KSO_WM_BEAUTIFY_FLAG" val=""/>
</p:tagLst>
</file>

<file path=ppt/tags/tag566.xml><?xml version="1.0" encoding="utf-8"?>
<p:tagLst xmlns:p="http://schemas.openxmlformats.org/presentationml/2006/main">
  <p:tag name="KSO_WM_BEAUTIFY_FLAG" val=""/>
</p:tagLst>
</file>

<file path=ppt/tags/tag567.xml><?xml version="1.0" encoding="utf-8"?>
<p:tagLst xmlns:p="http://schemas.openxmlformats.org/presentationml/2006/main">
  <p:tag name="KSO_WM_BEAUTIFY_FLAG" val=""/>
</p:tagLst>
</file>

<file path=ppt/tags/tag568.xml><?xml version="1.0" encoding="utf-8"?>
<p:tagLst xmlns:p="http://schemas.openxmlformats.org/presentationml/2006/main">
  <p:tag name="KSO_WM_BEAUTIFY_FLAG" val=""/>
</p:tagLst>
</file>

<file path=ppt/tags/tag569.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70.xml><?xml version="1.0" encoding="utf-8"?>
<p:tagLst xmlns:p="http://schemas.openxmlformats.org/presentationml/2006/main">
  <p:tag name="KSO_WM_BEAUTIFY_FLAG" val=""/>
</p:tagLst>
</file>

<file path=ppt/tags/tag571.xml><?xml version="1.0" encoding="utf-8"?>
<p:tagLst xmlns:p="http://schemas.openxmlformats.org/presentationml/2006/main">
  <p:tag name="KSO_WM_BEAUTIFY_FLAG" val=""/>
</p:tagLst>
</file>

<file path=ppt/tags/tag572.xml><?xml version="1.0" encoding="utf-8"?>
<p:tagLst xmlns:p="http://schemas.openxmlformats.org/presentationml/2006/main">
  <p:tag name="KSO_WM_BEAUTIFY_FLAG" val=""/>
</p:tagLst>
</file>

<file path=ppt/tags/tag573.xml><?xml version="1.0" encoding="utf-8"?>
<p:tagLst xmlns:p="http://schemas.openxmlformats.org/presentationml/2006/main">
  <p:tag name="KSO_WM_BEAUTIFY_FLAG" val=""/>
</p:tagLst>
</file>

<file path=ppt/tags/tag574.xml><?xml version="1.0" encoding="utf-8"?>
<p:tagLst xmlns:p="http://schemas.openxmlformats.org/presentationml/2006/main">
  <p:tag name="KSO_WM_BEAUTIFY_FLAG" val=""/>
</p:tagLst>
</file>

<file path=ppt/tags/tag575.xml><?xml version="1.0" encoding="utf-8"?>
<p:tagLst xmlns:p="http://schemas.openxmlformats.org/presentationml/2006/main">
  <p:tag name="KSO_WM_BEAUTIFY_FLAG" val=""/>
</p:tagLst>
</file>

<file path=ppt/tags/tag576.xml><?xml version="1.0" encoding="utf-8"?>
<p:tagLst xmlns:p="http://schemas.openxmlformats.org/presentationml/2006/main">
  <p:tag name="KSO_WM_BEAUTIFY_FLAG" val=""/>
</p:tagLst>
</file>

<file path=ppt/tags/tag577.xml><?xml version="1.0" encoding="utf-8"?>
<p:tagLst xmlns:p="http://schemas.openxmlformats.org/presentationml/2006/main">
  <p:tag name="KSO_WM_BEAUTIFY_FLAG" val=""/>
</p:tagLst>
</file>

<file path=ppt/tags/tag578.xml><?xml version="1.0" encoding="utf-8"?>
<p:tagLst xmlns:p="http://schemas.openxmlformats.org/presentationml/2006/main">
  <p:tag name="KSO_WM_BEAUTIFY_FLAG" val=""/>
</p:tagLst>
</file>

<file path=ppt/tags/tag579.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80.xml><?xml version="1.0" encoding="utf-8"?>
<p:tagLst xmlns:p="http://schemas.openxmlformats.org/presentationml/2006/main">
  <p:tag name="KSO_WM_BEAUTIFY_FLAG" val=""/>
</p:tagLst>
</file>

<file path=ppt/tags/tag581.xml><?xml version="1.0" encoding="utf-8"?>
<p:tagLst xmlns:p="http://schemas.openxmlformats.org/presentationml/2006/main">
  <p:tag name="KSO_WM_BEAUTIFY_FLAG" val=""/>
</p:tagLst>
</file>

<file path=ppt/tags/tag582.xml><?xml version="1.0" encoding="utf-8"?>
<p:tagLst xmlns:p="http://schemas.openxmlformats.org/presentationml/2006/main">
  <p:tag name="KSO_WM_BEAUTIFY_FLAG" val=""/>
</p:tagLst>
</file>

<file path=ppt/tags/tag583.xml><?xml version="1.0" encoding="utf-8"?>
<p:tagLst xmlns:p="http://schemas.openxmlformats.org/presentationml/2006/main">
  <p:tag name="KSO_WM_BEAUTIFY_FLAG" val=""/>
</p:tagLst>
</file>

<file path=ppt/tags/tag584.xml><?xml version="1.0" encoding="utf-8"?>
<p:tagLst xmlns:p="http://schemas.openxmlformats.org/presentationml/2006/main">
  <p:tag name="KSO_WM_BEAUTIFY_FLAG" val=""/>
</p:tagLst>
</file>

<file path=ppt/tags/tag585.xml><?xml version="1.0" encoding="utf-8"?>
<p:tagLst xmlns:p="http://schemas.openxmlformats.org/presentationml/2006/main">
  <p:tag name="KSO_WM_BEAUTIFY_FLAG" val=""/>
</p:tagLst>
</file>

<file path=ppt/tags/tag586.xml><?xml version="1.0" encoding="utf-8"?>
<p:tagLst xmlns:p="http://schemas.openxmlformats.org/presentationml/2006/main">
  <p:tag name="KSO_WM_BEAUTIFY_FLAG" val=""/>
</p:tagLst>
</file>

<file path=ppt/tags/tag587.xml><?xml version="1.0" encoding="utf-8"?>
<p:tagLst xmlns:p="http://schemas.openxmlformats.org/presentationml/2006/main">
  <p:tag name="KSO_WM_BEAUTIFY_FLAG" val=""/>
</p:tagLst>
</file>

<file path=ppt/tags/tag588.xml><?xml version="1.0" encoding="utf-8"?>
<p:tagLst xmlns:p="http://schemas.openxmlformats.org/presentationml/2006/main">
  <p:tag name="KSO_WM_BEAUTIFY_FLAG" val=""/>
</p:tagLst>
</file>

<file path=ppt/tags/tag589.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590.xml><?xml version="1.0" encoding="utf-8"?>
<p:tagLst xmlns:p="http://schemas.openxmlformats.org/presentationml/2006/main">
  <p:tag name="KSO_WM_BEAUTIFY_FLAG" val=""/>
</p:tagLst>
</file>

<file path=ppt/tags/tag591.xml><?xml version="1.0" encoding="utf-8"?>
<p:tagLst xmlns:p="http://schemas.openxmlformats.org/presentationml/2006/main">
  <p:tag name="KSO_WM_BEAUTIFY_FLAG" val=""/>
</p:tagLst>
</file>

<file path=ppt/tags/tag592.xml><?xml version="1.0" encoding="utf-8"?>
<p:tagLst xmlns:p="http://schemas.openxmlformats.org/presentationml/2006/main">
  <p:tag name="KSO_WM_BEAUTIFY_FLAG" val=""/>
</p:tagLst>
</file>

<file path=ppt/tags/tag593.xml><?xml version="1.0" encoding="utf-8"?>
<p:tagLst xmlns:p="http://schemas.openxmlformats.org/presentationml/2006/main">
  <p:tag name="KSO_WM_DIAGRAM_VIRTUALLY_FRAME" val="{&quot;height&quot;:335.2846456692913,&quot;left&quot;:124.21535433070866,&quot;top&quot;:111.51700787401576,&quot;width&quot;:691.05}"/>
</p:tagLst>
</file>

<file path=ppt/tags/tag594.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595.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596.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597.xml><?xml version="1.0" encoding="utf-8"?>
<p:tagLst xmlns:p="http://schemas.openxmlformats.org/presentationml/2006/main">
  <p:tag name="KSO_WM_DIAGRAM_VIRTUALLY_FRAME" val="{&quot;height&quot;:335.2846456692913,&quot;left&quot;:124.21535433070866,&quot;top&quot;:111.51700787401576,&quot;width&quot;:691.05}"/>
</p:tagLst>
</file>

<file path=ppt/tags/tag598.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599.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00.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601.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602.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603.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604.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605.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606.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607.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608.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609.xml><?xml version="1.0" encoding="utf-8"?>
<p:tagLst xmlns:p="http://schemas.openxmlformats.org/presentationml/2006/main">
  <p:tag name="KSO_WM_BEAUTIFY_FLAG" val=""/>
  <p:tag name="KSO_WM_DIAGRAM_VIRTUALLY_FRAME" val="{&quot;height&quot;:335.2846456692913,&quot;left&quot;:124.21535433070866,&quot;top&quot;:111.51700787401576,&quot;width&quot;:691.05}"/>
</p:tagLst>
</file>

<file path=ppt/tags/tag61.xml><?xml version="1.0" encoding="utf-8"?>
<p:tagLst xmlns:p="http://schemas.openxmlformats.org/presentationml/2006/main">
  <p:tag name="KSO_WM_BEAUTIFY_FLAG" val=""/>
</p:tagLst>
</file>

<file path=ppt/tags/tag610.xml><?xml version="1.0" encoding="utf-8"?>
<p:tagLst xmlns:p="http://schemas.openxmlformats.org/presentationml/2006/main">
  <p:tag name="KSO_WM_BEAUTIFY_FLAG" val=""/>
</p:tagLst>
</file>

<file path=ppt/tags/tag611.xml><?xml version="1.0" encoding="utf-8"?>
<p:tagLst xmlns:p="http://schemas.openxmlformats.org/presentationml/2006/main">
  <p:tag name="KSO_WM_BEAUTIFY_FLAG" val=""/>
</p:tagLst>
</file>

<file path=ppt/tags/tag612.xml><?xml version="1.0" encoding="utf-8"?>
<p:tagLst xmlns:p="http://schemas.openxmlformats.org/presentationml/2006/main">
  <p:tag name="KSO_WM_BEAUTIFY_FLAG" val=""/>
</p:tagLst>
</file>

<file path=ppt/tags/tag613.xml><?xml version="1.0" encoding="utf-8"?>
<p:tagLst xmlns:p="http://schemas.openxmlformats.org/presentationml/2006/main">
  <p:tag name="KSO_WM_BEAUTIFY_FLAG" val=""/>
</p:tagLst>
</file>

<file path=ppt/tags/tag614.xml><?xml version="1.0" encoding="utf-8"?>
<p:tagLst xmlns:p="http://schemas.openxmlformats.org/presentationml/2006/main">
  <p:tag name="KSO_WM_BEAUTIFY_FLAG" val=""/>
</p:tagLst>
</file>

<file path=ppt/tags/tag615.xml><?xml version="1.0" encoding="utf-8"?>
<p:tagLst xmlns:p="http://schemas.openxmlformats.org/presentationml/2006/main">
  <p:tag name="KSO_WM_BEAUTIFY_FLAG" val=""/>
</p:tagLst>
</file>

<file path=ppt/tags/tag616.xml><?xml version="1.0" encoding="utf-8"?>
<p:tagLst xmlns:p="http://schemas.openxmlformats.org/presentationml/2006/main">
  <p:tag name="KSO_WM_BEAUTIFY_FLAG" val=""/>
</p:tagLst>
</file>

<file path=ppt/tags/tag617.xml><?xml version="1.0" encoding="utf-8"?>
<p:tagLst xmlns:p="http://schemas.openxmlformats.org/presentationml/2006/main">
  <p:tag name="KSO_WM_BEAUTIFY_FLAG" val=""/>
</p:tagLst>
</file>

<file path=ppt/tags/tag618.xml><?xml version="1.0" encoding="utf-8"?>
<p:tagLst xmlns:p="http://schemas.openxmlformats.org/presentationml/2006/main">
  <p:tag name="KSO_WM_BEAUTIFY_FLAG" val=""/>
</p:tagLst>
</file>

<file path=ppt/tags/tag619.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20.xml><?xml version="1.0" encoding="utf-8"?>
<p:tagLst xmlns:p="http://schemas.openxmlformats.org/presentationml/2006/main">
  <p:tag name="KSO_WM_BEAUTIFY_FLAG" val=""/>
</p:tagLst>
</file>

<file path=ppt/tags/tag621.xml><?xml version="1.0" encoding="utf-8"?>
<p:tagLst xmlns:p="http://schemas.openxmlformats.org/presentationml/2006/main">
  <p:tag name="KSO_WM_BEAUTIFY_FLAG" val=""/>
</p:tagLst>
</file>

<file path=ppt/tags/tag622.xml><?xml version="1.0" encoding="utf-8"?>
<p:tagLst xmlns:p="http://schemas.openxmlformats.org/presentationml/2006/main">
  <p:tag name="KSO_WM_BEAUTIFY_FLAG" val=""/>
</p:tagLst>
</file>

<file path=ppt/tags/tag623.xml><?xml version="1.0" encoding="utf-8"?>
<p:tagLst xmlns:p="http://schemas.openxmlformats.org/presentationml/2006/main">
  <p:tag name="KSO_WM_BEAUTIFY_FLAG" val=""/>
</p:tagLst>
</file>

<file path=ppt/tags/tag624.xml><?xml version="1.0" encoding="utf-8"?>
<p:tagLst xmlns:p="http://schemas.openxmlformats.org/presentationml/2006/main">
  <p:tag name="KSO_WM_BEAUTIFY_FLAG" val=""/>
</p:tagLst>
</file>

<file path=ppt/tags/tag625.xml><?xml version="1.0" encoding="utf-8"?>
<p:tagLst xmlns:p="http://schemas.openxmlformats.org/presentationml/2006/main">
  <p:tag name="KSO_WM_BEAUTIFY_FLAG" val=""/>
</p:tagLst>
</file>

<file path=ppt/tags/tag626.xml><?xml version="1.0" encoding="utf-8"?>
<p:tagLst xmlns:p="http://schemas.openxmlformats.org/presentationml/2006/main">
  <p:tag name="KSO_WM_BEAUTIFY_FLAG" val=""/>
</p:tagLst>
</file>

<file path=ppt/tags/tag627.xml><?xml version="1.0" encoding="utf-8"?>
<p:tagLst xmlns:p="http://schemas.openxmlformats.org/presentationml/2006/main">
  <p:tag name="KSO_WM_BEAUTIFY_FLAG" val=""/>
</p:tagLst>
</file>

<file path=ppt/tags/tag628.xml><?xml version="1.0" encoding="utf-8"?>
<p:tagLst xmlns:p="http://schemas.openxmlformats.org/presentationml/2006/main">
  <p:tag name="KSO_WM_BEAUTIFY_FLAG" val=""/>
</p:tagLst>
</file>

<file path=ppt/tags/tag629.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30.xml><?xml version="1.0" encoding="utf-8"?>
<p:tagLst xmlns:p="http://schemas.openxmlformats.org/presentationml/2006/main">
  <p:tag name="KSO_WM_BEAUTIFY_FLAG" val=""/>
</p:tagLst>
</file>

<file path=ppt/tags/tag631.xml><?xml version="1.0" encoding="utf-8"?>
<p:tagLst xmlns:p="http://schemas.openxmlformats.org/presentationml/2006/main">
  <p:tag name="KSO_WM_BEAUTIFY_FLAG" val=""/>
</p:tagLst>
</file>

<file path=ppt/tags/tag632.xml><?xml version="1.0" encoding="utf-8"?>
<p:tagLst xmlns:p="http://schemas.openxmlformats.org/presentationml/2006/main">
  <p:tag name="KSO_WM_BEAUTIFY_FLAG" val=""/>
</p:tagLst>
</file>

<file path=ppt/tags/tag633.xml><?xml version="1.0" encoding="utf-8"?>
<p:tagLst xmlns:p="http://schemas.openxmlformats.org/presentationml/2006/main">
  <p:tag name="KSO_WM_BEAUTIFY_FLAG" val=""/>
</p:tagLst>
</file>

<file path=ppt/tags/tag634.xml><?xml version="1.0" encoding="utf-8"?>
<p:tagLst xmlns:p="http://schemas.openxmlformats.org/presentationml/2006/main">
  <p:tag name="KSO_WM_BEAUTIFY_FLAG" val=""/>
</p:tagLst>
</file>

<file path=ppt/tags/tag635.xml><?xml version="1.0" encoding="utf-8"?>
<p:tagLst xmlns:p="http://schemas.openxmlformats.org/presentationml/2006/main">
  <p:tag name="KSO_WM_BEAUTIFY_FLAG" val=""/>
</p:tagLst>
</file>

<file path=ppt/tags/tag636.xml><?xml version="1.0" encoding="utf-8"?>
<p:tagLst xmlns:p="http://schemas.openxmlformats.org/presentationml/2006/main">
  <p:tag name="KSO_WM_BEAUTIFY_FLAG" val=""/>
</p:tagLst>
</file>

<file path=ppt/tags/tag637.xml><?xml version="1.0" encoding="utf-8"?>
<p:tagLst xmlns:p="http://schemas.openxmlformats.org/presentationml/2006/main">
  <p:tag name="KSO_WM_BEAUTIFY_FLAG" val=""/>
</p:tagLst>
</file>

<file path=ppt/tags/tag638.xml><?xml version="1.0" encoding="utf-8"?>
<p:tagLst xmlns:p="http://schemas.openxmlformats.org/presentationml/2006/main">
  <p:tag name="KSO_WM_BEAUTIFY_FLAG" val=""/>
</p:tagLst>
</file>

<file path=ppt/tags/tag639.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40.xml><?xml version="1.0" encoding="utf-8"?>
<p:tagLst xmlns:p="http://schemas.openxmlformats.org/presentationml/2006/main">
  <p:tag name="KSO_WM_BEAUTIFY_FLAG" val=""/>
</p:tagLst>
</file>

<file path=ppt/tags/tag641.xml><?xml version="1.0" encoding="utf-8"?>
<p:tagLst xmlns:p="http://schemas.openxmlformats.org/presentationml/2006/main">
  <p:tag name="KSO_WM_BEAUTIFY_FLAG" val=""/>
</p:tagLst>
</file>

<file path=ppt/tags/tag642.xml><?xml version="1.0" encoding="utf-8"?>
<p:tagLst xmlns:p="http://schemas.openxmlformats.org/presentationml/2006/main">
  <p:tag name="KSO_WM_BEAUTIFY_FLAG" val=""/>
</p:tagLst>
</file>

<file path=ppt/tags/tag643.xml><?xml version="1.0" encoding="utf-8"?>
<p:tagLst xmlns:p="http://schemas.openxmlformats.org/presentationml/2006/main">
  <p:tag name="commondata" val="eyJoZGlkIjoiZGVlOWY5NDA3MjE2NGM3OTQyZjBiMDMwZmE1YWY3MTkifQ=="/>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TABLE_ENDDRAG_ORIGIN_RECT" val="433*158"/>
  <p:tag name="TABLE_ENDDRAG_RECT" val="272*210*433*158"/>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2_Office 主题">
  <a:themeElements>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Office 主题">
      <a:majorFont>
        <a:latin typeface="Calibri"/>
        <a:ea typeface="黑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5400" cap="flat" cmpd="sng">
          <a:solidFill>
            <a:srgbClr val="FF0000"/>
          </a:solidFill>
          <a:prstDash val="sysDash"/>
          <a:round/>
        </a:ln>
      </a:spPr>
      <a:bodyPr anchor="ctr"/>
      <a:lstStyle>
        <a:defPPr>
          <a:defRPr/>
        </a:defPPr>
      </a:lstStyle>
    </a:spDef>
  </a:objectDefaults>
  <a:extraClrSchemeLst>
    <a:extraClrScheme>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Office 主题">
      <a:majorFont>
        <a:latin typeface="Calibri"/>
        <a:ea typeface="黑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5400" cap="flat" cmpd="sng">
          <a:solidFill>
            <a:srgbClr val="FF0000"/>
          </a:solidFill>
          <a:prstDash val="sysDash"/>
          <a:round/>
        </a:ln>
      </a:spPr>
      <a:bodyPr anchor="ctr"/>
      <a:lstStyle>
        <a:defPPr>
          <a:defRPr/>
        </a:defPPr>
      </a:lstStyle>
    </a:spDef>
  </a:objectDefaults>
  <a:extraClrSchemeLst>
    <a:extraClrScheme>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Office 主题">
      <a:majorFont>
        <a:latin typeface="Calibri"/>
        <a:ea typeface="黑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5400" cap="flat" cmpd="sng">
          <a:solidFill>
            <a:srgbClr val="FF0000"/>
          </a:solidFill>
          <a:prstDash val="sysDash"/>
          <a:round/>
        </a:ln>
      </a:spPr>
      <a:bodyPr anchor="ctr"/>
      <a:lstStyle>
        <a:defPPr>
          <a:defRPr/>
        </a:defPPr>
      </a:lstStyle>
    </a:spDef>
  </a:objectDefaults>
  <a:extraClrSchemeLst>
    <a:extraClrScheme>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12167</Words>
  <Application>WPS 演示</Application>
  <PresentationFormat>自定义</PresentationFormat>
  <Paragraphs>1071</Paragraphs>
  <Slides>122</Slides>
  <Notes>8</Notes>
  <HiddenSlides>0</HiddenSlides>
  <MMClips>0</MMClips>
  <ScaleCrop>false</ScaleCrop>
  <HeadingPairs>
    <vt:vector size="6" baseType="variant">
      <vt:variant>
        <vt:lpstr>已用的字体</vt:lpstr>
      </vt:variant>
      <vt:variant>
        <vt:i4>19</vt:i4>
      </vt:variant>
      <vt:variant>
        <vt:lpstr>主题</vt:lpstr>
      </vt:variant>
      <vt:variant>
        <vt:i4>3</vt:i4>
      </vt:variant>
      <vt:variant>
        <vt:lpstr>幻灯片标题</vt:lpstr>
      </vt:variant>
      <vt:variant>
        <vt:i4>122</vt:i4>
      </vt:variant>
    </vt:vector>
  </HeadingPairs>
  <TitlesOfParts>
    <vt:vector size="144" baseType="lpstr">
      <vt:lpstr>Arial</vt:lpstr>
      <vt:lpstr>宋体</vt:lpstr>
      <vt:lpstr>Wingdings</vt:lpstr>
      <vt:lpstr>Calibri</vt:lpstr>
      <vt:lpstr>微软雅黑</vt:lpstr>
      <vt:lpstr>黑体</vt:lpstr>
      <vt:lpstr>Times New Roman</vt:lpstr>
      <vt:lpstr>Calibri</vt:lpstr>
      <vt:lpstr>仿宋</vt:lpstr>
      <vt:lpstr>等线</vt:lpstr>
      <vt:lpstr>思源黑体 Light</vt:lpstr>
      <vt:lpstr>Arial Unicode MS</vt:lpstr>
      <vt:lpstr>Batang</vt:lpstr>
      <vt:lpstr>Tahoma</vt:lpstr>
      <vt:lpstr>江城斜宋体 900W</vt:lpstr>
      <vt:lpstr>思源黑体 CN Regular</vt:lpstr>
      <vt:lpstr>Constantia</vt:lpstr>
      <vt:lpstr>Arial</vt:lpstr>
      <vt:lpstr>Wingdings</vt:lpstr>
      <vt:lpstr>2_Office 主题</vt:lpstr>
      <vt:lpstr>3_Office 主题</vt:lpstr>
      <vt:lpstr>1_Office 主题</vt:lpstr>
      <vt:lpstr>Python数据分析 项目四 Python大数据分析基础 综合应用</vt:lpstr>
      <vt:lpstr>   知识引入</vt:lpstr>
      <vt:lpstr>   知识框架</vt:lpstr>
      <vt:lpstr>   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目录</vt:lpstr>
      <vt:lpstr>PowerPoint 演示文稿</vt:lpstr>
      <vt:lpstr>PowerPoint 演示文稿</vt:lpstr>
      <vt:lpstr>PowerPoint 演示文稿</vt:lpstr>
      <vt:lpstr>PowerPoint 演示文稿</vt:lpstr>
      <vt:lpstr>   总结</vt:lpstr>
      <vt:lpstr>PowerPoint 演示文稿</vt:lpstr>
    </vt:vector>
  </TitlesOfParts>
  <Company>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Roc Ren</dc:creator>
  <cp:lastModifiedBy>侯柏苓</cp:lastModifiedBy>
  <cp:revision>734</cp:revision>
  <dcterms:created xsi:type="dcterms:W3CDTF">2017-01-10T15:44:00Z</dcterms:created>
  <dcterms:modified xsi:type="dcterms:W3CDTF">2024-05-22T07:15:31Z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52B21B4C5AE34215B0D08FC11C5F9001_12</vt:lpwstr>
  </property>
  <property fmtid="{D5CDD505-2E9C-101B-9397-08002B2CF9AE}" pid="3" name="KSOProductBuildVer">
    <vt:lpwstr>2052-12.1.0.16729</vt:lpwstr>
  </property>
</Properties>
</file>