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7" r:id="rId3"/>
    <p:sldMasterId id="2147483660" r:id="rId4"/>
  </p:sldMasterIdLst>
  <p:notesMasterIdLst>
    <p:notesMasterId r:id="rId7"/>
  </p:notesMasterIdLst>
  <p:sldIdLst>
    <p:sldId id="643" r:id="rId5"/>
    <p:sldId id="636" r:id="rId6"/>
    <p:sldId id="655" r:id="rId8"/>
    <p:sldId id="657" r:id="rId9"/>
    <p:sldId id="672" r:id="rId10"/>
    <p:sldId id="637" r:id="rId11"/>
    <p:sldId id="658" r:id="rId12"/>
    <p:sldId id="659" r:id="rId13"/>
    <p:sldId id="660" r:id="rId14"/>
    <p:sldId id="661" r:id="rId15"/>
    <p:sldId id="662" r:id="rId16"/>
    <p:sldId id="663" r:id="rId17"/>
    <p:sldId id="664" r:id="rId18"/>
    <p:sldId id="665" r:id="rId19"/>
    <p:sldId id="666" r:id="rId20"/>
    <p:sldId id="667" r:id="rId21"/>
    <p:sldId id="668" r:id="rId22"/>
    <p:sldId id="669" r:id="rId23"/>
    <p:sldId id="670" r:id="rId24"/>
    <p:sldId id="692" r:id="rId25"/>
    <p:sldId id="671" r:id="rId26"/>
    <p:sldId id="698" r:id="rId27"/>
    <p:sldId id="699" r:id="rId28"/>
    <p:sldId id="700" r:id="rId29"/>
    <p:sldId id="640" r:id="rId30"/>
    <p:sldId id="641" r:id="rId31"/>
  </p:sldIdLst>
  <p:sldSz cx="12192000" cy="6858000"/>
  <p:notesSz cx="6858000" cy="9144000"/>
  <p:custDataLst>
    <p:tags r:id="rId35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0" userDrawn="1">
          <p15:clr>
            <a:srgbClr val="A4A3A4"/>
          </p15:clr>
        </p15:guide>
        <p15:guide id="2" pos="383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65B6"/>
    <a:srgbClr val="001132"/>
    <a:srgbClr val="000F2F"/>
    <a:srgbClr val="357FBD"/>
    <a:srgbClr val="B9B9B9"/>
    <a:srgbClr val="2B6EE1"/>
    <a:srgbClr val="FB9708"/>
    <a:srgbClr val="064BB2"/>
    <a:srgbClr val="FFCB54"/>
    <a:srgbClr val="FFBF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41" autoAdjust="0"/>
    <p:restoredTop sz="94660"/>
  </p:normalViewPr>
  <p:slideViewPr>
    <p:cSldViewPr snapToGrid="0" showGuides="1">
      <p:cViewPr varScale="1">
        <p:scale>
          <a:sx n="105" d="100"/>
          <a:sy n="105" d="100"/>
        </p:scale>
        <p:origin x="-96" y="-288"/>
      </p:cViewPr>
      <p:guideLst>
        <p:guide orient="horz" pos="214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5" Type="http://schemas.openxmlformats.org/officeDocument/2006/relationships/tags" Target="tags/tag112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4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B001AA9B-1066-44C8-963B-84D7F148684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>
                <a:latin typeface="等线" panose="02010600030101010101" pitchFamily="2" charset="-122"/>
                <a:ea typeface="等线" panose="02010600030101010101" pitchFamily="2" charset="-122"/>
              </a:defRPr>
            </a:lvl1pPr>
          </a:lstStyle>
          <a:p>
            <a:fld id="{65816D6F-F2D3-4F04-8B14-920E323B9CAC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5494C70-8859-4A58-A408-4D3482D29FDC}" type="slidenum">
              <a:rPr lang="zh-CN"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程序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>
            <a:spLocks noChangeArrowheads="1"/>
          </p:cNvSpPr>
          <p:nvPr userDrawn="1"/>
        </p:nvSpPr>
        <p:spPr bwMode="auto">
          <a:xfrm>
            <a:off x="9937750" y="6392863"/>
            <a:ext cx="5715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0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fld id="{4CA33889-0043-4C35-B783-FE1418798472}" type="slidenum">
              <a:rPr lang="en-US" altLang="zh-CN" sz="1000"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en-US" altLang="zh-CN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直接连接符 19"/>
          <p:cNvCxnSpPr>
            <a:stCxn id="6" idx="3"/>
          </p:cNvCxnSpPr>
          <p:nvPr userDrawn="1"/>
        </p:nvCxnSpPr>
        <p:spPr>
          <a:xfrm>
            <a:off x="10509250" y="6508750"/>
            <a:ext cx="1019175" cy="0"/>
          </a:xfrm>
          <a:prstGeom prst="line">
            <a:avLst/>
          </a:prstGeom>
          <a:ln w="9525">
            <a:solidFill>
              <a:srgbClr val="F19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14"/>
          <p:cNvCxnSpPr/>
          <p:nvPr userDrawn="1"/>
        </p:nvCxnSpPr>
        <p:spPr>
          <a:xfrm flipV="1">
            <a:off x="3719513" y="6508750"/>
            <a:ext cx="6218237" cy="0"/>
          </a:xfrm>
          <a:prstGeom prst="line">
            <a:avLst/>
          </a:prstGeom>
          <a:ln>
            <a:solidFill>
              <a:srgbClr val="064BB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AutoShape 23"/>
          <p:cNvSpPr>
            <a:spLocks noChangeArrowheads="1"/>
          </p:cNvSpPr>
          <p:nvPr userDrawn="1"/>
        </p:nvSpPr>
        <p:spPr bwMode="auto">
          <a:xfrm>
            <a:off x="246063" y="915988"/>
            <a:ext cx="9596437" cy="46037"/>
          </a:xfrm>
          <a:prstGeom prst="rect">
            <a:avLst/>
          </a:prstGeom>
          <a:solidFill>
            <a:srgbClr val="064BB2"/>
          </a:solidFill>
          <a:ln>
            <a:noFill/>
          </a:ln>
        </p:spPr>
        <p:txBody>
          <a:bodyPr wrap="none" anchor="ctr"/>
          <a:lstStyle>
            <a:lvl1pPr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950"/>
          </a:p>
        </p:txBody>
      </p:sp>
      <p:sp>
        <p:nvSpPr>
          <p:cNvPr id="9" name="AutoShape 23"/>
          <p:cNvSpPr>
            <a:spLocks noChangeArrowheads="1"/>
          </p:cNvSpPr>
          <p:nvPr userDrawn="1"/>
        </p:nvSpPr>
        <p:spPr bwMode="auto">
          <a:xfrm>
            <a:off x="9842500" y="915988"/>
            <a:ext cx="1989138" cy="46037"/>
          </a:xfrm>
          <a:prstGeom prst="rect">
            <a:avLst/>
          </a:prstGeom>
          <a:solidFill>
            <a:srgbClr val="FB9708"/>
          </a:solidFill>
          <a:ln>
            <a:noFill/>
          </a:ln>
        </p:spPr>
        <p:txBody>
          <a:bodyPr wrap="none" anchor="ctr"/>
          <a:lstStyle>
            <a:lvl1pPr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950"/>
          </a:p>
        </p:txBody>
      </p:sp>
      <p:sp>
        <p:nvSpPr>
          <p:cNvPr id="4" name="内容占位符 2"/>
          <p:cNvSpPr>
            <a:spLocks noGrp="1"/>
          </p:cNvSpPr>
          <p:nvPr>
            <p:ph idx="1"/>
          </p:nvPr>
        </p:nvSpPr>
        <p:spPr>
          <a:xfrm>
            <a:off x="423819" y="1753674"/>
            <a:ext cx="11107601" cy="4339721"/>
          </a:xfrm>
        </p:spPr>
        <p:txBody>
          <a:bodyPr>
            <a:noAutofit/>
          </a:bodyPr>
          <a:lstStyle>
            <a:lvl1pPr marL="362585" indent="-362585">
              <a:lnSpc>
                <a:spcPct val="150000"/>
              </a:lnSpc>
              <a:spcBef>
                <a:spcPts val="1000"/>
              </a:spcBef>
              <a:buClr>
                <a:srgbClr val="032089"/>
              </a:buClr>
              <a:buFont typeface="Wingdings" panose="05000000000000000000" pitchFamily="2" charset="2"/>
              <a:buChar char="Ø"/>
              <a:defRPr sz="1800" b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  <a:lvl2pPr>
              <a:lnSpc>
                <a:spcPct val="130000"/>
              </a:lnSpc>
              <a:buClr>
                <a:srgbClr val="032089"/>
              </a:buClr>
              <a:buFont typeface="Wingdings" panose="05000000000000000000" pitchFamily="2" charset="2"/>
              <a:buChar char="l"/>
              <a:defRPr sz="2330" b="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1905" b="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905" b="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905" b="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4876" y="359079"/>
            <a:ext cx="10972801" cy="528176"/>
          </a:xfrm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14" name="内容占位符 2"/>
          <p:cNvSpPr>
            <a:spLocks noGrp="1"/>
          </p:cNvSpPr>
          <p:nvPr>
            <p:ph idx="10"/>
          </p:nvPr>
        </p:nvSpPr>
        <p:spPr>
          <a:xfrm>
            <a:off x="423819" y="1138980"/>
            <a:ext cx="11107601" cy="426469"/>
          </a:xfrm>
          <a:noFill/>
          <a:ln>
            <a:noFill/>
          </a:ln>
        </p:spPr>
        <p:txBody>
          <a:bodyPr anchor="ctr">
            <a:noAutofit/>
          </a:bodyPr>
          <a:lstStyle>
            <a:lvl1pPr marL="0" indent="0">
              <a:buNone/>
              <a:defRPr lang="zh-CN" altLang="en-US" sz="2000" b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程序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>
            <a:spLocks noChangeArrowheads="1"/>
          </p:cNvSpPr>
          <p:nvPr userDrawn="1"/>
        </p:nvSpPr>
        <p:spPr bwMode="auto">
          <a:xfrm>
            <a:off x="9937750" y="6392863"/>
            <a:ext cx="5715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0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fld id="{5589E908-A67D-47BE-9761-2DF46A42FEB7}" type="slidenum">
              <a:rPr lang="en-US" altLang="zh-CN" sz="1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en-US" altLang="zh-CN" sz="10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直接连接符 19"/>
          <p:cNvCxnSpPr>
            <a:stCxn id="6" idx="3"/>
          </p:cNvCxnSpPr>
          <p:nvPr userDrawn="1"/>
        </p:nvCxnSpPr>
        <p:spPr>
          <a:xfrm>
            <a:off x="10509250" y="6508750"/>
            <a:ext cx="1019175" cy="0"/>
          </a:xfrm>
          <a:prstGeom prst="line">
            <a:avLst/>
          </a:prstGeom>
          <a:ln w="9525">
            <a:solidFill>
              <a:srgbClr val="F19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14"/>
          <p:cNvCxnSpPr/>
          <p:nvPr userDrawn="1"/>
        </p:nvCxnSpPr>
        <p:spPr>
          <a:xfrm>
            <a:off x="8977745" y="6508750"/>
            <a:ext cx="960005" cy="0"/>
          </a:xfrm>
          <a:prstGeom prst="line">
            <a:avLst/>
          </a:prstGeom>
          <a:ln>
            <a:solidFill>
              <a:srgbClr val="064BB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AutoShape 23"/>
          <p:cNvSpPr>
            <a:spLocks noChangeArrowheads="1"/>
          </p:cNvSpPr>
          <p:nvPr userDrawn="1"/>
        </p:nvSpPr>
        <p:spPr bwMode="auto">
          <a:xfrm>
            <a:off x="246063" y="915988"/>
            <a:ext cx="9596437" cy="46037"/>
          </a:xfrm>
          <a:prstGeom prst="rect">
            <a:avLst/>
          </a:prstGeom>
          <a:solidFill>
            <a:srgbClr val="064BB2"/>
          </a:solidFill>
          <a:ln>
            <a:noFill/>
          </a:ln>
        </p:spPr>
        <p:txBody>
          <a:bodyPr wrap="none" anchor="ctr"/>
          <a:lstStyle>
            <a:lvl1pPr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950"/>
          </a:p>
        </p:txBody>
      </p:sp>
      <p:sp>
        <p:nvSpPr>
          <p:cNvPr id="9" name="AutoShape 23"/>
          <p:cNvSpPr>
            <a:spLocks noChangeArrowheads="1"/>
          </p:cNvSpPr>
          <p:nvPr userDrawn="1"/>
        </p:nvSpPr>
        <p:spPr bwMode="auto">
          <a:xfrm>
            <a:off x="9842500" y="915988"/>
            <a:ext cx="1989138" cy="46037"/>
          </a:xfrm>
          <a:prstGeom prst="rect">
            <a:avLst/>
          </a:prstGeom>
          <a:solidFill>
            <a:srgbClr val="FB9708"/>
          </a:solidFill>
          <a:ln>
            <a:noFill/>
          </a:ln>
        </p:spPr>
        <p:txBody>
          <a:bodyPr wrap="none" anchor="ctr"/>
          <a:lstStyle>
            <a:lvl1pPr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950"/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20667" y="6195942"/>
            <a:ext cx="3537966" cy="625616"/>
          </a:xfrm>
          <a:prstGeom prst="rect">
            <a:avLst/>
          </a:prstGeom>
        </p:spPr>
      </p:pic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程序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>
            <a:spLocks noChangeArrowheads="1"/>
          </p:cNvSpPr>
          <p:nvPr userDrawn="1"/>
        </p:nvSpPr>
        <p:spPr bwMode="auto">
          <a:xfrm>
            <a:off x="9937750" y="6392863"/>
            <a:ext cx="5715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0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fld id="{4CA33889-0043-4C35-B783-FE1418798472}" type="slidenum">
              <a:rPr lang="en-US" altLang="zh-CN" sz="1000"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en-US" altLang="zh-CN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直接连接符 19"/>
          <p:cNvCxnSpPr>
            <a:stCxn id="6" idx="3"/>
          </p:cNvCxnSpPr>
          <p:nvPr userDrawn="1"/>
        </p:nvCxnSpPr>
        <p:spPr>
          <a:xfrm>
            <a:off x="10509250" y="6508750"/>
            <a:ext cx="1019175" cy="0"/>
          </a:xfrm>
          <a:prstGeom prst="line">
            <a:avLst/>
          </a:prstGeom>
          <a:ln w="9525">
            <a:solidFill>
              <a:srgbClr val="F19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14"/>
          <p:cNvCxnSpPr/>
          <p:nvPr userDrawn="1"/>
        </p:nvCxnSpPr>
        <p:spPr>
          <a:xfrm flipV="1">
            <a:off x="3719513" y="6508750"/>
            <a:ext cx="6218237" cy="0"/>
          </a:xfrm>
          <a:prstGeom prst="line">
            <a:avLst/>
          </a:prstGeom>
          <a:ln>
            <a:solidFill>
              <a:srgbClr val="064BB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AutoShape 23"/>
          <p:cNvSpPr>
            <a:spLocks noChangeArrowheads="1"/>
          </p:cNvSpPr>
          <p:nvPr userDrawn="1"/>
        </p:nvSpPr>
        <p:spPr bwMode="auto">
          <a:xfrm>
            <a:off x="246063" y="915988"/>
            <a:ext cx="9596437" cy="46037"/>
          </a:xfrm>
          <a:prstGeom prst="rect">
            <a:avLst/>
          </a:prstGeom>
          <a:solidFill>
            <a:srgbClr val="064BB2"/>
          </a:solidFill>
          <a:ln>
            <a:noFill/>
          </a:ln>
        </p:spPr>
        <p:txBody>
          <a:bodyPr wrap="none" anchor="ctr"/>
          <a:lstStyle>
            <a:lvl1pPr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950"/>
          </a:p>
        </p:txBody>
      </p:sp>
      <p:sp>
        <p:nvSpPr>
          <p:cNvPr id="9" name="AutoShape 23"/>
          <p:cNvSpPr>
            <a:spLocks noChangeArrowheads="1"/>
          </p:cNvSpPr>
          <p:nvPr userDrawn="1"/>
        </p:nvSpPr>
        <p:spPr bwMode="auto">
          <a:xfrm>
            <a:off x="9842500" y="915988"/>
            <a:ext cx="1989138" cy="46037"/>
          </a:xfrm>
          <a:prstGeom prst="rect">
            <a:avLst/>
          </a:prstGeom>
          <a:solidFill>
            <a:srgbClr val="FB9708"/>
          </a:solidFill>
          <a:ln>
            <a:noFill/>
          </a:ln>
        </p:spPr>
        <p:txBody>
          <a:bodyPr wrap="none" anchor="ctr"/>
          <a:lstStyle>
            <a:lvl1pPr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950"/>
          </a:p>
        </p:txBody>
      </p:sp>
      <p:sp>
        <p:nvSpPr>
          <p:cNvPr id="4" name="内容占位符 2"/>
          <p:cNvSpPr>
            <a:spLocks noGrp="1"/>
          </p:cNvSpPr>
          <p:nvPr>
            <p:ph idx="1"/>
          </p:nvPr>
        </p:nvSpPr>
        <p:spPr>
          <a:xfrm>
            <a:off x="423819" y="1753674"/>
            <a:ext cx="11107601" cy="4339721"/>
          </a:xfrm>
        </p:spPr>
        <p:txBody>
          <a:bodyPr>
            <a:noAutofit/>
          </a:bodyPr>
          <a:lstStyle>
            <a:lvl1pPr marL="362585" indent="-362585">
              <a:lnSpc>
                <a:spcPct val="150000"/>
              </a:lnSpc>
              <a:spcBef>
                <a:spcPts val="1000"/>
              </a:spcBef>
              <a:buClr>
                <a:srgbClr val="032089"/>
              </a:buClr>
              <a:buFont typeface="Wingdings" panose="05000000000000000000" pitchFamily="2" charset="2"/>
              <a:buChar char="Ø"/>
              <a:defRPr sz="1800" b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  <a:lvl2pPr>
              <a:lnSpc>
                <a:spcPct val="130000"/>
              </a:lnSpc>
              <a:buClr>
                <a:srgbClr val="032089"/>
              </a:buClr>
              <a:buFont typeface="Wingdings" panose="05000000000000000000" pitchFamily="2" charset="2"/>
              <a:buChar char="l"/>
              <a:defRPr sz="2330" b="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1905" b="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905" b="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905" b="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4876" y="359079"/>
            <a:ext cx="10972801" cy="528176"/>
          </a:xfrm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14" name="内容占位符 2"/>
          <p:cNvSpPr>
            <a:spLocks noGrp="1"/>
          </p:cNvSpPr>
          <p:nvPr>
            <p:ph idx="10"/>
          </p:nvPr>
        </p:nvSpPr>
        <p:spPr>
          <a:xfrm>
            <a:off x="423819" y="1138980"/>
            <a:ext cx="11107601" cy="426469"/>
          </a:xfrm>
          <a:noFill/>
          <a:ln>
            <a:noFill/>
          </a:ln>
        </p:spPr>
        <p:txBody>
          <a:bodyPr anchor="ctr">
            <a:noAutofit/>
          </a:bodyPr>
          <a:lstStyle>
            <a:lvl1pPr marL="0" indent="0">
              <a:buNone/>
              <a:defRPr lang="zh-CN" altLang="en-US" sz="2000" b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>
            <a:spLocks noChangeArrowheads="1"/>
          </p:cNvSpPr>
          <p:nvPr userDrawn="1"/>
        </p:nvSpPr>
        <p:spPr bwMode="auto">
          <a:xfrm>
            <a:off x="9937750" y="6392863"/>
            <a:ext cx="5715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0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fld id="{C3060BB2-FD78-4BEE-AEB2-01D5C06DAAB0}" type="slidenum">
              <a:rPr lang="en-US" altLang="zh-CN" sz="1000"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en-US" altLang="zh-CN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直接连接符 19"/>
          <p:cNvCxnSpPr>
            <a:stCxn id="6" idx="3"/>
          </p:cNvCxnSpPr>
          <p:nvPr userDrawn="1"/>
        </p:nvCxnSpPr>
        <p:spPr>
          <a:xfrm>
            <a:off x="10509250" y="6508750"/>
            <a:ext cx="1019175" cy="0"/>
          </a:xfrm>
          <a:prstGeom prst="line">
            <a:avLst/>
          </a:prstGeom>
          <a:ln w="9525">
            <a:solidFill>
              <a:srgbClr val="F19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14"/>
          <p:cNvCxnSpPr/>
          <p:nvPr userDrawn="1"/>
        </p:nvCxnSpPr>
        <p:spPr>
          <a:xfrm flipV="1">
            <a:off x="3719513" y="6508750"/>
            <a:ext cx="6218237" cy="0"/>
          </a:xfrm>
          <a:prstGeom prst="line">
            <a:avLst/>
          </a:prstGeom>
          <a:ln>
            <a:solidFill>
              <a:srgbClr val="064BB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AutoShape 23"/>
          <p:cNvSpPr>
            <a:spLocks noChangeArrowheads="1"/>
          </p:cNvSpPr>
          <p:nvPr userDrawn="1"/>
        </p:nvSpPr>
        <p:spPr bwMode="auto">
          <a:xfrm>
            <a:off x="246063" y="915988"/>
            <a:ext cx="9596437" cy="46037"/>
          </a:xfrm>
          <a:prstGeom prst="rect">
            <a:avLst/>
          </a:prstGeom>
          <a:solidFill>
            <a:srgbClr val="064BB2"/>
          </a:solidFill>
          <a:ln>
            <a:noFill/>
          </a:ln>
        </p:spPr>
        <p:txBody>
          <a:bodyPr wrap="none" anchor="ctr"/>
          <a:lstStyle>
            <a:lvl1pPr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950"/>
          </a:p>
        </p:txBody>
      </p:sp>
      <p:sp>
        <p:nvSpPr>
          <p:cNvPr id="9" name="AutoShape 23"/>
          <p:cNvSpPr>
            <a:spLocks noChangeArrowheads="1"/>
          </p:cNvSpPr>
          <p:nvPr userDrawn="1"/>
        </p:nvSpPr>
        <p:spPr bwMode="auto">
          <a:xfrm>
            <a:off x="9842500" y="915988"/>
            <a:ext cx="1989138" cy="46037"/>
          </a:xfrm>
          <a:prstGeom prst="rect">
            <a:avLst/>
          </a:prstGeom>
          <a:solidFill>
            <a:srgbClr val="FB9708"/>
          </a:solidFill>
          <a:ln>
            <a:noFill/>
          </a:ln>
        </p:spPr>
        <p:txBody>
          <a:bodyPr wrap="none" anchor="ctr"/>
          <a:lstStyle>
            <a:lvl1pPr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950"/>
          </a:p>
        </p:txBody>
      </p:sp>
      <p:sp>
        <p:nvSpPr>
          <p:cNvPr id="4" name="内容占位符 2"/>
          <p:cNvSpPr>
            <a:spLocks noGrp="1"/>
          </p:cNvSpPr>
          <p:nvPr>
            <p:ph idx="1"/>
          </p:nvPr>
        </p:nvSpPr>
        <p:spPr>
          <a:xfrm>
            <a:off x="423819" y="1754668"/>
            <a:ext cx="11107601" cy="4369231"/>
          </a:xfrm>
        </p:spPr>
        <p:txBody>
          <a:bodyPr>
            <a:noAutofit/>
          </a:bodyPr>
          <a:lstStyle>
            <a:lvl1pPr marL="362585" indent="-362585">
              <a:lnSpc>
                <a:spcPct val="150000"/>
              </a:lnSpc>
              <a:spcBef>
                <a:spcPts val="1000"/>
              </a:spcBef>
              <a:buClr>
                <a:srgbClr val="032089"/>
              </a:buClr>
              <a:buFont typeface="Wingdings" panose="05000000000000000000" pitchFamily="2" charset="2"/>
              <a:buChar char="Ø"/>
              <a:defRPr sz="1800" b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  <a:lvl2pPr>
              <a:lnSpc>
                <a:spcPct val="130000"/>
              </a:lnSpc>
              <a:buClr>
                <a:srgbClr val="032089"/>
              </a:buClr>
              <a:buFont typeface="Wingdings" panose="05000000000000000000" pitchFamily="2" charset="2"/>
              <a:buChar char="l"/>
              <a:defRPr sz="2330" b="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1905" b="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905" b="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905" b="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4876" y="359079"/>
            <a:ext cx="10972801" cy="528176"/>
          </a:xfrm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14" name="内容占位符 2"/>
          <p:cNvSpPr>
            <a:spLocks noGrp="1"/>
          </p:cNvSpPr>
          <p:nvPr>
            <p:ph idx="10"/>
          </p:nvPr>
        </p:nvSpPr>
        <p:spPr>
          <a:xfrm>
            <a:off x="423819" y="1138980"/>
            <a:ext cx="11107601" cy="426469"/>
          </a:xfrm>
          <a:noFill/>
          <a:ln>
            <a:noFill/>
          </a:ln>
        </p:spPr>
        <p:txBody>
          <a:bodyPr anchor="ctr">
            <a:noAutofit/>
          </a:bodyPr>
          <a:lstStyle>
            <a:lvl1pPr marL="0" indent="0">
              <a:buNone/>
              <a:defRPr lang="zh-CN" altLang="en-US" sz="2000" b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>
            <a:spLocks noChangeArrowheads="1"/>
          </p:cNvSpPr>
          <p:nvPr userDrawn="1"/>
        </p:nvSpPr>
        <p:spPr bwMode="auto">
          <a:xfrm>
            <a:off x="0" y="-101600"/>
            <a:ext cx="12190413" cy="6959600"/>
          </a:xfrm>
          <a:prstGeom prst="rect">
            <a:avLst/>
          </a:prstGeom>
          <a:solidFill>
            <a:srgbClr val="064BB2"/>
          </a:solidFill>
          <a:ln>
            <a:noFill/>
          </a:ln>
          <a:effectLst>
            <a:outerShdw blurRad="50800" dist="38100" dir="5400000" algn="t" rotWithShape="0">
              <a:srgbClr val="000000">
                <a:alpha val="0"/>
              </a:srgbClr>
            </a:outerShdw>
          </a:effectLst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defRPr/>
            </a:pPr>
            <a:endParaRPr lang="zh-CN" altLang="en-US" sz="950" dirty="0">
              <a:solidFill>
                <a:srgbClr val="FFFFFF"/>
              </a:solidFill>
              <a:latin typeface="+mn-lt"/>
              <a:ea typeface="+mn-ea"/>
              <a:cs typeface="宋体" panose="02010600030101010101" pitchFamily="2" charset="-122"/>
            </a:endParaRPr>
          </a:p>
        </p:txBody>
      </p:sp>
      <p:sp>
        <p:nvSpPr>
          <p:cNvPr id="65" name="任意多边形 64"/>
          <p:cNvSpPr/>
          <p:nvPr/>
        </p:nvSpPr>
        <p:spPr>
          <a:xfrm rot="13350635">
            <a:off x="374877" y="-3877897"/>
            <a:ext cx="11236092" cy="11116607"/>
          </a:xfrm>
          <a:custGeom>
            <a:avLst/>
            <a:gdLst>
              <a:gd name="connsiteX0" fmla="*/ 2268560 w 11252694"/>
              <a:gd name="connsiteY0" fmla="*/ 11010726 h 11010726"/>
              <a:gd name="connsiteX1" fmla="*/ 171534 w 11252694"/>
              <a:gd name="connsiteY1" fmla="*/ 8723072 h 11010726"/>
              <a:gd name="connsiteX2" fmla="*/ 129141 w 11252694"/>
              <a:gd name="connsiteY2" fmla="*/ 8524045 h 11010726"/>
              <a:gd name="connsiteX3" fmla="*/ 2957588 w 11252694"/>
              <a:gd name="connsiteY3" fmla="*/ 1313439 h 11010726"/>
              <a:gd name="connsiteX4" fmla="*/ 8614741 w 11252694"/>
              <a:gd name="connsiteY4" fmla="*/ 193423 h 11010726"/>
              <a:gd name="connsiteX5" fmla="*/ 8983338 w 11252694"/>
              <a:gd name="connsiteY5" fmla="*/ 299583 h 11010726"/>
              <a:gd name="connsiteX6" fmla="*/ 11252694 w 11252694"/>
              <a:gd name="connsiteY6" fmla="*/ 2775231 h 11010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252694" h="11010726">
                <a:moveTo>
                  <a:pt x="2268560" y="11010726"/>
                </a:moveTo>
                <a:lnTo>
                  <a:pt x="171534" y="8723072"/>
                </a:lnTo>
                <a:lnTo>
                  <a:pt x="129141" y="8524045"/>
                </a:lnTo>
                <a:cubicBezTo>
                  <a:pt x="-389380" y="5808587"/>
                  <a:pt x="673566" y="2965185"/>
                  <a:pt x="2957588" y="1313439"/>
                </a:cubicBezTo>
                <a:cubicBezTo>
                  <a:pt x="4649105" y="90177"/>
                  <a:pt x="6714236" y="-267070"/>
                  <a:pt x="8614741" y="193423"/>
                </a:cubicBezTo>
                <a:lnTo>
                  <a:pt x="8983338" y="299583"/>
                </a:lnTo>
                <a:lnTo>
                  <a:pt x="11252694" y="2775231"/>
                </a:ln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7BEC7-BE04-44BC-B5F9-572F02B37FB6}" type="datetimeFigureOut">
              <a:rPr lang="zh-CN" altLang="en-US" smtClean="0">
                <a:solidFill>
                  <a:prstClr val="white">
                    <a:lumMod val="65000"/>
                  </a:prstClr>
                </a:solidFill>
              </a:rPr>
            </a:fld>
            <a:endParaRPr lang="zh-CN" altLang="en-US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85CE2-CEAD-46BB-861E-7D62265DC969}" type="slidenum">
              <a:rPr lang="zh-CN" altLang="en-US" smtClean="0">
                <a:solidFill>
                  <a:prstClr val="white">
                    <a:lumMod val="65000"/>
                  </a:prstClr>
                </a:solidFill>
              </a:rPr>
            </a:fld>
            <a:endParaRPr lang="zh-CN" altLang="en-US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31583" y="2674427"/>
            <a:ext cx="6132537" cy="1595841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defRPr sz="4000" b="1" i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3631" y="4353891"/>
            <a:ext cx="6132537" cy="449926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accent2"/>
                </a:solidFill>
              </a:defRPr>
            </a:lvl1pPr>
            <a:lvl2pPr marL="193040" indent="0" algn="ctr">
              <a:buNone/>
              <a:defRPr sz="845"/>
            </a:lvl2pPr>
            <a:lvl3pPr marL="386080" indent="0" algn="ctr">
              <a:buNone/>
              <a:defRPr sz="760"/>
            </a:lvl3pPr>
            <a:lvl4pPr marL="578485" indent="0" algn="ctr">
              <a:buNone/>
              <a:defRPr sz="675"/>
            </a:lvl4pPr>
            <a:lvl5pPr marL="771525" indent="0" algn="ctr">
              <a:buNone/>
              <a:defRPr sz="675"/>
            </a:lvl5pPr>
            <a:lvl6pPr marL="964565" indent="0" algn="ctr">
              <a:buNone/>
              <a:defRPr sz="675"/>
            </a:lvl6pPr>
            <a:lvl7pPr marL="1157605" indent="0" algn="ctr">
              <a:buNone/>
              <a:defRPr sz="675"/>
            </a:lvl7pPr>
            <a:lvl8pPr marL="1350010" indent="0" algn="ctr">
              <a:buNone/>
              <a:defRPr sz="675"/>
            </a:lvl8pPr>
            <a:lvl9pPr marL="1543050" indent="0" algn="ctr">
              <a:buNone/>
              <a:defRPr sz="675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1" name="等腰三角形 40"/>
          <p:cNvSpPr/>
          <p:nvPr/>
        </p:nvSpPr>
        <p:spPr>
          <a:xfrm rot="18000000" flipH="1">
            <a:off x="8264078" y="2118378"/>
            <a:ext cx="443524" cy="386081"/>
          </a:xfrm>
          <a:prstGeom prst="triangle">
            <a:avLst/>
          </a:prstGeom>
          <a:solidFill>
            <a:srgbClr val="E7E6E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2" name="等腰三角形 41"/>
          <p:cNvSpPr/>
          <p:nvPr/>
        </p:nvSpPr>
        <p:spPr>
          <a:xfrm rot="19813541" flipH="1">
            <a:off x="4406382" y="768242"/>
            <a:ext cx="443524" cy="386081"/>
          </a:xfrm>
          <a:prstGeom prst="triangle">
            <a:avLst/>
          </a:prstGeom>
          <a:solidFill>
            <a:srgbClr val="1B90A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3" name="等腰三角形 42"/>
          <p:cNvSpPr/>
          <p:nvPr/>
        </p:nvSpPr>
        <p:spPr>
          <a:xfrm rot="18000000" flipH="1">
            <a:off x="3034033" y="6243560"/>
            <a:ext cx="443524" cy="386081"/>
          </a:xfrm>
          <a:prstGeom prst="triangle">
            <a:avLst/>
          </a:prstGeom>
          <a:solidFill>
            <a:srgbClr val="E7E6E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4" name="等腰三角形 43"/>
          <p:cNvSpPr/>
          <p:nvPr/>
        </p:nvSpPr>
        <p:spPr>
          <a:xfrm rot="19813541" flipH="1">
            <a:off x="2248357" y="1045924"/>
            <a:ext cx="443524" cy="386081"/>
          </a:xfrm>
          <a:prstGeom prst="triangle">
            <a:avLst/>
          </a:prstGeom>
          <a:solidFill>
            <a:srgbClr val="FDCD5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5" name="等腰三角形 44"/>
          <p:cNvSpPr/>
          <p:nvPr/>
        </p:nvSpPr>
        <p:spPr>
          <a:xfrm rot="18000000" flipH="1">
            <a:off x="3590151" y="5171429"/>
            <a:ext cx="443524" cy="386081"/>
          </a:xfrm>
          <a:prstGeom prst="triangle">
            <a:avLst/>
          </a:prstGeom>
          <a:solidFill>
            <a:srgbClr val="55C1E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6" name="等腰三角形 45"/>
          <p:cNvSpPr/>
          <p:nvPr/>
        </p:nvSpPr>
        <p:spPr>
          <a:xfrm rot="18000000" flipH="1">
            <a:off x="1358649" y="2497461"/>
            <a:ext cx="443524" cy="386081"/>
          </a:xfrm>
          <a:prstGeom prst="triangle">
            <a:avLst/>
          </a:prstGeom>
          <a:solidFill>
            <a:srgbClr val="E7E6E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7" name="等腰三角形 56"/>
          <p:cNvSpPr/>
          <p:nvPr/>
        </p:nvSpPr>
        <p:spPr>
          <a:xfrm rot="6300000" flipH="1">
            <a:off x="10683358" y="5144934"/>
            <a:ext cx="443524" cy="386081"/>
          </a:xfrm>
          <a:prstGeom prst="triangle">
            <a:avLst/>
          </a:prstGeom>
          <a:solidFill>
            <a:srgbClr val="55C1E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8" name="等腰三角形 57"/>
          <p:cNvSpPr/>
          <p:nvPr/>
        </p:nvSpPr>
        <p:spPr>
          <a:xfrm rot="21257021" flipH="1">
            <a:off x="603906" y="5433506"/>
            <a:ext cx="443524" cy="386081"/>
          </a:xfrm>
          <a:prstGeom prst="triangle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9" name="等腰三角形 58"/>
          <p:cNvSpPr/>
          <p:nvPr/>
        </p:nvSpPr>
        <p:spPr>
          <a:xfrm rot="1539679" flipH="1">
            <a:off x="1080103" y="5563024"/>
            <a:ext cx="443524" cy="386081"/>
          </a:xfrm>
          <a:prstGeom prst="triangle">
            <a:avLst/>
          </a:prstGeom>
          <a:solidFill>
            <a:srgbClr val="55C1E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0" name="等腰三角形 59"/>
          <p:cNvSpPr/>
          <p:nvPr/>
        </p:nvSpPr>
        <p:spPr>
          <a:xfrm rot="20540864" flipH="1">
            <a:off x="1849819" y="6281081"/>
            <a:ext cx="443524" cy="386081"/>
          </a:xfrm>
          <a:prstGeom prst="triangle">
            <a:avLst/>
          </a:prstGeom>
          <a:solidFill>
            <a:srgbClr val="FDCD5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1" name="等腰三角形 60"/>
          <p:cNvSpPr/>
          <p:nvPr/>
        </p:nvSpPr>
        <p:spPr>
          <a:xfrm rot="20540864" flipH="1">
            <a:off x="9662455" y="6281081"/>
            <a:ext cx="443524" cy="386081"/>
          </a:xfrm>
          <a:prstGeom prst="triangle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2" name="等腰三角形 61"/>
          <p:cNvSpPr/>
          <p:nvPr/>
        </p:nvSpPr>
        <p:spPr>
          <a:xfrm flipH="1">
            <a:off x="11331155" y="6167737"/>
            <a:ext cx="443524" cy="386081"/>
          </a:xfrm>
          <a:prstGeom prst="triangle">
            <a:avLst/>
          </a:prstGeom>
          <a:solidFill>
            <a:srgbClr val="FDCD5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程序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>
            <a:spLocks noChangeArrowheads="1"/>
          </p:cNvSpPr>
          <p:nvPr userDrawn="1"/>
        </p:nvSpPr>
        <p:spPr bwMode="auto">
          <a:xfrm>
            <a:off x="9937750" y="6392863"/>
            <a:ext cx="5715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0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fld id="{5589E908-A67D-47BE-9761-2DF46A42FEB7}" type="slidenum">
              <a:rPr lang="en-US" altLang="zh-CN" sz="1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en-US" altLang="zh-CN" sz="10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直接连接符 19"/>
          <p:cNvCxnSpPr>
            <a:stCxn id="6" idx="3"/>
          </p:cNvCxnSpPr>
          <p:nvPr userDrawn="1"/>
        </p:nvCxnSpPr>
        <p:spPr>
          <a:xfrm>
            <a:off x="10509250" y="6508750"/>
            <a:ext cx="1019175" cy="0"/>
          </a:xfrm>
          <a:prstGeom prst="line">
            <a:avLst/>
          </a:prstGeom>
          <a:ln w="9525">
            <a:solidFill>
              <a:srgbClr val="F19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14"/>
          <p:cNvCxnSpPr/>
          <p:nvPr userDrawn="1"/>
        </p:nvCxnSpPr>
        <p:spPr>
          <a:xfrm>
            <a:off x="8977745" y="6508750"/>
            <a:ext cx="960005" cy="0"/>
          </a:xfrm>
          <a:prstGeom prst="line">
            <a:avLst/>
          </a:prstGeom>
          <a:ln>
            <a:solidFill>
              <a:srgbClr val="064BB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AutoShape 23"/>
          <p:cNvSpPr>
            <a:spLocks noChangeArrowheads="1"/>
          </p:cNvSpPr>
          <p:nvPr userDrawn="1"/>
        </p:nvSpPr>
        <p:spPr bwMode="auto">
          <a:xfrm>
            <a:off x="246063" y="915988"/>
            <a:ext cx="9596437" cy="46037"/>
          </a:xfrm>
          <a:prstGeom prst="rect">
            <a:avLst/>
          </a:prstGeom>
          <a:solidFill>
            <a:srgbClr val="064BB2"/>
          </a:solidFill>
          <a:ln>
            <a:noFill/>
          </a:ln>
        </p:spPr>
        <p:txBody>
          <a:bodyPr wrap="none" anchor="ctr"/>
          <a:lstStyle>
            <a:lvl1pPr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950"/>
          </a:p>
        </p:txBody>
      </p:sp>
      <p:sp>
        <p:nvSpPr>
          <p:cNvPr id="9" name="AutoShape 23"/>
          <p:cNvSpPr>
            <a:spLocks noChangeArrowheads="1"/>
          </p:cNvSpPr>
          <p:nvPr userDrawn="1"/>
        </p:nvSpPr>
        <p:spPr bwMode="auto">
          <a:xfrm>
            <a:off x="9842500" y="915988"/>
            <a:ext cx="1989138" cy="46037"/>
          </a:xfrm>
          <a:prstGeom prst="rect">
            <a:avLst/>
          </a:prstGeom>
          <a:solidFill>
            <a:srgbClr val="FB9708"/>
          </a:solidFill>
          <a:ln>
            <a:noFill/>
          </a:ln>
        </p:spPr>
        <p:txBody>
          <a:bodyPr wrap="none" anchor="ctr"/>
          <a:lstStyle>
            <a:lvl1pPr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950"/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20667" y="6195942"/>
            <a:ext cx="3537966" cy="625616"/>
          </a:xfrm>
          <a:prstGeom prst="rect">
            <a:avLst/>
          </a:prstGeom>
        </p:spPr>
      </p:pic>
      <p:sp>
        <p:nvSpPr>
          <p:cNvPr id="28" name="圆角矩形 2"/>
          <p:cNvSpPr/>
          <p:nvPr userDrawn="1"/>
        </p:nvSpPr>
        <p:spPr>
          <a:xfrm>
            <a:off x="6000873" y="469794"/>
            <a:ext cx="1224000" cy="504000"/>
          </a:xfrm>
          <a:prstGeom prst="roundRect">
            <a:avLst/>
          </a:prstGeom>
          <a:solidFill>
            <a:srgbClr val="01507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需求研讨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" name="圆角矩形 3"/>
          <p:cNvSpPr/>
          <p:nvPr userDrawn="1"/>
        </p:nvSpPr>
        <p:spPr>
          <a:xfrm>
            <a:off x="7298711" y="536394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示范训练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" name="圆角矩形 3"/>
          <p:cNvSpPr/>
          <p:nvPr userDrawn="1"/>
        </p:nvSpPr>
        <p:spPr>
          <a:xfrm>
            <a:off x="8446918" y="536394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工单派发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" name="圆角矩形 3"/>
          <p:cNvSpPr/>
          <p:nvPr userDrawn="1"/>
        </p:nvSpPr>
        <p:spPr>
          <a:xfrm>
            <a:off x="9599014" y="536448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分组实施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" name="圆角矩形 3"/>
          <p:cNvSpPr/>
          <p:nvPr userDrawn="1"/>
        </p:nvSpPr>
        <p:spPr>
          <a:xfrm>
            <a:off x="10751110" y="536448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敏捷交付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程序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>
            <a:spLocks noChangeArrowheads="1"/>
          </p:cNvSpPr>
          <p:nvPr userDrawn="1"/>
        </p:nvSpPr>
        <p:spPr bwMode="auto">
          <a:xfrm>
            <a:off x="9937750" y="6392863"/>
            <a:ext cx="5715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0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fld id="{5589E908-A67D-47BE-9761-2DF46A42FEB7}" type="slidenum">
              <a:rPr lang="en-US" altLang="zh-CN" sz="1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en-US" altLang="zh-CN" sz="10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直接连接符 19"/>
          <p:cNvCxnSpPr>
            <a:stCxn id="6" idx="3"/>
          </p:cNvCxnSpPr>
          <p:nvPr userDrawn="1"/>
        </p:nvCxnSpPr>
        <p:spPr>
          <a:xfrm>
            <a:off x="10509250" y="6508750"/>
            <a:ext cx="1019175" cy="0"/>
          </a:xfrm>
          <a:prstGeom prst="line">
            <a:avLst/>
          </a:prstGeom>
          <a:ln w="9525">
            <a:solidFill>
              <a:srgbClr val="F19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14"/>
          <p:cNvCxnSpPr/>
          <p:nvPr userDrawn="1"/>
        </p:nvCxnSpPr>
        <p:spPr>
          <a:xfrm>
            <a:off x="8977745" y="6508750"/>
            <a:ext cx="960005" cy="0"/>
          </a:xfrm>
          <a:prstGeom prst="line">
            <a:avLst/>
          </a:prstGeom>
          <a:ln>
            <a:solidFill>
              <a:srgbClr val="064BB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AutoShape 23"/>
          <p:cNvSpPr>
            <a:spLocks noChangeArrowheads="1"/>
          </p:cNvSpPr>
          <p:nvPr userDrawn="1"/>
        </p:nvSpPr>
        <p:spPr bwMode="auto">
          <a:xfrm>
            <a:off x="246063" y="915988"/>
            <a:ext cx="9596437" cy="46037"/>
          </a:xfrm>
          <a:prstGeom prst="rect">
            <a:avLst/>
          </a:prstGeom>
          <a:solidFill>
            <a:srgbClr val="064BB2"/>
          </a:solidFill>
          <a:ln>
            <a:noFill/>
          </a:ln>
        </p:spPr>
        <p:txBody>
          <a:bodyPr wrap="none" anchor="ctr"/>
          <a:lstStyle>
            <a:lvl1pPr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950"/>
          </a:p>
        </p:txBody>
      </p:sp>
      <p:sp>
        <p:nvSpPr>
          <p:cNvPr id="9" name="AutoShape 23"/>
          <p:cNvSpPr>
            <a:spLocks noChangeArrowheads="1"/>
          </p:cNvSpPr>
          <p:nvPr userDrawn="1"/>
        </p:nvSpPr>
        <p:spPr bwMode="auto">
          <a:xfrm>
            <a:off x="9842500" y="915988"/>
            <a:ext cx="1989138" cy="46037"/>
          </a:xfrm>
          <a:prstGeom prst="rect">
            <a:avLst/>
          </a:prstGeom>
          <a:solidFill>
            <a:srgbClr val="FB9708"/>
          </a:solidFill>
          <a:ln>
            <a:noFill/>
          </a:ln>
        </p:spPr>
        <p:txBody>
          <a:bodyPr wrap="none" anchor="ctr"/>
          <a:lstStyle>
            <a:lvl1pPr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950"/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20667" y="6195942"/>
            <a:ext cx="3537966" cy="625616"/>
          </a:xfrm>
          <a:prstGeom prst="rect">
            <a:avLst/>
          </a:prstGeom>
        </p:spPr>
      </p:pic>
      <p:sp>
        <p:nvSpPr>
          <p:cNvPr id="28" name="圆角矩形 2"/>
          <p:cNvSpPr/>
          <p:nvPr userDrawn="1"/>
        </p:nvSpPr>
        <p:spPr>
          <a:xfrm>
            <a:off x="7155424" y="469794"/>
            <a:ext cx="1224000" cy="504000"/>
          </a:xfrm>
          <a:prstGeom prst="roundRect">
            <a:avLst/>
          </a:prstGeom>
          <a:solidFill>
            <a:srgbClr val="01507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示范训练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" name="圆角矩形 3"/>
          <p:cNvSpPr/>
          <p:nvPr userDrawn="1"/>
        </p:nvSpPr>
        <p:spPr>
          <a:xfrm>
            <a:off x="6005629" y="536394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需求研讨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" name="圆角矩形 3"/>
          <p:cNvSpPr/>
          <p:nvPr userDrawn="1"/>
        </p:nvSpPr>
        <p:spPr>
          <a:xfrm>
            <a:off x="8446918" y="536394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工单派发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" name="圆角矩形 3"/>
          <p:cNvSpPr/>
          <p:nvPr userDrawn="1"/>
        </p:nvSpPr>
        <p:spPr>
          <a:xfrm>
            <a:off x="9599014" y="536448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分组实施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" name="圆角矩形 3"/>
          <p:cNvSpPr/>
          <p:nvPr userDrawn="1"/>
        </p:nvSpPr>
        <p:spPr>
          <a:xfrm>
            <a:off x="10751110" y="536448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敏捷交付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程序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>
            <a:spLocks noChangeArrowheads="1"/>
          </p:cNvSpPr>
          <p:nvPr userDrawn="1"/>
        </p:nvSpPr>
        <p:spPr bwMode="auto">
          <a:xfrm>
            <a:off x="9937750" y="6392863"/>
            <a:ext cx="5715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0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fld id="{5589E908-A67D-47BE-9761-2DF46A42FEB7}" type="slidenum">
              <a:rPr lang="en-US" altLang="zh-CN" sz="1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en-US" altLang="zh-CN" sz="10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直接连接符 19"/>
          <p:cNvCxnSpPr>
            <a:stCxn id="6" idx="3"/>
          </p:cNvCxnSpPr>
          <p:nvPr userDrawn="1"/>
        </p:nvCxnSpPr>
        <p:spPr>
          <a:xfrm>
            <a:off x="10509250" y="6508750"/>
            <a:ext cx="1019175" cy="0"/>
          </a:xfrm>
          <a:prstGeom prst="line">
            <a:avLst/>
          </a:prstGeom>
          <a:ln w="9525">
            <a:solidFill>
              <a:srgbClr val="F19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14"/>
          <p:cNvCxnSpPr/>
          <p:nvPr userDrawn="1"/>
        </p:nvCxnSpPr>
        <p:spPr>
          <a:xfrm>
            <a:off x="8977745" y="6508750"/>
            <a:ext cx="960005" cy="0"/>
          </a:xfrm>
          <a:prstGeom prst="line">
            <a:avLst/>
          </a:prstGeom>
          <a:ln>
            <a:solidFill>
              <a:srgbClr val="064BB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AutoShape 23"/>
          <p:cNvSpPr>
            <a:spLocks noChangeArrowheads="1"/>
          </p:cNvSpPr>
          <p:nvPr userDrawn="1"/>
        </p:nvSpPr>
        <p:spPr bwMode="auto">
          <a:xfrm>
            <a:off x="246063" y="915988"/>
            <a:ext cx="9596437" cy="46037"/>
          </a:xfrm>
          <a:prstGeom prst="rect">
            <a:avLst/>
          </a:prstGeom>
          <a:solidFill>
            <a:srgbClr val="064BB2"/>
          </a:solidFill>
          <a:ln>
            <a:noFill/>
          </a:ln>
        </p:spPr>
        <p:txBody>
          <a:bodyPr wrap="none" anchor="ctr"/>
          <a:lstStyle>
            <a:lvl1pPr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950"/>
          </a:p>
        </p:txBody>
      </p:sp>
      <p:sp>
        <p:nvSpPr>
          <p:cNvPr id="9" name="AutoShape 23"/>
          <p:cNvSpPr>
            <a:spLocks noChangeArrowheads="1"/>
          </p:cNvSpPr>
          <p:nvPr userDrawn="1"/>
        </p:nvSpPr>
        <p:spPr bwMode="auto">
          <a:xfrm>
            <a:off x="9842500" y="915988"/>
            <a:ext cx="1989138" cy="46037"/>
          </a:xfrm>
          <a:prstGeom prst="rect">
            <a:avLst/>
          </a:prstGeom>
          <a:solidFill>
            <a:srgbClr val="FB9708"/>
          </a:solidFill>
          <a:ln>
            <a:noFill/>
          </a:ln>
        </p:spPr>
        <p:txBody>
          <a:bodyPr wrap="none" anchor="ctr"/>
          <a:lstStyle>
            <a:lvl1pPr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950"/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20667" y="6195942"/>
            <a:ext cx="3537966" cy="625616"/>
          </a:xfrm>
          <a:prstGeom prst="rect">
            <a:avLst/>
          </a:prstGeom>
        </p:spPr>
      </p:pic>
      <p:sp>
        <p:nvSpPr>
          <p:cNvPr id="28" name="圆角矩形 2"/>
          <p:cNvSpPr/>
          <p:nvPr userDrawn="1"/>
        </p:nvSpPr>
        <p:spPr>
          <a:xfrm>
            <a:off x="8309854" y="474239"/>
            <a:ext cx="1224000" cy="504000"/>
          </a:xfrm>
          <a:prstGeom prst="roundRect">
            <a:avLst/>
          </a:prstGeom>
          <a:solidFill>
            <a:srgbClr val="01507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工单派发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" name="圆角矩形 3"/>
          <p:cNvSpPr/>
          <p:nvPr userDrawn="1"/>
        </p:nvSpPr>
        <p:spPr>
          <a:xfrm>
            <a:off x="6005629" y="536394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需求研讨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" name="圆角矩形 3"/>
          <p:cNvSpPr/>
          <p:nvPr userDrawn="1"/>
        </p:nvSpPr>
        <p:spPr>
          <a:xfrm>
            <a:off x="7164853" y="536394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示范训练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" name="圆角矩形 3"/>
          <p:cNvSpPr/>
          <p:nvPr userDrawn="1"/>
        </p:nvSpPr>
        <p:spPr>
          <a:xfrm>
            <a:off x="9599014" y="536448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分组实施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" name="圆角矩形 3"/>
          <p:cNvSpPr/>
          <p:nvPr userDrawn="1"/>
        </p:nvSpPr>
        <p:spPr>
          <a:xfrm>
            <a:off x="10751110" y="536448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敏捷交付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程序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>
            <a:spLocks noChangeArrowheads="1"/>
          </p:cNvSpPr>
          <p:nvPr userDrawn="1"/>
        </p:nvSpPr>
        <p:spPr bwMode="auto">
          <a:xfrm>
            <a:off x="9937750" y="6392863"/>
            <a:ext cx="5715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0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fld id="{5589E908-A67D-47BE-9761-2DF46A42FEB7}" type="slidenum">
              <a:rPr lang="en-US" altLang="zh-CN" sz="1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en-US" altLang="zh-CN" sz="10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直接连接符 19"/>
          <p:cNvCxnSpPr>
            <a:stCxn id="6" idx="3"/>
          </p:cNvCxnSpPr>
          <p:nvPr userDrawn="1"/>
        </p:nvCxnSpPr>
        <p:spPr>
          <a:xfrm>
            <a:off x="10509250" y="6508750"/>
            <a:ext cx="1019175" cy="0"/>
          </a:xfrm>
          <a:prstGeom prst="line">
            <a:avLst/>
          </a:prstGeom>
          <a:ln w="9525">
            <a:solidFill>
              <a:srgbClr val="F19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14"/>
          <p:cNvCxnSpPr/>
          <p:nvPr userDrawn="1"/>
        </p:nvCxnSpPr>
        <p:spPr>
          <a:xfrm>
            <a:off x="8977745" y="6508750"/>
            <a:ext cx="960005" cy="0"/>
          </a:xfrm>
          <a:prstGeom prst="line">
            <a:avLst/>
          </a:prstGeom>
          <a:ln>
            <a:solidFill>
              <a:srgbClr val="064BB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AutoShape 23"/>
          <p:cNvSpPr>
            <a:spLocks noChangeArrowheads="1"/>
          </p:cNvSpPr>
          <p:nvPr userDrawn="1"/>
        </p:nvSpPr>
        <p:spPr bwMode="auto">
          <a:xfrm>
            <a:off x="246063" y="915988"/>
            <a:ext cx="9596437" cy="46037"/>
          </a:xfrm>
          <a:prstGeom prst="rect">
            <a:avLst/>
          </a:prstGeom>
          <a:solidFill>
            <a:srgbClr val="064BB2"/>
          </a:solidFill>
          <a:ln>
            <a:noFill/>
          </a:ln>
        </p:spPr>
        <p:txBody>
          <a:bodyPr wrap="none" anchor="ctr"/>
          <a:lstStyle>
            <a:lvl1pPr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950"/>
          </a:p>
        </p:txBody>
      </p:sp>
      <p:sp>
        <p:nvSpPr>
          <p:cNvPr id="9" name="AutoShape 23"/>
          <p:cNvSpPr>
            <a:spLocks noChangeArrowheads="1"/>
          </p:cNvSpPr>
          <p:nvPr userDrawn="1"/>
        </p:nvSpPr>
        <p:spPr bwMode="auto">
          <a:xfrm>
            <a:off x="9842500" y="915988"/>
            <a:ext cx="1989138" cy="46037"/>
          </a:xfrm>
          <a:prstGeom prst="rect">
            <a:avLst/>
          </a:prstGeom>
          <a:solidFill>
            <a:srgbClr val="FB9708"/>
          </a:solidFill>
          <a:ln>
            <a:noFill/>
          </a:ln>
        </p:spPr>
        <p:txBody>
          <a:bodyPr wrap="none" anchor="ctr"/>
          <a:lstStyle>
            <a:lvl1pPr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950"/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20667" y="6195942"/>
            <a:ext cx="3537966" cy="625616"/>
          </a:xfrm>
          <a:prstGeom prst="rect">
            <a:avLst/>
          </a:prstGeom>
        </p:spPr>
      </p:pic>
      <p:sp>
        <p:nvSpPr>
          <p:cNvPr id="28" name="圆角矩形 2"/>
          <p:cNvSpPr/>
          <p:nvPr userDrawn="1"/>
        </p:nvSpPr>
        <p:spPr>
          <a:xfrm>
            <a:off x="9465554" y="475509"/>
            <a:ext cx="1224000" cy="504000"/>
          </a:xfrm>
          <a:prstGeom prst="roundRect">
            <a:avLst/>
          </a:prstGeom>
          <a:solidFill>
            <a:srgbClr val="01507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分组实施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" name="圆角矩形 3"/>
          <p:cNvSpPr/>
          <p:nvPr userDrawn="1"/>
        </p:nvSpPr>
        <p:spPr>
          <a:xfrm>
            <a:off x="6005629" y="536394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需求研讨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" name="圆角矩形 3"/>
          <p:cNvSpPr/>
          <p:nvPr userDrawn="1"/>
        </p:nvSpPr>
        <p:spPr>
          <a:xfrm>
            <a:off x="7164853" y="536394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示范训练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" name="圆角矩形 3"/>
          <p:cNvSpPr/>
          <p:nvPr userDrawn="1"/>
        </p:nvSpPr>
        <p:spPr>
          <a:xfrm>
            <a:off x="8323934" y="536448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工单派发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" name="圆角矩形 3"/>
          <p:cNvSpPr/>
          <p:nvPr userDrawn="1"/>
        </p:nvSpPr>
        <p:spPr>
          <a:xfrm>
            <a:off x="10751110" y="536448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敏捷交付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程序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>
            <a:spLocks noChangeArrowheads="1"/>
          </p:cNvSpPr>
          <p:nvPr userDrawn="1"/>
        </p:nvSpPr>
        <p:spPr bwMode="auto">
          <a:xfrm>
            <a:off x="9937750" y="6392863"/>
            <a:ext cx="5715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0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fld id="{5589E908-A67D-47BE-9761-2DF46A42FEB7}" type="slidenum">
              <a:rPr lang="en-US" altLang="zh-CN" sz="1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en-US" altLang="zh-CN" sz="10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直接连接符 19"/>
          <p:cNvCxnSpPr>
            <a:stCxn id="6" idx="3"/>
          </p:cNvCxnSpPr>
          <p:nvPr userDrawn="1"/>
        </p:nvCxnSpPr>
        <p:spPr>
          <a:xfrm>
            <a:off x="10509250" y="6508750"/>
            <a:ext cx="1019175" cy="0"/>
          </a:xfrm>
          <a:prstGeom prst="line">
            <a:avLst/>
          </a:prstGeom>
          <a:ln w="9525">
            <a:solidFill>
              <a:srgbClr val="F19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14"/>
          <p:cNvCxnSpPr/>
          <p:nvPr userDrawn="1"/>
        </p:nvCxnSpPr>
        <p:spPr>
          <a:xfrm>
            <a:off x="8977745" y="6508750"/>
            <a:ext cx="960005" cy="0"/>
          </a:xfrm>
          <a:prstGeom prst="line">
            <a:avLst/>
          </a:prstGeom>
          <a:ln>
            <a:solidFill>
              <a:srgbClr val="064BB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AutoShape 23"/>
          <p:cNvSpPr>
            <a:spLocks noChangeArrowheads="1"/>
          </p:cNvSpPr>
          <p:nvPr userDrawn="1"/>
        </p:nvSpPr>
        <p:spPr bwMode="auto">
          <a:xfrm>
            <a:off x="246063" y="915988"/>
            <a:ext cx="9596437" cy="46037"/>
          </a:xfrm>
          <a:prstGeom prst="rect">
            <a:avLst/>
          </a:prstGeom>
          <a:solidFill>
            <a:srgbClr val="064BB2"/>
          </a:solidFill>
          <a:ln>
            <a:noFill/>
          </a:ln>
        </p:spPr>
        <p:txBody>
          <a:bodyPr wrap="none" anchor="ctr"/>
          <a:lstStyle>
            <a:lvl1pPr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950"/>
          </a:p>
        </p:txBody>
      </p:sp>
      <p:sp>
        <p:nvSpPr>
          <p:cNvPr id="9" name="AutoShape 23"/>
          <p:cNvSpPr>
            <a:spLocks noChangeArrowheads="1"/>
          </p:cNvSpPr>
          <p:nvPr userDrawn="1"/>
        </p:nvSpPr>
        <p:spPr bwMode="auto">
          <a:xfrm>
            <a:off x="9842500" y="915988"/>
            <a:ext cx="1989138" cy="46037"/>
          </a:xfrm>
          <a:prstGeom prst="rect">
            <a:avLst/>
          </a:prstGeom>
          <a:solidFill>
            <a:srgbClr val="FB9708"/>
          </a:solidFill>
          <a:ln>
            <a:noFill/>
          </a:ln>
        </p:spPr>
        <p:txBody>
          <a:bodyPr wrap="none" anchor="ctr"/>
          <a:lstStyle>
            <a:lvl1pPr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950"/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20667" y="6195942"/>
            <a:ext cx="3537966" cy="625616"/>
          </a:xfrm>
          <a:prstGeom prst="rect">
            <a:avLst/>
          </a:prstGeom>
        </p:spPr>
      </p:pic>
      <p:sp>
        <p:nvSpPr>
          <p:cNvPr id="28" name="圆角矩形 2"/>
          <p:cNvSpPr/>
          <p:nvPr userDrawn="1"/>
        </p:nvSpPr>
        <p:spPr>
          <a:xfrm>
            <a:off x="10642844" y="466619"/>
            <a:ext cx="1224000" cy="504000"/>
          </a:xfrm>
          <a:prstGeom prst="roundRect">
            <a:avLst/>
          </a:prstGeom>
          <a:solidFill>
            <a:srgbClr val="01507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敏捷交付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" name="圆角矩形 3"/>
          <p:cNvSpPr/>
          <p:nvPr userDrawn="1"/>
        </p:nvSpPr>
        <p:spPr>
          <a:xfrm>
            <a:off x="6005629" y="536394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需求研讨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" name="圆角矩形 3"/>
          <p:cNvSpPr/>
          <p:nvPr userDrawn="1"/>
        </p:nvSpPr>
        <p:spPr>
          <a:xfrm>
            <a:off x="7164853" y="536394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示范训练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" name="圆角矩形 3"/>
          <p:cNvSpPr/>
          <p:nvPr userDrawn="1"/>
        </p:nvSpPr>
        <p:spPr>
          <a:xfrm>
            <a:off x="8323934" y="536448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工单派发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" name="圆角矩形 3"/>
          <p:cNvSpPr/>
          <p:nvPr userDrawn="1"/>
        </p:nvSpPr>
        <p:spPr>
          <a:xfrm>
            <a:off x="9483015" y="536448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分组实施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>
            <a:spLocks noChangeArrowheads="1"/>
          </p:cNvSpPr>
          <p:nvPr userDrawn="1"/>
        </p:nvSpPr>
        <p:spPr bwMode="auto">
          <a:xfrm>
            <a:off x="9937750" y="6392863"/>
            <a:ext cx="5715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0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fld id="{C3060BB2-FD78-4BEE-AEB2-01D5C06DAAB0}" type="slidenum">
              <a:rPr lang="en-US" altLang="zh-CN" sz="1000"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en-US" altLang="zh-CN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直接连接符 19"/>
          <p:cNvCxnSpPr>
            <a:stCxn id="6" idx="3"/>
          </p:cNvCxnSpPr>
          <p:nvPr userDrawn="1"/>
        </p:nvCxnSpPr>
        <p:spPr>
          <a:xfrm>
            <a:off x="10509250" y="6508750"/>
            <a:ext cx="1019175" cy="0"/>
          </a:xfrm>
          <a:prstGeom prst="line">
            <a:avLst/>
          </a:prstGeom>
          <a:ln w="9525">
            <a:solidFill>
              <a:srgbClr val="F19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14"/>
          <p:cNvCxnSpPr/>
          <p:nvPr userDrawn="1"/>
        </p:nvCxnSpPr>
        <p:spPr>
          <a:xfrm flipV="1">
            <a:off x="3719513" y="6508750"/>
            <a:ext cx="6218237" cy="0"/>
          </a:xfrm>
          <a:prstGeom prst="line">
            <a:avLst/>
          </a:prstGeom>
          <a:ln>
            <a:solidFill>
              <a:srgbClr val="064BB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AutoShape 23"/>
          <p:cNvSpPr>
            <a:spLocks noChangeArrowheads="1"/>
          </p:cNvSpPr>
          <p:nvPr userDrawn="1"/>
        </p:nvSpPr>
        <p:spPr bwMode="auto">
          <a:xfrm>
            <a:off x="246063" y="915988"/>
            <a:ext cx="9596437" cy="46037"/>
          </a:xfrm>
          <a:prstGeom prst="rect">
            <a:avLst/>
          </a:prstGeom>
          <a:solidFill>
            <a:srgbClr val="064BB2"/>
          </a:solidFill>
          <a:ln>
            <a:noFill/>
          </a:ln>
        </p:spPr>
        <p:txBody>
          <a:bodyPr wrap="none" anchor="ctr"/>
          <a:lstStyle>
            <a:lvl1pPr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950"/>
          </a:p>
        </p:txBody>
      </p:sp>
      <p:sp>
        <p:nvSpPr>
          <p:cNvPr id="9" name="AutoShape 23"/>
          <p:cNvSpPr>
            <a:spLocks noChangeArrowheads="1"/>
          </p:cNvSpPr>
          <p:nvPr userDrawn="1"/>
        </p:nvSpPr>
        <p:spPr bwMode="auto">
          <a:xfrm>
            <a:off x="9842500" y="915988"/>
            <a:ext cx="1989138" cy="46037"/>
          </a:xfrm>
          <a:prstGeom prst="rect">
            <a:avLst/>
          </a:prstGeom>
          <a:solidFill>
            <a:srgbClr val="FB9708"/>
          </a:solidFill>
          <a:ln>
            <a:noFill/>
          </a:ln>
        </p:spPr>
        <p:txBody>
          <a:bodyPr wrap="none" anchor="ctr"/>
          <a:lstStyle>
            <a:lvl1pPr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950"/>
          </a:p>
        </p:txBody>
      </p:sp>
      <p:sp>
        <p:nvSpPr>
          <p:cNvPr id="4" name="内容占位符 2"/>
          <p:cNvSpPr>
            <a:spLocks noGrp="1"/>
          </p:cNvSpPr>
          <p:nvPr>
            <p:ph idx="1"/>
          </p:nvPr>
        </p:nvSpPr>
        <p:spPr>
          <a:xfrm>
            <a:off x="423819" y="1754668"/>
            <a:ext cx="11107601" cy="4369231"/>
          </a:xfrm>
        </p:spPr>
        <p:txBody>
          <a:bodyPr>
            <a:noAutofit/>
          </a:bodyPr>
          <a:lstStyle>
            <a:lvl1pPr marL="362585" indent="-362585">
              <a:lnSpc>
                <a:spcPct val="150000"/>
              </a:lnSpc>
              <a:spcBef>
                <a:spcPts val="1000"/>
              </a:spcBef>
              <a:buClr>
                <a:srgbClr val="032089"/>
              </a:buClr>
              <a:buFont typeface="Wingdings" panose="05000000000000000000" pitchFamily="2" charset="2"/>
              <a:buChar char="Ø"/>
              <a:defRPr sz="1800" b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  <a:lvl2pPr>
              <a:lnSpc>
                <a:spcPct val="130000"/>
              </a:lnSpc>
              <a:buClr>
                <a:srgbClr val="032089"/>
              </a:buClr>
              <a:buFont typeface="Wingdings" panose="05000000000000000000" pitchFamily="2" charset="2"/>
              <a:buChar char="l"/>
              <a:defRPr sz="2330" b="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1905" b="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905" b="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905" b="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4876" y="359079"/>
            <a:ext cx="10972801" cy="528176"/>
          </a:xfrm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14" name="内容占位符 2"/>
          <p:cNvSpPr>
            <a:spLocks noGrp="1"/>
          </p:cNvSpPr>
          <p:nvPr>
            <p:ph idx="10"/>
          </p:nvPr>
        </p:nvSpPr>
        <p:spPr>
          <a:xfrm>
            <a:off x="423819" y="1138980"/>
            <a:ext cx="11107601" cy="426469"/>
          </a:xfrm>
          <a:noFill/>
          <a:ln>
            <a:noFill/>
          </a:ln>
        </p:spPr>
        <p:txBody>
          <a:bodyPr anchor="ctr">
            <a:noAutofit/>
          </a:bodyPr>
          <a:lstStyle>
            <a:lvl1pPr marL="0" indent="0">
              <a:buNone/>
              <a:defRPr lang="zh-CN" altLang="en-US" sz="2000" b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>
            <a:spLocks noChangeArrowheads="1"/>
          </p:cNvSpPr>
          <p:nvPr userDrawn="1"/>
        </p:nvSpPr>
        <p:spPr bwMode="auto">
          <a:xfrm>
            <a:off x="0" y="-101600"/>
            <a:ext cx="12190413" cy="6959600"/>
          </a:xfrm>
          <a:prstGeom prst="rect">
            <a:avLst/>
          </a:prstGeom>
          <a:solidFill>
            <a:srgbClr val="064BB2"/>
          </a:solidFill>
          <a:ln>
            <a:noFill/>
          </a:ln>
          <a:effectLst>
            <a:outerShdw blurRad="50800" dist="38100" dir="5400000" algn="t" rotWithShape="0">
              <a:srgbClr val="000000">
                <a:alpha val="0"/>
              </a:srgbClr>
            </a:outerShdw>
          </a:effectLst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defRPr/>
            </a:pPr>
            <a:endParaRPr lang="zh-CN" altLang="en-US" sz="950" dirty="0">
              <a:solidFill>
                <a:srgbClr val="FFFFFF"/>
              </a:solidFill>
              <a:latin typeface="+mn-lt"/>
              <a:ea typeface="+mn-ea"/>
              <a:cs typeface="宋体" panose="02010600030101010101" pitchFamily="2" charset="-122"/>
            </a:endParaRPr>
          </a:p>
        </p:txBody>
      </p:sp>
      <p:sp>
        <p:nvSpPr>
          <p:cNvPr id="65" name="任意多边形 64"/>
          <p:cNvSpPr/>
          <p:nvPr/>
        </p:nvSpPr>
        <p:spPr>
          <a:xfrm rot="13350635">
            <a:off x="374877" y="-3877897"/>
            <a:ext cx="11236092" cy="11116607"/>
          </a:xfrm>
          <a:custGeom>
            <a:avLst/>
            <a:gdLst>
              <a:gd name="connsiteX0" fmla="*/ 2268560 w 11252694"/>
              <a:gd name="connsiteY0" fmla="*/ 11010726 h 11010726"/>
              <a:gd name="connsiteX1" fmla="*/ 171534 w 11252694"/>
              <a:gd name="connsiteY1" fmla="*/ 8723072 h 11010726"/>
              <a:gd name="connsiteX2" fmla="*/ 129141 w 11252694"/>
              <a:gd name="connsiteY2" fmla="*/ 8524045 h 11010726"/>
              <a:gd name="connsiteX3" fmla="*/ 2957588 w 11252694"/>
              <a:gd name="connsiteY3" fmla="*/ 1313439 h 11010726"/>
              <a:gd name="connsiteX4" fmla="*/ 8614741 w 11252694"/>
              <a:gd name="connsiteY4" fmla="*/ 193423 h 11010726"/>
              <a:gd name="connsiteX5" fmla="*/ 8983338 w 11252694"/>
              <a:gd name="connsiteY5" fmla="*/ 299583 h 11010726"/>
              <a:gd name="connsiteX6" fmla="*/ 11252694 w 11252694"/>
              <a:gd name="connsiteY6" fmla="*/ 2775231 h 11010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252694" h="11010726">
                <a:moveTo>
                  <a:pt x="2268560" y="11010726"/>
                </a:moveTo>
                <a:lnTo>
                  <a:pt x="171534" y="8723072"/>
                </a:lnTo>
                <a:lnTo>
                  <a:pt x="129141" y="8524045"/>
                </a:lnTo>
                <a:cubicBezTo>
                  <a:pt x="-389380" y="5808587"/>
                  <a:pt x="673566" y="2965185"/>
                  <a:pt x="2957588" y="1313439"/>
                </a:cubicBezTo>
                <a:cubicBezTo>
                  <a:pt x="4649105" y="90177"/>
                  <a:pt x="6714236" y="-267070"/>
                  <a:pt x="8614741" y="193423"/>
                </a:cubicBezTo>
                <a:lnTo>
                  <a:pt x="8983338" y="299583"/>
                </a:lnTo>
                <a:lnTo>
                  <a:pt x="11252694" y="2775231"/>
                </a:ln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7BEC7-BE04-44BC-B5F9-572F02B37FB6}" type="datetimeFigureOut">
              <a:rPr lang="zh-CN" altLang="en-US" smtClean="0">
                <a:solidFill>
                  <a:prstClr val="white">
                    <a:lumMod val="65000"/>
                  </a:prstClr>
                </a:solidFill>
              </a:rPr>
            </a:fld>
            <a:endParaRPr lang="zh-CN" altLang="en-US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85CE2-CEAD-46BB-861E-7D62265DC969}" type="slidenum">
              <a:rPr lang="zh-CN" altLang="en-US" smtClean="0">
                <a:solidFill>
                  <a:prstClr val="white">
                    <a:lumMod val="65000"/>
                  </a:prstClr>
                </a:solidFill>
              </a:rPr>
            </a:fld>
            <a:endParaRPr lang="zh-CN" altLang="en-US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31583" y="2674427"/>
            <a:ext cx="6132537" cy="1595841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defRPr sz="4000" b="1" i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3631" y="4353891"/>
            <a:ext cx="6132537" cy="449926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accent2"/>
                </a:solidFill>
              </a:defRPr>
            </a:lvl1pPr>
            <a:lvl2pPr marL="193040" indent="0" algn="ctr">
              <a:buNone/>
              <a:defRPr sz="845"/>
            </a:lvl2pPr>
            <a:lvl3pPr marL="386080" indent="0" algn="ctr">
              <a:buNone/>
              <a:defRPr sz="760"/>
            </a:lvl3pPr>
            <a:lvl4pPr marL="578485" indent="0" algn="ctr">
              <a:buNone/>
              <a:defRPr sz="675"/>
            </a:lvl4pPr>
            <a:lvl5pPr marL="771525" indent="0" algn="ctr">
              <a:buNone/>
              <a:defRPr sz="675"/>
            </a:lvl5pPr>
            <a:lvl6pPr marL="964565" indent="0" algn="ctr">
              <a:buNone/>
              <a:defRPr sz="675"/>
            </a:lvl6pPr>
            <a:lvl7pPr marL="1157605" indent="0" algn="ctr">
              <a:buNone/>
              <a:defRPr sz="675"/>
            </a:lvl7pPr>
            <a:lvl8pPr marL="1350010" indent="0" algn="ctr">
              <a:buNone/>
              <a:defRPr sz="675"/>
            </a:lvl8pPr>
            <a:lvl9pPr marL="1543050" indent="0" algn="ctr">
              <a:buNone/>
              <a:defRPr sz="675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1" name="等腰三角形 40"/>
          <p:cNvSpPr/>
          <p:nvPr/>
        </p:nvSpPr>
        <p:spPr>
          <a:xfrm rot="18000000" flipH="1">
            <a:off x="8264078" y="2118378"/>
            <a:ext cx="443524" cy="386081"/>
          </a:xfrm>
          <a:prstGeom prst="triangle">
            <a:avLst/>
          </a:prstGeom>
          <a:solidFill>
            <a:srgbClr val="E7E6E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2" name="等腰三角形 41"/>
          <p:cNvSpPr/>
          <p:nvPr/>
        </p:nvSpPr>
        <p:spPr>
          <a:xfrm rot="19813541" flipH="1">
            <a:off x="4406382" y="768242"/>
            <a:ext cx="443524" cy="386081"/>
          </a:xfrm>
          <a:prstGeom prst="triangle">
            <a:avLst/>
          </a:prstGeom>
          <a:solidFill>
            <a:srgbClr val="1B90A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3" name="等腰三角形 42"/>
          <p:cNvSpPr/>
          <p:nvPr/>
        </p:nvSpPr>
        <p:spPr>
          <a:xfrm rot="18000000" flipH="1">
            <a:off x="3034033" y="6243560"/>
            <a:ext cx="443524" cy="386081"/>
          </a:xfrm>
          <a:prstGeom prst="triangle">
            <a:avLst/>
          </a:prstGeom>
          <a:solidFill>
            <a:srgbClr val="E7E6E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4" name="等腰三角形 43"/>
          <p:cNvSpPr/>
          <p:nvPr/>
        </p:nvSpPr>
        <p:spPr>
          <a:xfrm rot="19813541" flipH="1">
            <a:off x="2248357" y="1045924"/>
            <a:ext cx="443524" cy="386081"/>
          </a:xfrm>
          <a:prstGeom prst="triangle">
            <a:avLst/>
          </a:prstGeom>
          <a:solidFill>
            <a:srgbClr val="FDCD5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5" name="等腰三角形 44"/>
          <p:cNvSpPr/>
          <p:nvPr/>
        </p:nvSpPr>
        <p:spPr>
          <a:xfrm rot="18000000" flipH="1">
            <a:off x="3590151" y="5171429"/>
            <a:ext cx="443524" cy="386081"/>
          </a:xfrm>
          <a:prstGeom prst="triangle">
            <a:avLst/>
          </a:prstGeom>
          <a:solidFill>
            <a:srgbClr val="55C1E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6" name="等腰三角形 45"/>
          <p:cNvSpPr/>
          <p:nvPr/>
        </p:nvSpPr>
        <p:spPr>
          <a:xfrm rot="18000000" flipH="1">
            <a:off x="1358649" y="2497461"/>
            <a:ext cx="443524" cy="386081"/>
          </a:xfrm>
          <a:prstGeom prst="triangle">
            <a:avLst/>
          </a:prstGeom>
          <a:solidFill>
            <a:srgbClr val="E7E6E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1758568" y="3341396"/>
            <a:ext cx="1202722" cy="831130"/>
            <a:chOff x="1720243" y="1975504"/>
            <a:chExt cx="1202722" cy="831130"/>
          </a:xfrm>
        </p:grpSpPr>
        <p:sp>
          <p:nvSpPr>
            <p:cNvPr id="48" name="等腰三角形 47"/>
            <p:cNvSpPr/>
            <p:nvPr/>
          </p:nvSpPr>
          <p:spPr>
            <a:xfrm rot="19813541" flipH="1">
              <a:off x="2099842" y="1975504"/>
              <a:ext cx="443524" cy="386081"/>
            </a:xfrm>
            <a:prstGeom prst="triangle">
              <a:avLst/>
            </a:prstGeom>
            <a:solidFill>
              <a:srgbClr val="1B90A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9" name="等腰三角形 48"/>
            <p:cNvSpPr/>
            <p:nvPr/>
          </p:nvSpPr>
          <p:spPr>
            <a:xfrm rot="19813541" flipH="1">
              <a:off x="2099844" y="2420553"/>
              <a:ext cx="443524" cy="386081"/>
            </a:xfrm>
            <a:prstGeom prst="triangle">
              <a:avLst/>
            </a:prstGeom>
            <a:solidFill>
              <a:srgbClr val="93B78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0" name="等腰三角形 49"/>
            <p:cNvSpPr/>
            <p:nvPr/>
          </p:nvSpPr>
          <p:spPr>
            <a:xfrm rot="19813541" flipH="1">
              <a:off x="2479441" y="2198028"/>
              <a:ext cx="443524" cy="386081"/>
            </a:xfrm>
            <a:prstGeom prst="triangle">
              <a:avLst/>
            </a:prstGeom>
            <a:solidFill>
              <a:srgbClr val="55C1E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1" name="等腰三角形 50"/>
            <p:cNvSpPr/>
            <p:nvPr/>
          </p:nvSpPr>
          <p:spPr>
            <a:xfrm rot="19813541" flipH="1">
              <a:off x="1720243" y="2198028"/>
              <a:ext cx="443524" cy="386081"/>
            </a:xfrm>
            <a:prstGeom prst="triangle">
              <a:avLst/>
            </a:prstGeom>
            <a:solidFill>
              <a:srgbClr val="FDCD5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 flipH="1">
            <a:off x="9230710" y="3341396"/>
            <a:ext cx="1202722" cy="831130"/>
            <a:chOff x="1720243" y="1975504"/>
            <a:chExt cx="1202722" cy="831130"/>
          </a:xfrm>
        </p:grpSpPr>
        <p:sp>
          <p:nvSpPr>
            <p:cNvPr id="53" name="等腰三角形 52"/>
            <p:cNvSpPr/>
            <p:nvPr/>
          </p:nvSpPr>
          <p:spPr>
            <a:xfrm rot="19813541" flipH="1">
              <a:off x="2099842" y="1975504"/>
              <a:ext cx="443524" cy="386081"/>
            </a:xfrm>
            <a:prstGeom prst="triangle">
              <a:avLst/>
            </a:prstGeom>
            <a:solidFill>
              <a:srgbClr val="1B90A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4" name="等腰三角形 53"/>
            <p:cNvSpPr/>
            <p:nvPr/>
          </p:nvSpPr>
          <p:spPr>
            <a:xfrm rot="19813541" flipH="1">
              <a:off x="2099844" y="2420553"/>
              <a:ext cx="443524" cy="386081"/>
            </a:xfrm>
            <a:prstGeom prst="triangle">
              <a:avLst/>
            </a:prstGeom>
            <a:solidFill>
              <a:srgbClr val="93B78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5" name="等腰三角形 54"/>
            <p:cNvSpPr/>
            <p:nvPr/>
          </p:nvSpPr>
          <p:spPr>
            <a:xfrm rot="19813541" flipH="1">
              <a:off x="2479441" y="2198028"/>
              <a:ext cx="443524" cy="386081"/>
            </a:xfrm>
            <a:prstGeom prst="triangle">
              <a:avLst/>
            </a:prstGeom>
            <a:solidFill>
              <a:srgbClr val="55C1E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6" name="等腰三角形 55"/>
            <p:cNvSpPr/>
            <p:nvPr/>
          </p:nvSpPr>
          <p:spPr>
            <a:xfrm rot="19813541" flipH="1">
              <a:off x="1720243" y="2198028"/>
              <a:ext cx="443524" cy="386081"/>
            </a:xfrm>
            <a:prstGeom prst="triangle">
              <a:avLst/>
            </a:prstGeom>
            <a:solidFill>
              <a:srgbClr val="FDCD5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57" name="等腰三角形 56"/>
          <p:cNvSpPr/>
          <p:nvPr/>
        </p:nvSpPr>
        <p:spPr>
          <a:xfrm rot="6300000" flipH="1">
            <a:off x="10683358" y="5144934"/>
            <a:ext cx="443524" cy="386081"/>
          </a:xfrm>
          <a:prstGeom prst="triangle">
            <a:avLst/>
          </a:prstGeom>
          <a:solidFill>
            <a:srgbClr val="55C1E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8" name="等腰三角形 57"/>
          <p:cNvSpPr/>
          <p:nvPr/>
        </p:nvSpPr>
        <p:spPr>
          <a:xfrm rot="21257021" flipH="1">
            <a:off x="603906" y="5433506"/>
            <a:ext cx="443524" cy="386081"/>
          </a:xfrm>
          <a:prstGeom prst="triangle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9" name="等腰三角形 58"/>
          <p:cNvSpPr/>
          <p:nvPr/>
        </p:nvSpPr>
        <p:spPr>
          <a:xfrm rot="1539679" flipH="1">
            <a:off x="1080103" y="5563024"/>
            <a:ext cx="443524" cy="386081"/>
          </a:xfrm>
          <a:prstGeom prst="triangle">
            <a:avLst/>
          </a:prstGeom>
          <a:solidFill>
            <a:srgbClr val="55C1E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0" name="等腰三角形 59"/>
          <p:cNvSpPr/>
          <p:nvPr/>
        </p:nvSpPr>
        <p:spPr>
          <a:xfrm rot="20540864" flipH="1">
            <a:off x="1849819" y="6281081"/>
            <a:ext cx="443524" cy="386081"/>
          </a:xfrm>
          <a:prstGeom prst="triangle">
            <a:avLst/>
          </a:prstGeom>
          <a:solidFill>
            <a:srgbClr val="FDCD5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1" name="等腰三角形 60"/>
          <p:cNvSpPr/>
          <p:nvPr/>
        </p:nvSpPr>
        <p:spPr>
          <a:xfrm rot="20540864" flipH="1">
            <a:off x="9662455" y="6281081"/>
            <a:ext cx="443524" cy="386081"/>
          </a:xfrm>
          <a:prstGeom prst="triangle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2" name="等腰三角形 61"/>
          <p:cNvSpPr/>
          <p:nvPr/>
        </p:nvSpPr>
        <p:spPr>
          <a:xfrm flipH="1">
            <a:off x="11331155" y="6167737"/>
            <a:ext cx="443524" cy="386081"/>
          </a:xfrm>
          <a:prstGeom prst="triangle">
            <a:avLst/>
          </a:prstGeom>
          <a:solidFill>
            <a:srgbClr val="FDCD5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程序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>
            <a:spLocks noChangeArrowheads="1"/>
          </p:cNvSpPr>
          <p:nvPr userDrawn="1"/>
        </p:nvSpPr>
        <p:spPr bwMode="auto">
          <a:xfrm>
            <a:off x="9937750" y="6392863"/>
            <a:ext cx="5715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0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fld id="{5589E908-A67D-47BE-9761-2DF46A42FEB7}" type="slidenum">
              <a:rPr lang="en-US" altLang="zh-CN" sz="1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en-US" altLang="zh-CN" sz="10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直接连接符 19"/>
          <p:cNvCxnSpPr>
            <a:stCxn id="6" idx="3"/>
          </p:cNvCxnSpPr>
          <p:nvPr userDrawn="1"/>
        </p:nvCxnSpPr>
        <p:spPr>
          <a:xfrm>
            <a:off x="10509250" y="6508750"/>
            <a:ext cx="1019175" cy="0"/>
          </a:xfrm>
          <a:prstGeom prst="line">
            <a:avLst/>
          </a:prstGeom>
          <a:ln w="9525">
            <a:solidFill>
              <a:srgbClr val="F19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14"/>
          <p:cNvCxnSpPr/>
          <p:nvPr userDrawn="1"/>
        </p:nvCxnSpPr>
        <p:spPr>
          <a:xfrm>
            <a:off x="8977745" y="6508750"/>
            <a:ext cx="960005" cy="0"/>
          </a:xfrm>
          <a:prstGeom prst="line">
            <a:avLst/>
          </a:prstGeom>
          <a:ln>
            <a:solidFill>
              <a:srgbClr val="064BB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AutoShape 23"/>
          <p:cNvSpPr>
            <a:spLocks noChangeArrowheads="1"/>
          </p:cNvSpPr>
          <p:nvPr userDrawn="1"/>
        </p:nvSpPr>
        <p:spPr bwMode="auto">
          <a:xfrm>
            <a:off x="246063" y="915988"/>
            <a:ext cx="9596437" cy="46037"/>
          </a:xfrm>
          <a:prstGeom prst="rect">
            <a:avLst/>
          </a:prstGeom>
          <a:solidFill>
            <a:srgbClr val="064BB2"/>
          </a:solidFill>
          <a:ln>
            <a:noFill/>
          </a:ln>
        </p:spPr>
        <p:txBody>
          <a:bodyPr wrap="none" anchor="ctr"/>
          <a:lstStyle>
            <a:lvl1pPr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950"/>
          </a:p>
        </p:txBody>
      </p:sp>
      <p:sp>
        <p:nvSpPr>
          <p:cNvPr id="9" name="AutoShape 23"/>
          <p:cNvSpPr>
            <a:spLocks noChangeArrowheads="1"/>
          </p:cNvSpPr>
          <p:nvPr userDrawn="1"/>
        </p:nvSpPr>
        <p:spPr bwMode="auto">
          <a:xfrm>
            <a:off x="9842500" y="915988"/>
            <a:ext cx="1989138" cy="46037"/>
          </a:xfrm>
          <a:prstGeom prst="rect">
            <a:avLst/>
          </a:prstGeom>
          <a:solidFill>
            <a:srgbClr val="FB9708"/>
          </a:solidFill>
          <a:ln>
            <a:noFill/>
          </a:ln>
        </p:spPr>
        <p:txBody>
          <a:bodyPr wrap="none" anchor="ctr"/>
          <a:lstStyle>
            <a:lvl1pPr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950"/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20667" y="6195942"/>
            <a:ext cx="3537966" cy="625616"/>
          </a:xfrm>
          <a:prstGeom prst="rect">
            <a:avLst/>
          </a:prstGeom>
        </p:spPr>
      </p:pic>
      <p:sp>
        <p:nvSpPr>
          <p:cNvPr id="28" name="圆角矩形 2"/>
          <p:cNvSpPr/>
          <p:nvPr userDrawn="1"/>
        </p:nvSpPr>
        <p:spPr>
          <a:xfrm>
            <a:off x="6000873" y="469794"/>
            <a:ext cx="1224000" cy="504000"/>
          </a:xfrm>
          <a:prstGeom prst="roundRect">
            <a:avLst/>
          </a:prstGeom>
          <a:solidFill>
            <a:srgbClr val="01507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需求研讨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" name="圆角矩形 3"/>
          <p:cNvSpPr/>
          <p:nvPr userDrawn="1"/>
        </p:nvSpPr>
        <p:spPr>
          <a:xfrm>
            <a:off x="7298711" y="536394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示范训练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" name="圆角矩形 3"/>
          <p:cNvSpPr/>
          <p:nvPr userDrawn="1"/>
        </p:nvSpPr>
        <p:spPr>
          <a:xfrm>
            <a:off x="8446918" y="536394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工单派发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" name="圆角矩形 3"/>
          <p:cNvSpPr/>
          <p:nvPr userDrawn="1"/>
        </p:nvSpPr>
        <p:spPr>
          <a:xfrm>
            <a:off x="9599014" y="536448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分组实施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" name="圆角矩形 3"/>
          <p:cNvSpPr/>
          <p:nvPr userDrawn="1"/>
        </p:nvSpPr>
        <p:spPr>
          <a:xfrm>
            <a:off x="10751110" y="536448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敏捷交付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程序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>
            <a:spLocks noChangeArrowheads="1"/>
          </p:cNvSpPr>
          <p:nvPr userDrawn="1"/>
        </p:nvSpPr>
        <p:spPr bwMode="auto">
          <a:xfrm>
            <a:off x="9937750" y="6392863"/>
            <a:ext cx="5715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0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fld id="{5589E908-A67D-47BE-9761-2DF46A42FEB7}" type="slidenum">
              <a:rPr lang="en-US" altLang="zh-CN" sz="1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en-US" altLang="zh-CN" sz="10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直接连接符 19"/>
          <p:cNvCxnSpPr>
            <a:stCxn id="6" idx="3"/>
          </p:cNvCxnSpPr>
          <p:nvPr userDrawn="1"/>
        </p:nvCxnSpPr>
        <p:spPr>
          <a:xfrm>
            <a:off x="10509250" y="6508750"/>
            <a:ext cx="1019175" cy="0"/>
          </a:xfrm>
          <a:prstGeom prst="line">
            <a:avLst/>
          </a:prstGeom>
          <a:ln w="9525">
            <a:solidFill>
              <a:srgbClr val="F19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14"/>
          <p:cNvCxnSpPr/>
          <p:nvPr userDrawn="1"/>
        </p:nvCxnSpPr>
        <p:spPr>
          <a:xfrm>
            <a:off x="8977745" y="6508750"/>
            <a:ext cx="960005" cy="0"/>
          </a:xfrm>
          <a:prstGeom prst="line">
            <a:avLst/>
          </a:prstGeom>
          <a:ln>
            <a:solidFill>
              <a:srgbClr val="064BB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AutoShape 23"/>
          <p:cNvSpPr>
            <a:spLocks noChangeArrowheads="1"/>
          </p:cNvSpPr>
          <p:nvPr userDrawn="1"/>
        </p:nvSpPr>
        <p:spPr bwMode="auto">
          <a:xfrm>
            <a:off x="246063" y="915988"/>
            <a:ext cx="9596437" cy="46037"/>
          </a:xfrm>
          <a:prstGeom prst="rect">
            <a:avLst/>
          </a:prstGeom>
          <a:solidFill>
            <a:srgbClr val="064BB2"/>
          </a:solidFill>
          <a:ln>
            <a:noFill/>
          </a:ln>
        </p:spPr>
        <p:txBody>
          <a:bodyPr wrap="none" anchor="ctr"/>
          <a:lstStyle>
            <a:lvl1pPr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950"/>
          </a:p>
        </p:txBody>
      </p:sp>
      <p:sp>
        <p:nvSpPr>
          <p:cNvPr id="9" name="AutoShape 23"/>
          <p:cNvSpPr>
            <a:spLocks noChangeArrowheads="1"/>
          </p:cNvSpPr>
          <p:nvPr userDrawn="1"/>
        </p:nvSpPr>
        <p:spPr bwMode="auto">
          <a:xfrm>
            <a:off x="9842500" y="915988"/>
            <a:ext cx="1989138" cy="46037"/>
          </a:xfrm>
          <a:prstGeom prst="rect">
            <a:avLst/>
          </a:prstGeom>
          <a:solidFill>
            <a:srgbClr val="FB9708"/>
          </a:solidFill>
          <a:ln>
            <a:noFill/>
          </a:ln>
        </p:spPr>
        <p:txBody>
          <a:bodyPr wrap="none" anchor="ctr"/>
          <a:lstStyle>
            <a:lvl1pPr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950"/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20667" y="6195942"/>
            <a:ext cx="3537966" cy="625616"/>
          </a:xfrm>
          <a:prstGeom prst="rect">
            <a:avLst/>
          </a:prstGeom>
        </p:spPr>
      </p:pic>
      <p:sp>
        <p:nvSpPr>
          <p:cNvPr id="28" name="圆角矩形 2"/>
          <p:cNvSpPr/>
          <p:nvPr userDrawn="1"/>
        </p:nvSpPr>
        <p:spPr>
          <a:xfrm>
            <a:off x="7155424" y="469794"/>
            <a:ext cx="1224000" cy="504000"/>
          </a:xfrm>
          <a:prstGeom prst="roundRect">
            <a:avLst/>
          </a:prstGeom>
          <a:solidFill>
            <a:srgbClr val="01507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示范训练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" name="圆角矩形 3"/>
          <p:cNvSpPr/>
          <p:nvPr userDrawn="1"/>
        </p:nvSpPr>
        <p:spPr>
          <a:xfrm>
            <a:off x="6005629" y="536394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需求研讨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" name="圆角矩形 3"/>
          <p:cNvSpPr/>
          <p:nvPr userDrawn="1"/>
        </p:nvSpPr>
        <p:spPr>
          <a:xfrm>
            <a:off x="8446918" y="536394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工单派发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" name="圆角矩形 3"/>
          <p:cNvSpPr/>
          <p:nvPr userDrawn="1"/>
        </p:nvSpPr>
        <p:spPr>
          <a:xfrm>
            <a:off x="9599014" y="536448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分组实施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" name="圆角矩形 3"/>
          <p:cNvSpPr/>
          <p:nvPr userDrawn="1"/>
        </p:nvSpPr>
        <p:spPr>
          <a:xfrm>
            <a:off x="10751110" y="536448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敏捷交付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程序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>
            <a:spLocks noChangeArrowheads="1"/>
          </p:cNvSpPr>
          <p:nvPr userDrawn="1"/>
        </p:nvSpPr>
        <p:spPr bwMode="auto">
          <a:xfrm>
            <a:off x="9937750" y="6392863"/>
            <a:ext cx="5715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0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fld id="{5589E908-A67D-47BE-9761-2DF46A42FEB7}" type="slidenum">
              <a:rPr lang="en-US" altLang="zh-CN" sz="1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en-US" altLang="zh-CN" sz="10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直接连接符 19"/>
          <p:cNvCxnSpPr>
            <a:stCxn id="6" idx="3"/>
          </p:cNvCxnSpPr>
          <p:nvPr userDrawn="1"/>
        </p:nvCxnSpPr>
        <p:spPr>
          <a:xfrm>
            <a:off x="10509250" y="6508750"/>
            <a:ext cx="1019175" cy="0"/>
          </a:xfrm>
          <a:prstGeom prst="line">
            <a:avLst/>
          </a:prstGeom>
          <a:ln w="9525">
            <a:solidFill>
              <a:srgbClr val="F19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14"/>
          <p:cNvCxnSpPr/>
          <p:nvPr userDrawn="1"/>
        </p:nvCxnSpPr>
        <p:spPr>
          <a:xfrm>
            <a:off x="8977745" y="6508750"/>
            <a:ext cx="960005" cy="0"/>
          </a:xfrm>
          <a:prstGeom prst="line">
            <a:avLst/>
          </a:prstGeom>
          <a:ln>
            <a:solidFill>
              <a:srgbClr val="064BB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AutoShape 23"/>
          <p:cNvSpPr>
            <a:spLocks noChangeArrowheads="1"/>
          </p:cNvSpPr>
          <p:nvPr userDrawn="1"/>
        </p:nvSpPr>
        <p:spPr bwMode="auto">
          <a:xfrm>
            <a:off x="246063" y="915988"/>
            <a:ext cx="9596437" cy="46037"/>
          </a:xfrm>
          <a:prstGeom prst="rect">
            <a:avLst/>
          </a:prstGeom>
          <a:solidFill>
            <a:srgbClr val="064BB2"/>
          </a:solidFill>
          <a:ln>
            <a:noFill/>
          </a:ln>
        </p:spPr>
        <p:txBody>
          <a:bodyPr wrap="none" anchor="ctr"/>
          <a:lstStyle>
            <a:lvl1pPr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950"/>
          </a:p>
        </p:txBody>
      </p:sp>
      <p:sp>
        <p:nvSpPr>
          <p:cNvPr id="9" name="AutoShape 23"/>
          <p:cNvSpPr>
            <a:spLocks noChangeArrowheads="1"/>
          </p:cNvSpPr>
          <p:nvPr userDrawn="1"/>
        </p:nvSpPr>
        <p:spPr bwMode="auto">
          <a:xfrm>
            <a:off x="9842500" y="915988"/>
            <a:ext cx="1989138" cy="46037"/>
          </a:xfrm>
          <a:prstGeom prst="rect">
            <a:avLst/>
          </a:prstGeom>
          <a:solidFill>
            <a:srgbClr val="FB9708"/>
          </a:solidFill>
          <a:ln>
            <a:noFill/>
          </a:ln>
        </p:spPr>
        <p:txBody>
          <a:bodyPr wrap="none" anchor="ctr"/>
          <a:lstStyle>
            <a:lvl1pPr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950"/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20667" y="6195942"/>
            <a:ext cx="3537966" cy="625616"/>
          </a:xfrm>
          <a:prstGeom prst="rect">
            <a:avLst/>
          </a:prstGeom>
        </p:spPr>
      </p:pic>
      <p:sp>
        <p:nvSpPr>
          <p:cNvPr id="28" name="圆角矩形 2"/>
          <p:cNvSpPr/>
          <p:nvPr userDrawn="1"/>
        </p:nvSpPr>
        <p:spPr>
          <a:xfrm>
            <a:off x="8309854" y="474239"/>
            <a:ext cx="1224000" cy="504000"/>
          </a:xfrm>
          <a:prstGeom prst="roundRect">
            <a:avLst/>
          </a:prstGeom>
          <a:solidFill>
            <a:srgbClr val="01507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工单派发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" name="圆角矩形 3"/>
          <p:cNvSpPr/>
          <p:nvPr userDrawn="1"/>
        </p:nvSpPr>
        <p:spPr>
          <a:xfrm>
            <a:off x="6005629" y="536394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需求研讨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" name="圆角矩形 3"/>
          <p:cNvSpPr/>
          <p:nvPr userDrawn="1"/>
        </p:nvSpPr>
        <p:spPr>
          <a:xfrm>
            <a:off x="7164853" y="536394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示范训练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" name="圆角矩形 3"/>
          <p:cNvSpPr/>
          <p:nvPr userDrawn="1"/>
        </p:nvSpPr>
        <p:spPr>
          <a:xfrm>
            <a:off x="9599014" y="536448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分组实施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" name="圆角矩形 3"/>
          <p:cNvSpPr/>
          <p:nvPr userDrawn="1"/>
        </p:nvSpPr>
        <p:spPr>
          <a:xfrm>
            <a:off x="10751110" y="536448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敏捷交付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程序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>
            <a:spLocks noChangeArrowheads="1"/>
          </p:cNvSpPr>
          <p:nvPr userDrawn="1"/>
        </p:nvSpPr>
        <p:spPr bwMode="auto">
          <a:xfrm>
            <a:off x="9937750" y="6392863"/>
            <a:ext cx="5715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0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fld id="{5589E908-A67D-47BE-9761-2DF46A42FEB7}" type="slidenum">
              <a:rPr lang="en-US" altLang="zh-CN" sz="1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en-US" altLang="zh-CN" sz="10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直接连接符 19"/>
          <p:cNvCxnSpPr>
            <a:stCxn id="6" idx="3"/>
          </p:cNvCxnSpPr>
          <p:nvPr userDrawn="1"/>
        </p:nvCxnSpPr>
        <p:spPr>
          <a:xfrm>
            <a:off x="10509250" y="6508750"/>
            <a:ext cx="1019175" cy="0"/>
          </a:xfrm>
          <a:prstGeom prst="line">
            <a:avLst/>
          </a:prstGeom>
          <a:ln w="9525">
            <a:solidFill>
              <a:srgbClr val="F19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14"/>
          <p:cNvCxnSpPr/>
          <p:nvPr userDrawn="1"/>
        </p:nvCxnSpPr>
        <p:spPr>
          <a:xfrm>
            <a:off x="8977745" y="6508750"/>
            <a:ext cx="960005" cy="0"/>
          </a:xfrm>
          <a:prstGeom prst="line">
            <a:avLst/>
          </a:prstGeom>
          <a:ln>
            <a:solidFill>
              <a:srgbClr val="064BB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AutoShape 23"/>
          <p:cNvSpPr>
            <a:spLocks noChangeArrowheads="1"/>
          </p:cNvSpPr>
          <p:nvPr userDrawn="1"/>
        </p:nvSpPr>
        <p:spPr bwMode="auto">
          <a:xfrm>
            <a:off x="246063" y="915988"/>
            <a:ext cx="9596437" cy="46037"/>
          </a:xfrm>
          <a:prstGeom prst="rect">
            <a:avLst/>
          </a:prstGeom>
          <a:solidFill>
            <a:srgbClr val="064BB2"/>
          </a:solidFill>
          <a:ln>
            <a:noFill/>
          </a:ln>
        </p:spPr>
        <p:txBody>
          <a:bodyPr wrap="none" anchor="ctr"/>
          <a:lstStyle>
            <a:lvl1pPr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950"/>
          </a:p>
        </p:txBody>
      </p:sp>
      <p:sp>
        <p:nvSpPr>
          <p:cNvPr id="9" name="AutoShape 23"/>
          <p:cNvSpPr>
            <a:spLocks noChangeArrowheads="1"/>
          </p:cNvSpPr>
          <p:nvPr userDrawn="1"/>
        </p:nvSpPr>
        <p:spPr bwMode="auto">
          <a:xfrm>
            <a:off x="9842500" y="915988"/>
            <a:ext cx="1989138" cy="46037"/>
          </a:xfrm>
          <a:prstGeom prst="rect">
            <a:avLst/>
          </a:prstGeom>
          <a:solidFill>
            <a:srgbClr val="FB9708"/>
          </a:solidFill>
          <a:ln>
            <a:noFill/>
          </a:ln>
        </p:spPr>
        <p:txBody>
          <a:bodyPr wrap="none" anchor="ctr"/>
          <a:lstStyle>
            <a:lvl1pPr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950"/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20667" y="6195942"/>
            <a:ext cx="3537966" cy="625616"/>
          </a:xfrm>
          <a:prstGeom prst="rect">
            <a:avLst/>
          </a:prstGeom>
        </p:spPr>
      </p:pic>
      <p:sp>
        <p:nvSpPr>
          <p:cNvPr id="28" name="圆角矩形 2"/>
          <p:cNvSpPr/>
          <p:nvPr userDrawn="1"/>
        </p:nvSpPr>
        <p:spPr>
          <a:xfrm>
            <a:off x="9465554" y="475509"/>
            <a:ext cx="1224000" cy="504000"/>
          </a:xfrm>
          <a:prstGeom prst="roundRect">
            <a:avLst/>
          </a:prstGeom>
          <a:solidFill>
            <a:srgbClr val="01507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分组实施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" name="圆角矩形 3"/>
          <p:cNvSpPr/>
          <p:nvPr userDrawn="1"/>
        </p:nvSpPr>
        <p:spPr>
          <a:xfrm>
            <a:off x="6005629" y="536394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需求研讨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" name="圆角矩形 3"/>
          <p:cNvSpPr/>
          <p:nvPr userDrawn="1"/>
        </p:nvSpPr>
        <p:spPr>
          <a:xfrm>
            <a:off x="7164853" y="536394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示范训练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" name="圆角矩形 3"/>
          <p:cNvSpPr/>
          <p:nvPr userDrawn="1"/>
        </p:nvSpPr>
        <p:spPr>
          <a:xfrm>
            <a:off x="8323934" y="536448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工单派发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" name="圆角矩形 3"/>
          <p:cNvSpPr/>
          <p:nvPr userDrawn="1"/>
        </p:nvSpPr>
        <p:spPr>
          <a:xfrm>
            <a:off x="10751110" y="536448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敏捷交付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程序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>
            <a:spLocks noChangeArrowheads="1"/>
          </p:cNvSpPr>
          <p:nvPr userDrawn="1"/>
        </p:nvSpPr>
        <p:spPr bwMode="auto">
          <a:xfrm>
            <a:off x="9937750" y="6392863"/>
            <a:ext cx="5715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0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fld id="{5589E908-A67D-47BE-9761-2DF46A42FEB7}" type="slidenum">
              <a:rPr lang="en-US" altLang="zh-CN" sz="1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en-US" altLang="zh-CN" sz="10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直接连接符 19"/>
          <p:cNvCxnSpPr>
            <a:stCxn id="6" idx="3"/>
          </p:cNvCxnSpPr>
          <p:nvPr userDrawn="1"/>
        </p:nvCxnSpPr>
        <p:spPr>
          <a:xfrm>
            <a:off x="10509250" y="6508750"/>
            <a:ext cx="1019175" cy="0"/>
          </a:xfrm>
          <a:prstGeom prst="line">
            <a:avLst/>
          </a:prstGeom>
          <a:ln w="9525">
            <a:solidFill>
              <a:srgbClr val="F19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14"/>
          <p:cNvCxnSpPr/>
          <p:nvPr userDrawn="1"/>
        </p:nvCxnSpPr>
        <p:spPr>
          <a:xfrm>
            <a:off x="8977745" y="6508750"/>
            <a:ext cx="960005" cy="0"/>
          </a:xfrm>
          <a:prstGeom prst="line">
            <a:avLst/>
          </a:prstGeom>
          <a:ln>
            <a:solidFill>
              <a:srgbClr val="064BB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AutoShape 23"/>
          <p:cNvSpPr>
            <a:spLocks noChangeArrowheads="1"/>
          </p:cNvSpPr>
          <p:nvPr userDrawn="1"/>
        </p:nvSpPr>
        <p:spPr bwMode="auto">
          <a:xfrm>
            <a:off x="246063" y="915988"/>
            <a:ext cx="9596437" cy="46037"/>
          </a:xfrm>
          <a:prstGeom prst="rect">
            <a:avLst/>
          </a:prstGeom>
          <a:solidFill>
            <a:srgbClr val="064BB2"/>
          </a:solidFill>
          <a:ln>
            <a:noFill/>
          </a:ln>
        </p:spPr>
        <p:txBody>
          <a:bodyPr wrap="none" anchor="ctr"/>
          <a:lstStyle>
            <a:lvl1pPr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950"/>
          </a:p>
        </p:txBody>
      </p:sp>
      <p:sp>
        <p:nvSpPr>
          <p:cNvPr id="9" name="AutoShape 23"/>
          <p:cNvSpPr>
            <a:spLocks noChangeArrowheads="1"/>
          </p:cNvSpPr>
          <p:nvPr userDrawn="1"/>
        </p:nvSpPr>
        <p:spPr bwMode="auto">
          <a:xfrm>
            <a:off x="9842500" y="915988"/>
            <a:ext cx="1989138" cy="46037"/>
          </a:xfrm>
          <a:prstGeom prst="rect">
            <a:avLst/>
          </a:prstGeom>
          <a:solidFill>
            <a:srgbClr val="FB9708"/>
          </a:solidFill>
          <a:ln>
            <a:noFill/>
          </a:ln>
        </p:spPr>
        <p:txBody>
          <a:bodyPr wrap="none" anchor="ctr"/>
          <a:lstStyle>
            <a:lvl1pPr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zh-CN" altLang="en-US" sz="950"/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20667" y="6195942"/>
            <a:ext cx="3537966" cy="625616"/>
          </a:xfrm>
          <a:prstGeom prst="rect">
            <a:avLst/>
          </a:prstGeom>
        </p:spPr>
      </p:pic>
      <p:sp>
        <p:nvSpPr>
          <p:cNvPr id="28" name="圆角矩形 2"/>
          <p:cNvSpPr/>
          <p:nvPr userDrawn="1"/>
        </p:nvSpPr>
        <p:spPr>
          <a:xfrm>
            <a:off x="10642844" y="466619"/>
            <a:ext cx="1224000" cy="504000"/>
          </a:xfrm>
          <a:prstGeom prst="roundRect">
            <a:avLst/>
          </a:prstGeom>
          <a:solidFill>
            <a:srgbClr val="01507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敏捷交付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" name="圆角矩形 3"/>
          <p:cNvSpPr/>
          <p:nvPr userDrawn="1"/>
        </p:nvSpPr>
        <p:spPr>
          <a:xfrm>
            <a:off x="6005629" y="536394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需求研讨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" name="圆角矩形 3"/>
          <p:cNvSpPr/>
          <p:nvPr userDrawn="1"/>
        </p:nvSpPr>
        <p:spPr>
          <a:xfrm>
            <a:off x="7164853" y="536394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示范训练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" name="圆角矩形 3"/>
          <p:cNvSpPr/>
          <p:nvPr userDrawn="1"/>
        </p:nvSpPr>
        <p:spPr>
          <a:xfrm>
            <a:off x="8323934" y="536448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工单派发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" name="圆角矩形 3"/>
          <p:cNvSpPr/>
          <p:nvPr userDrawn="1"/>
        </p:nvSpPr>
        <p:spPr>
          <a:xfrm>
            <a:off x="9483015" y="536448"/>
            <a:ext cx="1080000" cy="370800"/>
          </a:xfrm>
          <a:prstGeom prst="roundRect">
            <a:avLst/>
          </a:prstGeom>
          <a:solidFill>
            <a:srgbClr val="E7E6E6">
              <a:lumMod val="50000"/>
            </a:srgb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分组实施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rrowheads="1"/>
          </p:cNvSpPr>
          <p:nvPr userDrawn="1"/>
        </p:nvSpPr>
        <p:spPr bwMode="auto">
          <a:xfrm>
            <a:off x="0" y="1968500"/>
            <a:ext cx="12190413" cy="2168525"/>
          </a:xfrm>
          <a:prstGeom prst="rect">
            <a:avLst/>
          </a:prstGeom>
          <a:solidFill>
            <a:srgbClr val="064BB2"/>
          </a:solidFill>
          <a:ln>
            <a:noFill/>
          </a:ln>
          <a:effectLst>
            <a:outerShdw blurRad="50800" dist="38100" dir="5400000" algn="t" rotWithShape="0">
              <a:srgbClr val="000000">
                <a:alpha val="0"/>
              </a:srgbClr>
            </a:outerShdw>
          </a:effectLst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defRPr/>
            </a:pPr>
            <a:endParaRPr lang="zh-CN" altLang="en-US" sz="950" dirty="0">
              <a:solidFill>
                <a:srgbClr val="FFFFFF"/>
              </a:solidFill>
              <a:latin typeface="+mn-lt"/>
              <a:ea typeface="+mn-ea"/>
              <a:cs typeface="宋体" panose="02010600030101010101" pitchFamily="2" charset="-122"/>
            </a:endParaRPr>
          </a:p>
        </p:txBody>
      </p:sp>
      <p:sp>
        <p:nvSpPr>
          <p:cNvPr id="5" name="文本框 15"/>
          <p:cNvSpPr txBox="1">
            <a:spLocks noChangeArrowheads="1"/>
          </p:cNvSpPr>
          <p:nvPr userDrawn="1"/>
        </p:nvSpPr>
        <p:spPr bwMode="auto">
          <a:xfrm>
            <a:off x="7875588" y="374650"/>
            <a:ext cx="2733675" cy="369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43" tIns="45674" rIns="91343" bIns="45674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b="1" dirty="0">
                <a:solidFill>
                  <a:srgbClr val="064BB2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大数据，大智慧，大未来</a:t>
            </a:r>
            <a:endParaRPr lang="zh-CN" altLang="en-US" b="1" dirty="0">
              <a:solidFill>
                <a:srgbClr val="064BB2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cxnSp>
        <p:nvCxnSpPr>
          <p:cNvPr id="6" name="直接连接符 5"/>
          <p:cNvCxnSpPr/>
          <p:nvPr userDrawn="1"/>
        </p:nvCxnSpPr>
        <p:spPr>
          <a:xfrm>
            <a:off x="10529888" y="558800"/>
            <a:ext cx="1285875" cy="0"/>
          </a:xfrm>
          <a:prstGeom prst="line">
            <a:avLst/>
          </a:prstGeom>
          <a:ln w="12700">
            <a:solidFill>
              <a:srgbClr val="064BB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>
          <a:xfrm>
            <a:off x="6589713" y="558800"/>
            <a:ext cx="1285875" cy="0"/>
          </a:xfrm>
          <a:prstGeom prst="line">
            <a:avLst/>
          </a:prstGeom>
          <a:ln w="12700">
            <a:solidFill>
              <a:srgbClr val="064BB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标题 14"/>
          <p:cNvSpPr>
            <a:spLocks noGrp="1"/>
          </p:cNvSpPr>
          <p:nvPr>
            <p:ph type="title"/>
          </p:nvPr>
        </p:nvSpPr>
        <p:spPr>
          <a:xfrm>
            <a:off x="5926234" y="2706149"/>
            <a:ext cx="5889861" cy="692150"/>
          </a:xfrm>
        </p:spPr>
        <p:txBody>
          <a:bodyPr/>
          <a:lstStyle>
            <a:lvl1pPr algn="ctr">
              <a:defRPr sz="3600" b="1" baseline="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9" name="日期占位符 29"/>
          <p:cNvSpPr>
            <a:spLocks noGrp="1"/>
          </p:cNvSpPr>
          <p:nvPr>
            <p:ph type="dt" sz="half" idx="10"/>
          </p:nvPr>
        </p:nvSpPr>
        <p:spPr>
          <a:xfrm>
            <a:off x="9447213" y="3771900"/>
            <a:ext cx="2743200" cy="365125"/>
          </a:xfrm>
        </p:spPr>
        <p:txBody>
          <a:bodyPr/>
          <a:lstStyle>
            <a:lvl1pPr algn="r">
              <a:defRPr sz="2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fld id="{6CABCA7E-A68E-41AC-9666-8898847E04B3}" type="datetimeFigureOut">
              <a:rPr lang="zh-CN" altLang="en-US"/>
            </a:fld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90156" y="4586223"/>
            <a:ext cx="4610100" cy="1847850"/>
          </a:xfrm>
          <a:prstGeom prst="rect">
            <a:avLst/>
          </a:prstGeom>
        </p:spPr>
      </p:pic>
    </p:spTree>
  </p:cSld>
  <p:clrMapOvr>
    <a:masterClrMapping/>
  </p:clrMapOvr>
  <p:hf sldNum="0" hdr="0" ftr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theme" Target="../theme/theme3.xml"/><Relationship Id="rId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255588" y="195263"/>
            <a:ext cx="1097280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22275" y="1187450"/>
            <a:ext cx="10972800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</a:t>
            </a:r>
            <a:endParaRPr lang="zh-CN" altLang="en-US"/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6587DE6-4407-4621-BB17-3A8A7204AD38}" type="datetimeFigureOut">
              <a:rPr lang="zh-CN" altLang="en-US"/>
            </a:fld>
            <a:endParaRPr lang="zh-CN" altLang="en-US"/>
          </a:p>
        </p:txBody>
      </p:sp>
      <p:sp>
        <p:nvSpPr>
          <p:cNvPr id="13" name="页脚占位符 12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4" name="灯片编号占位符 13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7558BA2A-750B-449B-B1D9-BD5A4096EED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+mj-lt"/>
          <a:ea typeface="微软雅黑" panose="020B0503020204020204" pitchFamily="34" charset="-122"/>
          <a:cs typeface="微软雅黑" panose="020B0503020204020204" pitchFamily="34" charset="-122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  <a:cs typeface="微软雅黑" panose="020B0503020204020204" pitchFamily="34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  <a:cs typeface="微软雅黑" panose="020B0503020204020204" pitchFamily="34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  <a:cs typeface="微软雅黑" panose="020B0503020204020204" pitchFamily="34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  <a:cs typeface="微软雅黑" panose="020B0503020204020204" pitchFamily="34" charset="-122"/>
        </a:defRPr>
      </a:lvl5pPr>
      <a:lvl6pPr marL="483870" algn="l" rtl="0" eaLnBrk="0" fontAlgn="base" hangingPunct="0">
        <a:spcBef>
          <a:spcPct val="0"/>
        </a:spcBef>
        <a:spcAft>
          <a:spcPct val="0"/>
        </a:spcAft>
        <a:defRPr sz="2540">
          <a:solidFill>
            <a:schemeClr val="tx1"/>
          </a:solidFill>
          <a:latin typeface="Calibri" panose="020F0502020204030204" pitchFamily="34" charset="0"/>
          <a:ea typeface="黑体" panose="02010609060101010101" pitchFamily="2" charset="-122"/>
        </a:defRPr>
      </a:lvl6pPr>
      <a:lvl7pPr marL="967740" algn="l" rtl="0" eaLnBrk="0" fontAlgn="base" hangingPunct="0">
        <a:spcBef>
          <a:spcPct val="0"/>
        </a:spcBef>
        <a:spcAft>
          <a:spcPct val="0"/>
        </a:spcAft>
        <a:defRPr sz="2540">
          <a:solidFill>
            <a:schemeClr val="tx1"/>
          </a:solidFill>
          <a:latin typeface="Calibri" panose="020F0502020204030204" pitchFamily="34" charset="0"/>
          <a:ea typeface="黑体" panose="02010609060101010101" pitchFamily="2" charset="-122"/>
        </a:defRPr>
      </a:lvl7pPr>
      <a:lvl8pPr marL="1450975" algn="l" rtl="0" eaLnBrk="0" fontAlgn="base" hangingPunct="0">
        <a:spcBef>
          <a:spcPct val="0"/>
        </a:spcBef>
        <a:spcAft>
          <a:spcPct val="0"/>
        </a:spcAft>
        <a:defRPr sz="2540">
          <a:solidFill>
            <a:schemeClr val="tx1"/>
          </a:solidFill>
          <a:latin typeface="Calibri" panose="020F0502020204030204" pitchFamily="34" charset="0"/>
          <a:ea typeface="黑体" panose="02010609060101010101" pitchFamily="2" charset="-122"/>
        </a:defRPr>
      </a:lvl8pPr>
      <a:lvl9pPr marL="1934845" algn="l" rtl="0" eaLnBrk="0" fontAlgn="base" hangingPunct="0">
        <a:spcBef>
          <a:spcPct val="0"/>
        </a:spcBef>
        <a:spcAft>
          <a:spcPct val="0"/>
        </a:spcAft>
        <a:defRPr sz="2540">
          <a:solidFill>
            <a:schemeClr val="tx1"/>
          </a:solidFill>
          <a:latin typeface="Calibri" panose="020F0502020204030204" pitchFamily="34" charset="0"/>
          <a:ea typeface="黑体" panose="02010609060101010101" pitchFamily="2" charset="-122"/>
        </a:defRPr>
      </a:lvl9pPr>
    </p:titleStyle>
    <p:bodyStyle>
      <a:lvl1pPr marL="361950" indent="-36195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Font typeface="Wingdings" panose="05000000000000000000" pitchFamily="2" charset="2"/>
        <a:buChar char="n"/>
        <a:defRPr kumimoji="1" sz="2100">
          <a:solidFill>
            <a:schemeClr val="tx1"/>
          </a:solidFill>
          <a:latin typeface="+mn-lt"/>
          <a:ea typeface="+mn-ea"/>
          <a:cs typeface="宋体" panose="02010600030101010101" pitchFamily="2" charset="-122"/>
        </a:defRPr>
      </a:lvl1pPr>
      <a:lvl2pPr marL="786130" indent="-30162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900">
          <a:solidFill>
            <a:schemeClr val="tx1"/>
          </a:solidFill>
          <a:latin typeface="+mn-lt"/>
          <a:ea typeface="+mn-ea"/>
        </a:defRPr>
      </a:lvl2pPr>
      <a:lvl3pPr marL="1208405" indent="-2413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500">
          <a:solidFill>
            <a:schemeClr val="tx1"/>
          </a:solidFill>
          <a:latin typeface="+mn-lt"/>
          <a:ea typeface="+mn-ea"/>
        </a:defRPr>
      </a:lvl3pPr>
      <a:lvl4pPr marL="1692275" indent="-2413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100">
          <a:solidFill>
            <a:schemeClr val="tx1"/>
          </a:solidFill>
          <a:latin typeface="+mn-lt"/>
          <a:ea typeface="+mn-ea"/>
        </a:defRPr>
      </a:lvl4pPr>
      <a:lvl5pPr marL="2176780" indent="-2413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100">
          <a:solidFill>
            <a:schemeClr val="tx1"/>
          </a:solidFill>
          <a:latin typeface="+mn-lt"/>
          <a:ea typeface="+mn-ea"/>
        </a:defRPr>
      </a:lvl5pPr>
      <a:lvl6pPr marL="2660650" indent="-24193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115">
          <a:solidFill>
            <a:schemeClr val="tx1"/>
          </a:solidFill>
          <a:latin typeface="+mn-lt"/>
          <a:ea typeface="+mn-ea"/>
        </a:defRPr>
      </a:lvl6pPr>
      <a:lvl7pPr marL="3144520" indent="-24193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115">
          <a:solidFill>
            <a:schemeClr val="tx1"/>
          </a:solidFill>
          <a:latin typeface="+mn-lt"/>
          <a:ea typeface="+mn-ea"/>
        </a:defRPr>
      </a:lvl7pPr>
      <a:lvl8pPr marL="3628390" indent="-24193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115">
          <a:solidFill>
            <a:schemeClr val="tx1"/>
          </a:solidFill>
          <a:latin typeface="+mn-lt"/>
          <a:ea typeface="+mn-ea"/>
        </a:defRPr>
      </a:lvl8pPr>
      <a:lvl9pPr marL="4112260" indent="-24193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115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6774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1pPr>
      <a:lvl2pPr marL="483870" algn="l" defTabSz="96774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2pPr>
      <a:lvl3pPr marL="967740" algn="l" defTabSz="96774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3pPr>
      <a:lvl4pPr marL="1450975" algn="l" defTabSz="96774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4pPr>
      <a:lvl5pPr marL="1934845" algn="l" defTabSz="96774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5pPr>
      <a:lvl6pPr marL="2418715" algn="l" defTabSz="96774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6pPr>
      <a:lvl7pPr marL="2902585" algn="l" defTabSz="96774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7pPr>
      <a:lvl8pPr marL="3386455" algn="l" defTabSz="96774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8pPr>
      <a:lvl9pPr marL="3870325" algn="l" defTabSz="96774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255588" y="195263"/>
            <a:ext cx="1097280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22275" y="1187450"/>
            <a:ext cx="10972800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</a:t>
            </a:r>
            <a:endParaRPr lang="zh-CN" altLang="en-US"/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>
                    <a:tint val="75000"/>
                  </a:srgb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15E5765-AB32-4239-BD9B-3269D673DF2F}" type="datetimeFigureOut">
              <a:rPr lang="zh-CN" altLang="en-US"/>
            </a:fld>
            <a:endParaRPr lang="zh-CN" altLang="en-US"/>
          </a:p>
        </p:txBody>
      </p:sp>
      <p:sp>
        <p:nvSpPr>
          <p:cNvPr id="13" name="页脚占位符 12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>
                    <a:tint val="75000"/>
                  </a:srgb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4" name="灯片编号占位符 13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6336B7E0-C2FC-47BB-9FB3-CE567CC2C0CF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+mj-lt"/>
          <a:ea typeface="微软雅黑" panose="020B0503020204020204" pitchFamily="34" charset="-122"/>
          <a:cs typeface="微软雅黑" panose="020B0503020204020204" pitchFamily="34" charset="-122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  <a:cs typeface="微软雅黑" panose="020B0503020204020204" pitchFamily="34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  <a:cs typeface="微软雅黑" panose="020B0503020204020204" pitchFamily="34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  <a:cs typeface="微软雅黑" panose="020B0503020204020204" pitchFamily="34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  <a:cs typeface="微软雅黑" panose="020B0503020204020204" pitchFamily="34" charset="-122"/>
        </a:defRPr>
      </a:lvl5pPr>
      <a:lvl6pPr marL="483870" algn="l" rtl="0" eaLnBrk="0" fontAlgn="base" hangingPunct="0">
        <a:spcBef>
          <a:spcPct val="0"/>
        </a:spcBef>
        <a:spcAft>
          <a:spcPct val="0"/>
        </a:spcAft>
        <a:defRPr sz="2540">
          <a:solidFill>
            <a:schemeClr val="tx1"/>
          </a:solidFill>
          <a:latin typeface="Calibri" panose="020F0502020204030204" pitchFamily="34" charset="0"/>
          <a:ea typeface="黑体" panose="02010609060101010101" pitchFamily="2" charset="-122"/>
        </a:defRPr>
      </a:lvl6pPr>
      <a:lvl7pPr marL="967740" algn="l" rtl="0" eaLnBrk="0" fontAlgn="base" hangingPunct="0">
        <a:spcBef>
          <a:spcPct val="0"/>
        </a:spcBef>
        <a:spcAft>
          <a:spcPct val="0"/>
        </a:spcAft>
        <a:defRPr sz="2540">
          <a:solidFill>
            <a:schemeClr val="tx1"/>
          </a:solidFill>
          <a:latin typeface="Calibri" panose="020F0502020204030204" pitchFamily="34" charset="0"/>
          <a:ea typeface="黑体" panose="02010609060101010101" pitchFamily="2" charset="-122"/>
        </a:defRPr>
      </a:lvl7pPr>
      <a:lvl8pPr marL="1450975" algn="l" rtl="0" eaLnBrk="0" fontAlgn="base" hangingPunct="0">
        <a:spcBef>
          <a:spcPct val="0"/>
        </a:spcBef>
        <a:spcAft>
          <a:spcPct val="0"/>
        </a:spcAft>
        <a:defRPr sz="2540">
          <a:solidFill>
            <a:schemeClr val="tx1"/>
          </a:solidFill>
          <a:latin typeface="Calibri" panose="020F0502020204030204" pitchFamily="34" charset="0"/>
          <a:ea typeface="黑体" panose="02010609060101010101" pitchFamily="2" charset="-122"/>
        </a:defRPr>
      </a:lvl8pPr>
      <a:lvl9pPr marL="1934845" algn="l" rtl="0" eaLnBrk="0" fontAlgn="base" hangingPunct="0">
        <a:spcBef>
          <a:spcPct val="0"/>
        </a:spcBef>
        <a:spcAft>
          <a:spcPct val="0"/>
        </a:spcAft>
        <a:defRPr sz="2540">
          <a:solidFill>
            <a:schemeClr val="tx1"/>
          </a:solidFill>
          <a:latin typeface="Calibri" panose="020F0502020204030204" pitchFamily="34" charset="0"/>
          <a:ea typeface="黑体" panose="02010609060101010101" pitchFamily="2" charset="-122"/>
        </a:defRPr>
      </a:lvl9pPr>
    </p:titleStyle>
    <p:bodyStyle>
      <a:lvl1pPr marL="361950" indent="-36195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Font typeface="Wingdings" panose="05000000000000000000" pitchFamily="2" charset="2"/>
        <a:buChar char="n"/>
        <a:defRPr kumimoji="1" sz="2100">
          <a:solidFill>
            <a:schemeClr val="tx1"/>
          </a:solidFill>
          <a:latin typeface="+mn-lt"/>
          <a:ea typeface="+mn-ea"/>
          <a:cs typeface="宋体" panose="02010600030101010101" pitchFamily="2" charset="-122"/>
        </a:defRPr>
      </a:lvl1pPr>
      <a:lvl2pPr marL="786130" indent="-30162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900">
          <a:solidFill>
            <a:schemeClr val="tx1"/>
          </a:solidFill>
          <a:latin typeface="+mn-lt"/>
          <a:ea typeface="+mn-ea"/>
        </a:defRPr>
      </a:lvl2pPr>
      <a:lvl3pPr marL="1208405" indent="-2413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500">
          <a:solidFill>
            <a:schemeClr val="tx1"/>
          </a:solidFill>
          <a:latin typeface="+mn-lt"/>
          <a:ea typeface="+mn-ea"/>
        </a:defRPr>
      </a:lvl3pPr>
      <a:lvl4pPr marL="1692275" indent="-2413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100">
          <a:solidFill>
            <a:schemeClr val="tx1"/>
          </a:solidFill>
          <a:latin typeface="+mn-lt"/>
          <a:ea typeface="+mn-ea"/>
        </a:defRPr>
      </a:lvl4pPr>
      <a:lvl5pPr marL="2176780" indent="-2413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100">
          <a:solidFill>
            <a:schemeClr val="tx1"/>
          </a:solidFill>
          <a:latin typeface="+mn-lt"/>
          <a:ea typeface="+mn-ea"/>
        </a:defRPr>
      </a:lvl5pPr>
      <a:lvl6pPr marL="2660650" indent="-24193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115">
          <a:solidFill>
            <a:schemeClr val="tx1"/>
          </a:solidFill>
          <a:latin typeface="+mn-lt"/>
          <a:ea typeface="+mn-ea"/>
        </a:defRPr>
      </a:lvl6pPr>
      <a:lvl7pPr marL="3144520" indent="-24193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115">
          <a:solidFill>
            <a:schemeClr val="tx1"/>
          </a:solidFill>
          <a:latin typeface="+mn-lt"/>
          <a:ea typeface="+mn-ea"/>
        </a:defRPr>
      </a:lvl7pPr>
      <a:lvl8pPr marL="3628390" indent="-24193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115">
          <a:solidFill>
            <a:schemeClr val="tx1"/>
          </a:solidFill>
          <a:latin typeface="+mn-lt"/>
          <a:ea typeface="+mn-ea"/>
        </a:defRPr>
      </a:lvl8pPr>
      <a:lvl9pPr marL="4112260" indent="-24193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115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6774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1pPr>
      <a:lvl2pPr marL="483870" algn="l" defTabSz="96774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2pPr>
      <a:lvl3pPr marL="967740" algn="l" defTabSz="96774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3pPr>
      <a:lvl4pPr marL="1450975" algn="l" defTabSz="96774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4pPr>
      <a:lvl5pPr marL="1934845" algn="l" defTabSz="96774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5pPr>
      <a:lvl6pPr marL="2418715" algn="l" defTabSz="96774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6pPr>
      <a:lvl7pPr marL="2902585" algn="l" defTabSz="96774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7pPr>
      <a:lvl8pPr marL="3386455" algn="l" defTabSz="96774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8pPr>
      <a:lvl9pPr marL="3870325" algn="l" defTabSz="96774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255588" y="195263"/>
            <a:ext cx="1097280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22275" y="1187450"/>
            <a:ext cx="10972800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</a:t>
            </a:r>
            <a:endParaRPr lang="zh-CN" altLang="en-US"/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6587DE6-4407-4621-BB17-3A8A7204AD38}" type="datetimeFigureOut">
              <a:rPr lang="zh-CN" altLang="en-US"/>
            </a:fld>
            <a:endParaRPr lang="zh-CN" altLang="en-US"/>
          </a:p>
        </p:txBody>
      </p:sp>
      <p:sp>
        <p:nvSpPr>
          <p:cNvPr id="13" name="页脚占位符 12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4" name="灯片编号占位符 13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7558BA2A-750B-449B-B1D9-BD5A4096EED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+mj-lt"/>
          <a:ea typeface="微软雅黑" panose="020B0503020204020204" pitchFamily="34" charset="-122"/>
          <a:cs typeface="微软雅黑" panose="020B0503020204020204" pitchFamily="34" charset="-122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  <a:cs typeface="微软雅黑" panose="020B0503020204020204" pitchFamily="34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  <a:cs typeface="微软雅黑" panose="020B0503020204020204" pitchFamily="34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  <a:cs typeface="微软雅黑" panose="020B0503020204020204" pitchFamily="34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  <a:cs typeface="微软雅黑" panose="020B0503020204020204" pitchFamily="34" charset="-122"/>
        </a:defRPr>
      </a:lvl5pPr>
      <a:lvl6pPr marL="483870" algn="l" rtl="0" eaLnBrk="0" fontAlgn="base" hangingPunct="0">
        <a:spcBef>
          <a:spcPct val="0"/>
        </a:spcBef>
        <a:spcAft>
          <a:spcPct val="0"/>
        </a:spcAft>
        <a:defRPr sz="2540">
          <a:solidFill>
            <a:schemeClr val="tx1"/>
          </a:solidFill>
          <a:latin typeface="Calibri" panose="020F0502020204030204" pitchFamily="34" charset="0"/>
          <a:ea typeface="黑体" panose="02010609060101010101" pitchFamily="2" charset="-122"/>
        </a:defRPr>
      </a:lvl6pPr>
      <a:lvl7pPr marL="967740" algn="l" rtl="0" eaLnBrk="0" fontAlgn="base" hangingPunct="0">
        <a:spcBef>
          <a:spcPct val="0"/>
        </a:spcBef>
        <a:spcAft>
          <a:spcPct val="0"/>
        </a:spcAft>
        <a:defRPr sz="2540">
          <a:solidFill>
            <a:schemeClr val="tx1"/>
          </a:solidFill>
          <a:latin typeface="Calibri" panose="020F0502020204030204" pitchFamily="34" charset="0"/>
          <a:ea typeface="黑体" panose="02010609060101010101" pitchFamily="2" charset="-122"/>
        </a:defRPr>
      </a:lvl7pPr>
      <a:lvl8pPr marL="1450975" algn="l" rtl="0" eaLnBrk="0" fontAlgn="base" hangingPunct="0">
        <a:spcBef>
          <a:spcPct val="0"/>
        </a:spcBef>
        <a:spcAft>
          <a:spcPct val="0"/>
        </a:spcAft>
        <a:defRPr sz="2540">
          <a:solidFill>
            <a:schemeClr val="tx1"/>
          </a:solidFill>
          <a:latin typeface="Calibri" panose="020F0502020204030204" pitchFamily="34" charset="0"/>
          <a:ea typeface="黑体" panose="02010609060101010101" pitchFamily="2" charset="-122"/>
        </a:defRPr>
      </a:lvl8pPr>
      <a:lvl9pPr marL="1934845" algn="l" rtl="0" eaLnBrk="0" fontAlgn="base" hangingPunct="0">
        <a:spcBef>
          <a:spcPct val="0"/>
        </a:spcBef>
        <a:spcAft>
          <a:spcPct val="0"/>
        </a:spcAft>
        <a:defRPr sz="2540">
          <a:solidFill>
            <a:schemeClr val="tx1"/>
          </a:solidFill>
          <a:latin typeface="Calibri" panose="020F0502020204030204" pitchFamily="34" charset="0"/>
          <a:ea typeface="黑体" panose="02010609060101010101" pitchFamily="2" charset="-122"/>
        </a:defRPr>
      </a:lvl9pPr>
    </p:titleStyle>
    <p:bodyStyle>
      <a:lvl1pPr marL="361950" indent="-36195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Font typeface="Wingdings" panose="05000000000000000000" pitchFamily="2" charset="2"/>
        <a:buChar char="n"/>
        <a:defRPr kumimoji="1" sz="2100">
          <a:solidFill>
            <a:schemeClr val="tx1"/>
          </a:solidFill>
          <a:latin typeface="+mn-lt"/>
          <a:ea typeface="+mn-ea"/>
          <a:cs typeface="宋体" panose="02010600030101010101" pitchFamily="2" charset="-122"/>
        </a:defRPr>
      </a:lvl1pPr>
      <a:lvl2pPr marL="786130" indent="-30162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900">
          <a:solidFill>
            <a:schemeClr val="tx1"/>
          </a:solidFill>
          <a:latin typeface="+mn-lt"/>
          <a:ea typeface="+mn-ea"/>
        </a:defRPr>
      </a:lvl2pPr>
      <a:lvl3pPr marL="1208405" indent="-2413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500">
          <a:solidFill>
            <a:schemeClr val="tx1"/>
          </a:solidFill>
          <a:latin typeface="+mn-lt"/>
          <a:ea typeface="+mn-ea"/>
        </a:defRPr>
      </a:lvl3pPr>
      <a:lvl4pPr marL="1692275" indent="-2413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100">
          <a:solidFill>
            <a:schemeClr val="tx1"/>
          </a:solidFill>
          <a:latin typeface="+mn-lt"/>
          <a:ea typeface="+mn-ea"/>
        </a:defRPr>
      </a:lvl4pPr>
      <a:lvl5pPr marL="2176780" indent="-2413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100">
          <a:solidFill>
            <a:schemeClr val="tx1"/>
          </a:solidFill>
          <a:latin typeface="+mn-lt"/>
          <a:ea typeface="+mn-ea"/>
        </a:defRPr>
      </a:lvl5pPr>
      <a:lvl6pPr marL="2660650" indent="-24193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115">
          <a:solidFill>
            <a:schemeClr val="tx1"/>
          </a:solidFill>
          <a:latin typeface="+mn-lt"/>
          <a:ea typeface="+mn-ea"/>
        </a:defRPr>
      </a:lvl6pPr>
      <a:lvl7pPr marL="3144520" indent="-24193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115">
          <a:solidFill>
            <a:schemeClr val="tx1"/>
          </a:solidFill>
          <a:latin typeface="+mn-lt"/>
          <a:ea typeface="+mn-ea"/>
        </a:defRPr>
      </a:lvl7pPr>
      <a:lvl8pPr marL="3628390" indent="-24193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115">
          <a:solidFill>
            <a:schemeClr val="tx1"/>
          </a:solidFill>
          <a:latin typeface="+mn-lt"/>
          <a:ea typeface="+mn-ea"/>
        </a:defRPr>
      </a:lvl8pPr>
      <a:lvl9pPr marL="4112260" indent="-24193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115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6774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1pPr>
      <a:lvl2pPr marL="483870" algn="l" defTabSz="96774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2pPr>
      <a:lvl3pPr marL="967740" algn="l" defTabSz="96774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3pPr>
      <a:lvl4pPr marL="1450975" algn="l" defTabSz="96774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4pPr>
      <a:lvl5pPr marL="1934845" algn="l" defTabSz="96774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5pPr>
      <a:lvl6pPr marL="2418715" algn="l" defTabSz="96774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6pPr>
      <a:lvl7pPr marL="2902585" algn="l" defTabSz="96774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7pPr>
      <a:lvl8pPr marL="3386455" algn="l" defTabSz="96774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8pPr>
      <a:lvl9pPr marL="3870325" algn="l" defTabSz="96774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9.xml"/><Relationship Id="rId6" Type="http://schemas.openxmlformats.org/officeDocument/2006/relationships/slideLayout" Target="../slideLayouts/slideLayout5.xml"/><Relationship Id="rId5" Type="http://schemas.openxmlformats.org/officeDocument/2006/relationships/image" Target="../media/image6.png"/><Relationship Id="rId4" Type="http://schemas.openxmlformats.org/officeDocument/2006/relationships/tags" Target="../tags/tag31.xml"/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" Type="http://schemas.openxmlformats.org/officeDocument/2006/relationships/tags" Target="../tags/tag28.xml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0.xml"/><Relationship Id="rId6" Type="http://schemas.openxmlformats.org/officeDocument/2006/relationships/slideLayout" Target="../slideLayouts/slideLayout5.xml"/><Relationship Id="rId5" Type="http://schemas.openxmlformats.org/officeDocument/2006/relationships/image" Target="../media/image7.png"/><Relationship Id="rId4" Type="http://schemas.openxmlformats.org/officeDocument/2006/relationships/tags" Target="../tags/tag35.xml"/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tags" Target="../tags/tag32.xml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1.xml"/><Relationship Id="rId6" Type="http://schemas.openxmlformats.org/officeDocument/2006/relationships/slideLayout" Target="../slideLayouts/slideLayout5.xml"/><Relationship Id="rId5" Type="http://schemas.openxmlformats.org/officeDocument/2006/relationships/image" Target="../media/image8.png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2.xml"/><Relationship Id="rId6" Type="http://schemas.openxmlformats.org/officeDocument/2006/relationships/slideLayout" Target="../slideLayouts/slideLayout5.xml"/><Relationship Id="rId5" Type="http://schemas.openxmlformats.org/officeDocument/2006/relationships/image" Target="../media/image9.png"/><Relationship Id="rId4" Type="http://schemas.openxmlformats.org/officeDocument/2006/relationships/tags" Target="../tags/tag43.xml"/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3.xml"/><Relationship Id="rId8" Type="http://schemas.openxmlformats.org/officeDocument/2006/relationships/slideLayout" Target="../slideLayouts/slideLayout5.xml"/><Relationship Id="rId7" Type="http://schemas.openxmlformats.org/officeDocument/2006/relationships/image" Target="../media/image11.png"/><Relationship Id="rId6" Type="http://schemas.openxmlformats.org/officeDocument/2006/relationships/tags" Target="../tags/tag48.xml"/><Relationship Id="rId5" Type="http://schemas.openxmlformats.org/officeDocument/2006/relationships/image" Target="../media/image10.png"/><Relationship Id="rId4" Type="http://schemas.openxmlformats.org/officeDocument/2006/relationships/tags" Target="../tags/tag47.xml"/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" Type="http://schemas.openxmlformats.org/officeDocument/2006/relationships/tags" Target="../tags/tag44.xml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4.xml"/><Relationship Id="rId6" Type="http://schemas.openxmlformats.org/officeDocument/2006/relationships/slideLayout" Target="../slideLayouts/slideLayout5.xml"/><Relationship Id="rId5" Type="http://schemas.openxmlformats.org/officeDocument/2006/relationships/image" Target="../media/image12.png"/><Relationship Id="rId4" Type="http://schemas.openxmlformats.org/officeDocument/2006/relationships/tags" Target="../tags/tag52.xml"/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5.xml"/><Relationship Id="rId6" Type="http://schemas.openxmlformats.org/officeDocument/2006/relationships/slideLayout" Target="../slideLayouts/slideLayout5.xml"/><Relationship Id="rId5" Type="http://schemas.openxmlformats.org/officeDocument/2006/relationships/image" Target="../media/image13.png"/><Relationship Id="rId4" Type="http://schemas.openxmlformats.org/officeDocument/2006/relationships/tags" Target="../tags/tag56.xml"/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tags" Target="../tags/tag53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.xml"/><Relationship Id="rId8" Type="http://schemas.openxmlformats.org/officeDocument/2006/relationships/image" Target="../media/image15.png"/><Relationship Id="rId7" Type="http://schemas.openxmlformats.org/officeDocument/2006/relationships/tags" Target="../tags/tag62.xml"/><Relationship Id="rId6" Type="http://schemas.openxmlformats.org/officeDocument/2006/relationships/image" Target="../media/image14.png"/><Relationship Id="rId5" Type="http://schemas.openxmlformats.org/officeDocument/2006/relationships/tags" Target="../tags/tag61.xml"/><Relationship Id="rId4" Type="http://schemas.openxmlformats.org/officeDocument/2006/relationships/tags" Target="../tags/tag60.xml"/><Relationship Id="rId3" Type="http://schemas.openxmlformats.org/officeDocument/2006/relationships/tags" Target="../tags/tag59.xml"/><Relationship Id="rId2" Type="http://schemas.openxmlformats.org/officeDocument/2006/relationships/tags" Target="../tags/tag58.xml"/><Relationship Id="rId10" Type="http://schemas.openxmlformats.org/officeDocument/2006/relationships/notesSlide" Target="../notesSlides/notesSlide16.xml"/><Relationship Id="rId1" Type="http://schemas.openxmlformats.org/officeDocument/2006/relationships/tags" Target="../tags/tag57.xml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7.xml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66.xml"/><Relationship Id="rId3" Type="http://schemas.openxmlformats.org/officeDocument/2006/relationships/tags" Target="../tags/tag65.xml"/><Relationship Id="rId2" Type="http://schemas.openxmlformats.org/officeDocument/2006/relationships/tags" Target="../tags/tag64.xml"/><Relationship Id="rId1" Type="http://schemas.openxmlformats.org/officeDocument/2006/relationships/tags" Target="../tags/tag6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8.xml"/><Relationship Id="rId7" Type="http://schemas.openxmlformats.org/officeDocument/2006/relationships/slideLayout" Target="../slideLayouts/slideLayout10.xml"/><Relationship Id="rId6" Type="http://schemas.openxmlformats.org/officeDocument/2006/relationships/tags" Target="../tags/tag72.xml"/><Relationship Id="rId5" Type="http://schemas.openxmlformats.org/officeDocument/2006/relationships/tags" Target="../tags/tag71.xml"/><Relationship Id="rId4" Type="http://schemas.openxmlformats.org/officeDocument/2006/relationships/tags" Target="../tags/tag70.xml"/><Relationship Id="rId3" Type="http://schemas.openxmlformats.org/officeDocument/2006/relationships/tags" Target="../tags/tag69.xml"/><Relationship Id="rId2" Type="http://schemas.openxmlformats.org/officeDocument/2006/relationships/tags" Target="../tags/tag68.xml"/><Relationship Id="rId1" Type="http://schemas.openxmlformats.org/officeDocument/2006/relationships/tags" Target="../tags/tag6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9.xml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76.xml"/><Relationship Id="rId3" Type="http://schemas.openxmlformats.org/officeDocument/2006/relationships/tags" Target="../tags/tag75.xml"/><Relationship Id="rId2" Type="http://schemas.openxmlformats.org/officeDocument/2006/relationships/tags" Target="../tags/tag74.xml"/><Relationship Id="rId1" Type="http://schemas.openxmlformats.org/officeDocument/2006/relationships/tags" Target="../tags/tag73.xml"/></Relationships>
</file>

<file path=ppt/slides/_rels/slide2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0.xml"/><Relationship Id="rId5" Type="http://schemas.openxmlformats.org/officeDocument/2006/relationships/slideLayout" Target="../slideLayouts/slideLayout14.xml"/><Relationship Id="rId4" Type="http://schemas.openxmlformats.org/officeDocument/2006/relationships/tags" Target="../tags/tag80.xml"/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" Type="http://schemas.openxmlformats.org/officeDocument/2006/relationships/tags" Target="../tags/tag7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1.xml"/><Relationship Id="rId7" Type="http://schemas.openxmlformats.org/officeDocument/2006/relationships/slideLayout" Target="../slideLayouts/slideLayout5.xml"/><Relationship Id="rId6" Type="http://schemas.openxmlformats.org/officeDocument/2006/relationships/image" Target="../media/image16.png"/><Relationship Id="rId5" Type="http://schemas.openxmlformats.org/officeDocument/2006/relationships/tags" Target="../tags/tag85.xml"/><Relationship Id="rId4" Type="http://schemas.openxmlformats.org/officeDocument/2006/relationships/tags" Target="../tags/tag84.xml"/><Relationship Id="rId3" Type="http://schemas.openxmlformats.org/officeDocument/2006/relationships/tags" Target="../tags/tag83.xml"/><Relationship Id="rId2" Type="http://schemas.openxmlformats.org/officeDocument/2006/relationships/tags" Target="../tags/tag82.xml"/><Relationship Id="rId1" Type="http://schemas.openxmlformats.org/officeDocument/2006/relationships/tags" Target="../tags/tag8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2.xml"/><Relationship Id="rId7" Type="http://schemas.openxmlformats.org/officeDocument/2006/relationships/slideLayout" Target="../slideLayouts/slideLayout5.xml"/><Relationship Id="rId6" Type="http://schemas.openxmlformats.org/officeDocument/2006/relationships/image" Target="../media/image17.png"/><Relationship Id="rId5" Type="http://schemas.openxmlformats.org/officeDocument/2006/relationships/tags" Target="../tags/tag90.xml"/><Relationship Id="rId4" Type="http://schemas.openxmlformats.org/officeDocument/2006/relationships/tags" Target="../tags/tag89.xml"/><Relationship Id="rId3" Type="http://schemas.openxmlformats.org/officeDocument/2006/relationships/tags" Target="../tags/tag88.xml"/><Relationship Id="rId2" Type="http://schemas.openxmlformats.org/officeDocument/2006/relationships/tags" Target="../tags/tag87.xml"/><Relationship Id="rId1" Type="http://schemas.openxmlformats.org/officeDocument/2006/relationships/tags" Target="../tags/tag86.xml"/></Relationships>
</file>

<file path=ppt/slides/_rels/slide2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3.xml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94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tags" Target="../tags/tag9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tags" Target="../tags/tag103.xml"/><Relationship Id="rId8" Type="http://schemas.openxmlformats.org/officeDocument/2006/relationships/tags" Target="../tags/tag102.xml"/><Relationship Id="rId7" Type="http://schemas.openxmlformats.org/officeDocument/2006/relationships/tags" Target="../tags/tag101.xml"/><Relationship Id="rId6" Type="http://schemas.openxmlformats.org/officeDocument/2006/relationships/tags" Target="../tags/tag100.xml"/><Relationship Id="rId5" Type="http://schemas.openxmlformats.org/officeDocument/2006/relationships/tags" Target="../tags/tag99.xml"/><Relationship Id="rId4" Type="http://schemas.openxmlformats.org/officeDocument/2006/relationships/tags" Target="../tags/tag98.xml"/><Relationship Id="rId3" Type="http://schemas.openxmlformats.org/officeDocument/2006/relationships/tags" Target="../tags/tag97.xml"/><Relationship Id="rId2" Type="http://schemas.openxmlformats.org/officeDocument/2006/relationships/tags" Target="../tags/tag96.xml"/><Relationship Id="rId18" Type="http://schemas.openxmlformats.org/officeDocument/2006/relationships/slideLayout" Target="../slideLayouts/slideLayout13.xml"/><Relationship Id="rId17" Type="http://schemas.openxmlformats.org/officeDocument/2006/relationships/tags" Target="../tags/tag111.xml"/><Relationship Id="rId16" Type="http://schemas.openxmlformats.org/officeDocument/2006/relationships/tags" Target="../tags/tag110.xml"/><Relationship Id="rId15" Type="http://schemas.openxmlformats.org/officeDocument/2006/relationships/tags" Target="../tags/tag109.xml"/><Relationship Id="rId14" Type="http://schemas.openxmlformats.org/officeDocument/2006/relationships/tags" Target="../tags/tag108.xml"/><Relationship Id="rId13" Type="http://schemas.openxmlformats.org/officeDocument/2006/relationships/tags" Target="../tags/tag107.xml"/><Relationship Id="rId12" Type="http://schemas.openxmlformats.org/officeDocument/2006/relationships/tags" Target="../tags/tag106.xml"/><Relationship Id="rId11" Type="http://schemas.openxmlformats.org/officeDocument/2006/relationships/tags" Target="../tags/tag105.xml"/><Relationship Id="rId10" Type="http://schemas.openxmlformats.org/officeDocument/2006/relationships/tags" Target="../tags/tag104.xml"/><Relationship Id="rId1" Type="http://schemas.openxmlformats.org/officeDocument/2006/relationships/tags" Target="../tags/tag95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3.png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7" Type="http://schemas.openxmlformats.org/officeDocument/2006/relationships/slideLayout" Target="../slideLayouts/slideLayout10.xml"/><Relationship Id="rId6" Type="http://schemas.openxmlformats.org/officeDocument/2006/relationships/tags" Target="../tags/tag9.xml"/><Relationship Id="rId5" Type="http://schemas.openxmlformats.org/officeDocument/2006/relationships/tags" Target="../tags/tag8.xml"/><Relationship Id="rId4" Type="http://schemas.openxmlformats.org/officeDocument/2006/relationships/tags" Target="../tags/tag7.xml"/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4.xml"/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tags" Target="../tags/tag14.xml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6.xml"/><Relationship Id="rId6" Type="http://schemas.openxmlformats.org/officeDocument/2006/relationships/slideLayout" Target="../slideLayouts/slideLayout5.xml"/><Relationship Id="rId5" Type="http://schemas.openxmlformats.org/officeDocument/2006/relationships/image" Target="../media/image4.png"/><Relationship Id="rId4" Type="http://schemas.openxmlformats.org/officeDocument/2006/relationships/tags" Target="../tags/tag20.xml"/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5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8.xml"/><Relationship Id="rId6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tags" Target="../tags/tag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691881" y="1187263"/>
            <a:ext cx="9023744" cy="1853101"/>
          </a:xfrm>
        </p:spPr>
        <p:txBody>
          <a:bodyPr>
            <a:normAutofit/>
          </a:bodyPr>
          <a:lstStyle/>
          <a:p>
            <a:pPr>
              <a:lnSpc>
                <a:spcPct val="114000"/>
              </a:lnSpc>
            </a:pPr>
            <a:r>
              <a:rPr lang="en-US" altLang="zh-CN" sz="4400" b="0" dirty="0">
                <a:latin typeface="+mn-lt"/>
                <a:ea typeface="+mn-ea"/>
                <a:cs typeface="+mn-ea"/>
                <a:sym typeface="+mn-lt"/>
              </a:rPr>
              <a:t>Python</a:t>
            </a:r>
            <a:r>
              <a:rPr lang="zh-CN" altLang="en-US" sz="4400" b="0" dirty="0">
                <a:latin typeface="+mn-lt"/>
                <a:ea typeface="+mn-ea"/>
                <a:cs typeface="+mn-ea"/>
                <a:sym typeface="+mn-lt"/>
              </a:rPr>
              <a:t>数据分析</a:t>
            </a:r>
            <a:br>
              <a:rPr lang="en-US" altLang="zh-CN" sz="4400" b="0" dirty="0">
                <a:latin typeface="+mn-lt"/>
                <a:ea typeface="+mn-ea"/>
                <a:cs typeface="+mn-ea"/>
                <a:sym typeface="+mn-lt"/>
              </a:rPr>
            </a:br>
            <a:r>
              <a:rPr sz="4800" dirty="0" smtClean="0">
                <a:cs typeface="+mn-ea"/>
                <a:sym typeface="+mn-lt"/>
              </a:rPr>
              <a:t>项目一 Python数据分析环境初识</a:t>
            </a:r>
            <a:endParaRPr sz="4800" dirty="0" smtClean="0">
              <a:cs typeface="+mn-ea"/>
              <a:sym typeface="+mn-lt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983358" y="3894318"/>
            <a:ext cx="6132537" cy="1143661"/>
          </a:xfrm>
        </p:spPr>
        <p:txBody>
          <a:bodyPr>
            <a:norm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cs typeface="+mn-ea"/>
                <a:sym typeface="+mn-lt"/>
              </a:rPr>
              <a:t>信息工程学院</a:t>
            </a:r>
            <a:endParaRPr lang="en-US" altLang="zh-CN" sz="2400" dirty="0">
              <a:solidFill>
                <a:schemeClr val="accent1"/>
              </a:solidFill>
              <a:cs typeface="+mn-ea"/>
              <a:sym typeface="+mn-lt"/>
            </a:endParaRPr>
          </a:p>
          <a:p>
            <a:r>
              <a:rPr lang="zh-CN" altLang="en-US" sz="2400" dirty="0">
                <a:solidFill>
                  <a:schemeClr val="accent1"/>
                </a:solidFill>
                <a:cs typeface="+mn-ea"/>
                <a:sym typeface="+mn-lt"/>
              </a:rPr>
              <a:t>主讲人</a:t>
            </a:r>
            <a:r>
              <a:rPr lang="zh-CN" altLang="en-US" sz="2400" dirty="0" smtClean="0">
                <a:solidFill>
                  <a:schemeClr val="accent1"/>
                </a:solidFill>
                <a:cs typeface="+mn-ea"/>
                <a:sym typeface="+mn-lt"/>
              </a:rPr>
              <a:t>：</a:t>
            </a:r>
            <a:r>
              <a:rPr lang="zh-CN" altLang="en-US" sz="2400" dirty="0">
                <a:solidFill>
                  <a:schemeClr val="accent1"/>
                </a:solidFill>
                <a:cs typeface="+mn-ea"/>
                <a:sym typeface="+mn-lt"/>
              </a:rPr>
              <a:t>侯柏苓</a:t>
            </a:r>
            <a:endParaRPr lang="zh-CN" altLang="en-US" dirty="0"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标题 2"/>
          <p:cNvSpPr>
            <a:spLocks noGrp="1"/>
          </p:cNvSpPr>
          <p:nvPr>
            <p:ph type="title" idx="4294967295"/>
          </p:nvPr>
        </p:nvSpPr>
        <p:spPr>
          <a:xfrm>
            <a:off x="0" y="282575"/>
            <a:ext cx="10972800" cy="528955"/>
          </a:xfrm>
        </p:spPr>
        <p:txBody>
          <a:bodyPr/>
          <a:lstStyle/>
          <a:p>
            <a:r>
              <a:rPr lang="en-US" altLang="zh-CN" dirty="0"/>
              <a:t>   </a:t>
            </a:r>
            <a:r>
              <a:rPr lang="zh-CN" altLang="en-US" dirty="0"/>
              <a:t>子任务1 Jupyter Notebook和</a:t>
            </a:r>
            <a:br>
              <a:rPr lang="zh-CN" altLang="en-US" dirty="0"/>
            </a:br>
            <a:r>
              <a:rPr lang="zh-CN" altLang="en-US" dirty="0"/>
              <a:t> </a:t>
            </a:r>
            <a:r>
              <a:rPr lang="en-US" altLang="zh-CN" dirty="0"/>
              <a:t>  </a:t>
            </a:r>
            <a:r>
              <a:rPr lang="zh-CN" altLang="en-US" dirty="0"/>
              <a:t>数据分析相关的Python库的安装</a:t>
            </a:r>
            <a:endParaRPr lang="zh-CN" altLang="en-US" dirty="0"/>
          </a:p>
        </p:txBody>
      </p:sp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5864" y="1778164"/>
            <a:ext cx="10605711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出现如下界面，单击I Agree按钮同意进行安装：</a:t>
            </a:r>
            <a:endParaRPr kumimoji="0" 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3"/>
            </p:custDataLst>
          </p:nvPr>
        </p:nvSpPr>
        <p:spPr>
          <a:xfrm>
            <a:off x="566928" y="1134971"/>
            <a:ext cx="226123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Anaconda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安装</a:t>
            </a:r>
            <a:endParaRPr lang="zh-CN" altLang="en-US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/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3582035" y="2346960"/>
            <a:ext cx="5027930" cy="39192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标题 2"/>
          <p:cNvSpPr>
            <a:spLocks noGrp="1"/>
          </p:cNvSpPr>
          <p:nvPr>
            <p:ph type="title" idx="4294967295"/>
          </p:nvPr>
        </p:nvSpPr>
        <p:spPr>
          <a:xfrm>
            <a:off x="0" y="282575"/>
            <a:ext cx="10972800" cy="528955"/>
          </a:xfrm>
        </p:spPr>
        <p:txBody>
          <a:bodyPr/>
          <a:lstStyle/>
          <a:p>
            <a:r>
              <a:rPr lang="en-US" altLang="zh-CN" dirty="0"/>
              <a:t>   </a:t>
            </a:r>
            <a:r>
              <a:rPr lang="zh-CN" altLang="en-US" dirty="0"/>
              <a:t>子任务1 Jupyter Notebook和</a:t>
            </a:r>
            <a:br>
              <a:rPr lang="zh-CN" altLang="en-US" dirty="0"/>
            </a:br>
            <a:r>
              <a:rPr lang="zh-CN" altLang="en-US" dirty="0"/>
              <a:t> </a:t>
            </a:r>
            <a:r>
              <a:rPr lang="en-US" altLang="zh-CN" dirty="0"/>
              <a:t>  </a:t>
            </a:r>
            <a:r>
              <a:rPr lang="zh-CN" altLang="en-US" dirty="0"/>
              <a:t>数据分析相关的Python库的安装</a:t>
            </a:r>
            <a:endParaRPr lang="zh-CN" altLang="en-US" dirty="0"/>
          </a:p>
        </p:txBody>
      </p:sp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5864" y="1778164"/>
            <a:ext cx="10605711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此时会要求选择使用的用户类型，读者可选择所有用户（All Users），然后单击Next按钮进入下一步，如下所示：</a:t>
            </a:r>
            <a:endParaRPr kumimoji="0" 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3"/>
            </p:custDataLst>
          </p:nvPr>
        </p:nvSpPr>
        <p:spPr>
          <a:xfrm>
            <a:off x="566928" y="1134971"/>
            <a:ext cx="226123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Anaconda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安装</a:t>
            </a:r>
            <a:endParaRPr lang="zh-CN" altLang="en-US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/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3844290" y="2670810"/>
            <a:ext cx="4368800" cy="35547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标题 2"/>
          <p:cNvSpPr>
            <a:spLocks noGrp="1"/>
          </p:cNvSpPr>
          <p:nvPr>
            <p:ph type="title" idx="4294967295"/>
          </p:nvPr>
        </p:nvSpPr>
        <p:spPr>
          <a:xfrm>
            <a:off x="0" y="282575"/>
            <a:ext cx="10972800" cy="528955"/>
          </a:xfrm>
        </p:spPr>
        <p:txBody>
          <a:bodyPr/>
          <a:lstStyle/>
          <a:p>
            <a:r>
              <a:rPr lang="en-US" altLang="zh-CN" dirty="0"/>
              <a:t>   </a:t>
            </a:r>
            <a:r>
              <a:rPr lang="zh-CN" altLang="en-US" dirty="0"/>
              <a:t>子任务1 Jupyter Notebook和</a:t>
            </a:r>
            <a:br>
              <a:rPr lang="zh-CN" altLang="en-US" dirty="0"/>
            </a:br>
            <a:r>
              <a:rPr lang="zh-CN" altLang="en-US" dirty="0"/>
              <a:t> </a:t>
            </a:r>
            <a:r>
              <a:rPr lang="en-US" altLang="zh-CN" dirty="0"/>
              <a:t>  </a:t>
            </a:r>
            <a:r>
              <a:rPr lang="zh-CN" altLang="en-US" dirty="0"/>
              <a:t>数据分析相关的Python库的安装</a:t>
            </a:r>
            <a:endParaRPr lang="zh-CN" altLang="en-US" dirty="0"/>
          </a:p>
        </p:txBody>
      </p:sp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5864" y="1778164"/>
            <a:ext cx="10605711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选择安装路径，建议安装到非系统盘，并安装到磁盘的根目录下，比如D:\Anaconda3，然后点击Next按钮进入下一步，如下所示：</a:t>
            </a:r>
            <a:endParaRPr kumimoji="0" 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3"/>
            </p:custDataLst>
          </p:nvPr>
        </p:nvSpPr>
        <p:spPr>
          <a:xfrm>
            <a:off x="566928" y="1134971"/>
            <a:ext cx="226123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Anaconda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安装</a:t>
            </a:r>
            <a:endParaRPr lang="zh-CN" altLang="en-US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/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3788410" y="2764790"/>
            <a:ext cx="4481195" cy="36074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标题 2"/>
          <p:cNvSpPr>
            <a:spLocks noGrp="1"/>
          </p:cNvSpPr>
          <p:nvPr>
            <p:ph type="title" idx="4294967295"/>
          </p:nvPr>
        </p:nvSpPr>
        <p:spPr>
          <a:xfrm>
            <a:off x="0" y="282575"/>
            <a:ext cx="10972800" cy="528955"/>
          </a:xfrm>
        </p:spPr>
        <p:txBody>
          <a:bodyPr/>
          <a:lstStyle/>
          <a:p>
            <a:r>
              <a:rPr lang="en-US" altLang="zh-CN" dirty="0"/>
              <a:t>   </a:t>
            </a:r>
            <a:r>
              <a:rPr lang="zh-CN" altLang="en-US" dirty="0"/>
              <a:t>子任务1 Jupyter Notebook和</a:t>
            </a:r>
            <a:br>
              <a:rPr lang="zh-CN" altLang="en-US" dirty="0"/>
            </a:br>
            <a:r>
              <a:rPr lang="zh-CN" altLang="en-US" dirty="0"/>
              <a:t> </a:t>
            </a:r>
            <a:r>
              <a:rPr lang="en-US" altLang="zh-CN" dirty="0"/>
              <a:t>  </a:t>
            </a:r>
            <a:r>
              <a:rPr lang="zh-CN" altLang="en-US" dirty="0"/>
              <a:t>数据分析相关的Python库的安装</a:t>
            </a:r>
            <a:endParaRPr lang="zh-CN" altLang="en-US" dirty="0"/>
          </a:p>
        </p:txBody>
      </p:sp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5864" y="1701964"/>
            <a:ext cx="10605711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在如下界面中，勾选所有选项，单击Install按钮进行安装即可。</a:t>
            </a:r>
            <a:endParaRPr kumimoji="0" 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注意：第一个复选框选项是把Anaconda加入环境变量，勾选第二个复选框可以关联一些编辑器。</a:t>
            </a:r>
            <a:endParaRPr kumimoji="0" 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3"/>
            </p:custDataLst>
          </p:nvPr>
        </p:nvSpPr>
        <p:spPr>
          <a:xfrm>
            <a:off x="566928" y="1134971"/>
            <a:ext cx="226123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Anaconda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安装</a:t>
            </a:r>
            <a:endParaRPr lang="zh-CN" altLang="en-US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/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3707765" y="2708275"/>
            <a:ext cx="4642485" cy="36302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标题 2"/>
          <p:cNvSpPr>
            <a:spLocks noGrp="1"/>
          </p:cNvSpPr>
          <p:nvPr>
            <p:ph type="title" idx="4294967295"/>
          </p:nvPr>
        </p:nvSpPr>
        <p:spPr>
          <a:xfrm>
            <a:off x="0" y="282575"/>
            <a:ext cx="10972800" cy="528955"/>
          </a:xfrm>
        </p:spPr>
        <p:txBody>
          <a:bodyPr/>
          <a:lstStyle/>
          <a:p>
            <a:r>
              <a:rPr lang="en-US" altLang="zh-CN" dirty="0"/>
              <a:t>   </a:t>
            </a:r>
            <a:r>
              <a:rPr lang="zh-CN" altLang="en-US" dirty="0"/>
              <a:t>子任务1 Jupyter Notebook和</a:t>
            </a:r>
            <a:br>
              <a:rPr lang="zh-CN" altLang="en-US" dirty="0"/>
            </a:br>
            <a:r>
              <a:rPr lang="zh-CN" altLang="en-US" dirty="0"/>
              <a:t> </a:t>
            </a:r>
            <a:r>
              <a:rPr lang="en-US" altLang="zh-CN" dirty="0"/>
              <a:t>  </a:t>
            </a:r>
            <a:r>
              <a:rPr lang="zh-CN" altLang="en-US" dirty="0"/>
              <a:t>数据分析相关的Python库的安装</a:t>
            </a:r>
            <a:endParaRPr lang="zh-CN" altLang="en-US" dirty="0"/>
          </a:p>
        </p:txBody>
      </p:sp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5864" y="1701964"/>
            <a:ext cx="10605711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等待安装，安装完成后，出现第二个界面，单击Next，如下图所示：</a:t>
            </a:r>
            <a:endParaRPr kumimoji="0" 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3"/>
            </p:custDataLst>
          </p:nvPr>
        </p:nvSpPr>
        <p:spPr>
          <a:xfrm>
            <a:off x="566928" y="1134971"/>
            <a:ext cx="226123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Anaconda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安装</a:t>
            </a:r>
            <a:endParaRPr lang="zh-CN" altLang="en-US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/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390819" y="2361470"/>
            <a:ext cx="4791075" cy="3705225"/>
          </a:xfrm>
          <a:prstGeom prst="rect">
            <a:avLst/>
          </a:prstGeom>
        </p:spPr>
      </p:pic>
      <p:pic>
        <p:nvPicPr>
          <p:cNvPr id="10" name="图片 9"/>
          <p:cNvPicPr/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6181894" y="2361469"/>
            <a:ext cx="4791075" cy="37052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标题 2"/>
          <p:cNvSpPr>
            <a:spLocks noGrp="1"/>
          </p:cNvSpPr>
          <p:nvPr>
            <p:ph type="title" idx="4294967295"/>
          </p:nvPr>
        </p:nvSpPr>
        <p:spPr>
          <a:xfrm>
            <a:off x="0" y="282575"/>
            <a:ext cx="10972800" cy="528955"/>
          </a:xfrm>
        </p:spPr>
        <p:txBody>
          <a:bodyPr/>
          <a:lstStyle/>
          <a:p>
            <a:r>
              <a:rPr lang="en-US" altLang="zh-CN" dirty="0"/>
              <a:t>   </a:t>
            </a:r>
            <a:r>
              <a:rPr lang="zh-CN" altLang="en-US" dirty="0"/>
              <a:t>子任务1 Jupyter Notebook和</a:t>
            </a:r>
            <a:br>
              <a:rPr lang="zh-CN" altLang="en-US" dirty="0"/>
            </a:br>
            <a:r>
              <a:rPr lang="zh-CN" altLang="en-US" dirty="0"/>
              <a:t> </a:t>
            </a:r>
            <a:r>
              <a:rPr lang="en-US" altLang="zh-CN" dirty="0"/>
              <a:t>  </a:t>
            </a:r>
            <a:r>
              <a:rPr lang="zh-CN" altLang="en-US" dirty="0"/>
              <a:t>数据分析相关的Python库的安装</a:t>
            </a:r>
            <a:endParaRPr lang="zh-CN" altLang="en-US" dirty="0"/>
          </a:p>
        </p:txBody>
      </p:sp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5864" y="1701964"/>
            <a:ext cx="10605711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出现如下界面，选择Skip：</a:t>
            </a:r>
            <a:endParaRPr kumimoji="0" 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3"/>
            </p:custDataLst>
          </p:nvPr>
        </p:nvSpPr>
        <p:spPr>
          <a:xfrm>
            <a:off x="566928" y="1134971"/>
            <a:ext cx="226123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Anaconda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安装</a:t>
            </a:r>
            <a:endParaRPr lang="zh-CN" altLang="en-US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/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3517900" y="2274570"/>
            <a:ext cx="5021580" cy="38093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标题 2"/>
          <p:cNvSpPr>
            <a:spLocks noGrp="1"/>
          </p:cNvSpPr>
          <p:nvPr>
            <p:ph type="title" idx="4294967295"/>
          </p:nvPr>
        </p:nvSpPr>
        <p:spPr>
          <a:xfrm>
            <a:off x="0" y="282575"/>
            <a:ext cx="10972800" cy="528955"/>
          </a:xfrm>
        </p:spPr>
        <p:txBody>
          <a:bodyPr/>
          <a:lstStyle/>
          <a:p>
            <a:r>
              <a:rPr lang="en-US" altLang="zh-CN" dirty="0"/>
              <a:t>   </a:t>
            </a:r>
            <a:r>
              <a:rPr lang="zh-CN" altLang="en-US" dirty="0"/>
              <a:t>子任务1 Jupyter Notebook和</a:t>
            </a:r>
            <a:br>
              <a:rPr lang="zh-CN" altLang="en-US" dirty="0"/>
            </a:br>
            <a:r>
              <a:rPr lang="zh-CN" altLang="en-US" dirty="0"/>
              <a:t> </a:t>
            </a:r>
            <a:r>
              <a:rPr lang="en-US" altLang="zh-CN" dirty="0"/>
              <a:t>  </a:t>
            </a:r>
            <a:r>
              <a:rPr lang="zh-CN" altLang="en-US" dirty="0"/>
              <a:t>数据分析相关的Python库的安装</a:t>
            </a:r>
            <a:endParaRPr lang="zh-CN" altLang="en-US" dirty="0"/>
          </a:p>
        </p:txBody>
      </p:sp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5864" y="1701964"/>
            <a:ext cx="10605711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出现如下界面后，把两个复选框的对号去掉，最后选择Finish，完成安装：</a:t>
            </a:r>
            <a:endParaRPr kumimoji="0" 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3"/>
            </p:custDataLst>
          </p:nvPr>
        </p:nvSpPr>
        <p:spPr>
          <a:xfrm>
            <a:off x="566928" y="1134971"/>
            <a:ext cx="226123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Anaconda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安装</a:t>
            </a:r>
            <a:endParaRPr lang="zh-CN" altLang="en-US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/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3409315" y="2245360"/>
            <a:ext cx="5238750" cy="40252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5805" y="1701800"/>
            <a:ext cx="7245985" cy="2399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Jupyter Notebook 在Anaconda中已经进行了预装，安装Anaconda之后就可以直接使用Jupyter Notebook环境在浏览器中编写Python程序，该环境由多个代码窗口组成，每个窗口中的内容能够保持独立运行，这样便于对数据处理的中间过程进行可视化展示，逻辑清晰，具有较强的互动性。</a:t>
            </a:r>
            <a:endParaRPr kumimoji="0" 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3"/>
            </p:custDataLst>
          </p:nvPr>
        </p:nvSpPr>
        <p:spPr>
          <a:xfrm>
            <a:off x="566928" y="1134971"/>
            <a:ext cx="34213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Jupyter Notebook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启动</a:t>
            </a:r>
            <a:endParaRPr lang="zh-CN" altLang="en-US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 txBox="1"/>
          <p:nvPr>
            <p:custDataLst>
              <p:tags r:id="rId4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</a:t>
            </a:r>
            <a:r>
              <a:rPr lang="zh-CN" altLang="en-US" smtClean="0"/>
              <a:t>子任务</a:t>
            </a:r>
            <a:r>
              <a:rPr lang="en-US" altLang="zh-CN" smtClean="0"/>
              <a:t>2 Jupyter Notebook启动与诊断</a:t>
            </a:r>
            <a:endParaRPr lang="en-US" altLang="zh-CN" smtClean="0"/>
          </a:p>
        </p:txBody>
      </p:sp>
      <p:pic>
        <p:nvPicPr>
          <p:cNvPr id="8" name="图片 7"/>
          <p:cNvPicPr/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8261761" y="1205871"/>
            <a:ext cx="2157730" cy="5012834"/>
          </a:xfrm>
          <a:prstGeom prst="rect">
            <a:avLst/>
          </a:prstGeom>
        </p:spPr>
      </p:pic>
      <p:pic>
        <p:nvPicPr>
          <p:cNvPr id="28" name="图片 28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" t="16144" b="39577"/>
          <a:stretch>
            <a:fillRect/>
          </a:stretch>
        </p:blipFill>
        <p:spPr>
          <a:xfrm>
            <a:off x="2444750" y="4226878"/>
            <a:ext cx="4254500" cy="14738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5864" y="1701964"/>
            <a:ext cx="10605711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kumimoji="0"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kumimoji="0" 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完成Jupyter Notebook的启动</a:t>
            </a:r>
            <a:endParaRPr kumimoji="0" 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kumimoji="0"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、Jupyter Notebook启动故障诊断</a:t>
            </a:r>
            <a:endParaRPr kumimoji="0" lang="zh-CN" altLang="en-US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3"/>
            </p:custDataLst>
          </p:nvPr>
        </p:nvSpPr>
        <p:spPr>
          <a:xfrm>
            <a:off x="566928" y="1134971"/>
            <a:ext cx="610933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Anaconda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安装和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Jupyter Notebook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的使用</a:t>
            </a:r>
            <a:endParaRPr lang="zh-CN" altLang="en-US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 txBox="1"/>
          <p:nvPr>
            <p:custDataLst>
              <p:tags r:id="rId4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</a:t>
            </a:r>
            <a:r>
              <a:rPr lang="zh-CN" altLang="en-US" smtClean="0"/>
              <a:t>子任务</a:t>
            </a:r>
            <a:r>
              <a:rPr lang="en-US" altLang="zh-CN" smtClean="0"/>
              <a:t>2 Jupyter Notebook启动与诊断</a:t>
            </a:r>
            <a:endParaRPr lang="en-US" altLang="zh-CN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标题 2"/>
          <p:cNvSpPr>
            <a:spLocks noGrp="1"/>
          </p:cNvSpPr>
          <p:nvPr>
            <p:ph type="title" idx="4294967295"/>
          </p:nvPr>
        </p:nvSpPr>
        <p:spPr>
          <a:xfrm>
            <a:off x="0" y="358775"/>
            <a:ext cx="10972800" cy="528955"/>
          </a:xfrm>
        </p:spPr>
        <p:txBody>
          <a:bodyPr/>
          <a:lstStyle/>
          <a:p>
            <a:r>
              <a:rPr lang="en-US" altLang="zh-CN" dirty="0"/>
              <a:t>   </a:t>
            </a:r>
            <a:r>
              <a:rPr lang="zh-CN" altLang="en-US" dirty="0"/>
              <a:t>目录</a:t>
            </a:r>
            <a:endParaRPr lang="zh-CN" altLang="en-US" dirty="0"/>
          </a:p>
        </p:txBody>
      </p:sp>
      <p:grpSp>
        <p:nvGrpSpPr>
          <p:cNvPr id="4" name="组合 3"/>
          <p:cNvGrpSpPr/>
          <p:nvPr/>
        </p:nvGrpSpPr>
        <p:grpSpPr>
          <a:xfrm>
            <a:off x="1577535" y="2389721"/>
            <a:ext cx="7948546" cy="595277"/>
            <a:chOff x="520218" y="437796"/>
            <a:chExt cx="9236734" cy="691752"/>
          </a:xfrm>
        </p:grpSpPr>
        <p:sp>
          <p:nvSpPr>
            <p:cNvPr id="5" name="矩形: 圆角 4"/>
            <p:cNvSpPr/>
            <p:nvPr>
              <p:custDataLst>
                <p:tags r:id="rId1"/>
              </p:custDataLst>
            </p:nvPr>
          </p:nvSpPr>
          <p:spPr>
            <a:xfrm>
              <a:off x="520218" y="437796"/>
              <a:ext cx="684468" cy="691752"/>
            </a:xfrm>
            <a:prstGeom prst="roundRect">
              <a:avLst/>
            </a:prstGeom>
            <a:noFill/>
            <a:ln w="34925">
              <a:gradFill>
                <a:gsLst>
                  <a:gs pos="0">
                    <a:srgbClr val="62FFFF"/>
                  </a:gs>
                  <a:gs pos="68000">
                    <a:srgbClr val="0D69FF"/>
                  </a:gs>
                  <a:gs pos="43000">
                    <a:srgbClr val="0D69FF"/>
                  </a:gs>
                  <a:gs pos="100000">
                    <a:srgbClr val="62FFFF"/>
                  </a:gs>
                </a:gsLst>
                <a:lin ang="5400000" scaled="1"/>
              </a:gra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  <p:sp>
          <p:nvSpPr>
            <p:cNvPr id="8" name="文本框 7"/>
            <p:cNvSpPr txBox="1"/>
            <p:nvPr>
              <p:custDataLst>
                <p:tags r:id="rId2"/>
              </p:custDataLst>
            </p:nvPr>
          </p:nvSpPr>
          <p:spPr>
            <a:xfrm>
              <a:off x="1301959" y="529140"/>
              <a:ext cx="8454993" cy="53498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R="0" lvl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任务一 Jupyter Notebook的安装与运行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" name="椭圆 106"/>
            <p:cNvSpPr/>
            <p:nvPr>
              <p:custDataLst>
                <p:tags r:id="rId3"/>
              </p:custDataLst>
            </p:nvPr>
          </p:nvSpPr>
          <p:spPr>
            <a:xfrm>
              <a:off x="658980" y="573932"/>
              <a:ext cx="406944" cy="419480"/>
            </a:xfrm>
            <a:custGeom>
              <a:avLst/>
              <a:gdLst>
                <a:gd name="connsiteX0" fmla="*/ 157951 w 327026"/>
                <a:gd name="connsiteY0" fmla="*/ 134938 h 337100"/>
                <a:gd name="connsiteX1" fmla="*/ 327026 w 327026"/>
                <a:gd name="connsiteY1" fmla="*/ 239958 h 337100"/>
                <a:gd name="connsiteX2" fmla="*/ 259660 w 327026"/>
                <a:gd name="connsiteY2" fmla="*/ 254398 h 337100"/>
                <a:gd name="connsiteX3" fmla="*/ 295325 w 327026"/>
                <a:gd name="connsiteY3" fmla="*/ 305595 h 337100"/>
                <a:gd name="connsiteX4" fmla="*/ 292683 w 327026"/>
                <a:gd name="connsiteY4" fmla="*/ 334475 h 337100"/>
                <a:gd name="connsiteX5" fmla="*/ 263623 w 327026"/>
                <a:gd name="connsiteY5" fmla="*/ 326599 h 337100"/>
                <a:gd name="connsiteX6" fmla="*/ 227959 w 327026"/>
                <a:gd name="connsiteY6" fmla="*/ 275402 h 337100"/>
                <a:gd name="connsiteX7" fmla="*/ 192294 w 327026"/>
                <a:gd name="connsiteY7" fmla="*/ 333162 h 337100"/>
                <a:gd name="connsiteX8" fmla="*/ 153988 w 327026"/>
                <a:gd name="connsiteY8" fmla="*/ 137564 h 337100"/>
                <a:gd name="connsiteX9" fmla="*/ 157951 w 327026"/>
                <a:gd name="connsiteY9" fmla="*/ 134938 h 337100"/>
                <a:gd name="connsiteX10" fmla="*/ 287448 w 327026"/>
                <a:gd name="connsiteY10" fmla="*/ 96838 h 337100"/>
                <a:gd name="connsiteX11" fmla="*/ 270368 w 327026"/>
                <a:gd name="connsiteY11" fmla="*/ 108528 h 337100"/>
                <a:gd name="connsiteX12" fmla="*/ 280879 w 327026"/>
                <a:gd name="connsiteY12" fmla="*/ 150092 h 337100"/>
                <a:gd name="connsiteX13" fmla="*/ 301899 w 327026"/>
                <a:gd name="connsiteY13" fmla="*/ 182563 h 337100"/>
                <a:gd name="connsiteX14" fmla="*/ 303213 w 327026"/>
                <a:gd name="connsiteY14" fmla="*/ 161781 h 337100"/>
                <a:gd name="connsiteX15" fmla="*/ 287448 w 327026"/>
                <a:gd name="connsiteY15" fmla="*/ 96838 h 337100"/>
                <a:gd name="connsiteX16" fmla="*/ 160474 w 327026"/>
                <a:gd name="connsiteY16" fmla="*/ 0 h 337100"/>
                <a:gd name="connsiteX17" fmla="*/ 322263 w 327026"/>
                <a:gd name="connsiteY17" fmla="*/ 161925 h 337100"/>
                <a:gd name="connsiteX18" fmla="*/ 314371 w 327026"/>
                <a:gd name="connsiteY18" fmla="*/ 211951 h 337100"/>
                <a:gd name="connsiteX19" fmla="*/ 242026 w 327026"/>
                <a:gd name="connsiteY19" fmla="*/ 165875 h 337100"/>
                <a:gd name="connsiteX20" fmla="*/ 259126 w 327026"/>
                <a:gd name="connsiteY20" fmla="*/ 139545 h 337100"/>
                <a:gd name="connsiteX21" fmla="*/ 244657 w 327026"/>
                <a:gd name="connsiteY21" fmla="*/ 94785 h 337100"/>
                <a:gd name="connsiteX22" fmla="*/ 203881 w 327026"/>
                <a:gd name="connsiteY22" fmla="*/ 63190 h 337100"/>
                <a:gd name="connsiteX23" fmla="*/ 186781 w 327026"/>
                <a:gd name="connsiteY23" fmla="*/ 22380 h 337100"/>
                <a:gd name="connsiteX24" fmla="*/ 160474 w 327026"/>
                <a:gd name="connsiteY24" fmla="*/ 19747 h 337100"/>
                <a:gd name="connsiteX25" fmla="*/ 74975 w 327026"/>
                <a:gd name="connsiteY25" fmla="*/ 48709 h 337100"/>
                <a:gd name="connsiteX26" fmla="*/ 86814 w 327026"/>
                <a:gd name="connsiteY26" fmla="*/ 86886 h 337100"/>
                <a:gd name="connsiteX27" fmla="*/ 53930 w 327026"/>
                <a:gd name="connsiteY27" fmla="*/ 111899 h 337100"/>
                <a:gd name="connsiteX28" fmla="*/ 53930 w 327026"/>
                <a:gd name="connsiteY28" fmla="*/ 140862 h 337100"/>
                <a:gd name="connsiteX29" fmla="*/ 59191 w 327026"/>
                <a:gd name="connsiteY29" fmla="*/ 157976 h 337100"/>
                <a:gd name="connsiteX30" fmla="*/ 21046 w 327026"/>
                <a:gd name="connsiteY30" fmla="*/ 181672 h 337100"/>
                <a:gd name="connsiteX31" fmla="*/ 35515 w 327026"/>
                <a:gd name="connsiteY31" fmla="*/ 227748 h 337100"/>
                <a:gd name="connsiteX32" fmla="*/ 59191 w 327026"/>
                <a:gd name="connsiteY32" fmla="*/ 190887 h 337100"/>
                <a:gd name="connsiteX33" fmla="*/ 89444 w 327026"/>
                <a:gd name="connsiteY33" fmla="*/ 198786 h 337100"/>
                <a:gd name="connsiteX34" fmla="*/ 122328 w 327026"/>
                <a:gd name="connsiteY34" fmla="*/ 215900 h 337100"/>
                <a:gd name="connsiteX35" fmla="*/ 96021 w 327026"/>
                <a:gd name="connsiteY35" fmla="*/ 248812 h 337100"/>
                <a:gd name="connsiteX36" fmla="*/ 86814 w 327026"/>
                <a:gd name="connsiteY36" fmla="*/ 283040 h 337100"/>
                <a:gd name="connsiteX37" fmla="*/ 160474 w 327026"/>
                <a:gd name="connsiteY37" fmla="*/ 304103 h 337100"/>
                <a:gd name="connsiteX38" fmla="*/ 167051 w 327026"/>
                <a:gd name="connsiteY38" fmla="*/ 302787 h 337100"/>
                <a:gd name="connsiteX39" fmla="*/ 170997 w 327026"/>
                <a:gd name="connsiteY39" fmla="*/ 322534 h 337100"/>
                <a:gd name="connsiteX40" fmla="*/ 160474 w 327026"/>
                <a:gd name="connsiteY40" fmla="*/ 323850 h 337100"/>
                <a:gd name="connsiteX41" fmla="*/ 0 w 327026"/>
                <a:gd name="connsiteY41" fmla="*/ 161925 h 337100"/>
                <a:gd name="connsiteX42" fmla="*/ 160474 w 327026"/>
                <a:gd name="connsiteY42" fmla="*/ 0 h 33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7026" h="337100">
                  <a:moveTo>
                    <a:pt x="157951" y="134938"/>
                  </a:moveTo>
                  <a:cubicBezTo>
                    <a:pt x="157951" y="134938"/>
                    <a:pt x="157951" y="134938"/>
                    <a:pt x="327026" y="239958"/>
                  </a:cubicBezTo>
                  <a:cubicBezTo>
                    <a:pt x="327026" y="239958"/>
                    <a:pt x="327026" y="239958"/>
                    <a:pt x="259660" y="254398"/>
                  </a:cubicBezTo>
                  <a:lnTo>
                    <a:pt x="295325" y="305595"/>
                  </a:lnTo>
                  <a:cubicBezTo>
                    <a:pt x="301929" y="316097"/>
                    <a:pt x="300608" y="327911"/>
                    <a:pt x="292683" y="334475"/>
                  </a:cubicBezTo>
                  <a:cubicBezTo>
                    <a:pt x="283436" y="339726"/>
                    <a:pt x="271548" y="337101"/>
                    <a:pt x="263623" y="326599"/>
                  </a:cubicBezTo>
                  <a:cubicBezTo>
                    <a:pt x="263623" y="326599"/>
                    <a:pt x="263623" y="326599"/>
                    <a:pt x="227959" y="275402"/>
                  </a:cubicBezTo>
                  <a:cubicBezTo>
                    <a:pt x="227959" y="275402"/>
                    <a:pt x="227959" y="275402"/>
                    <a:pt x="192294" y="333162"/>
                  </a:cubicBezTo>
                  <a:cubicBezTo>
                    <a:pt x="192294" y="333162"/>
                    <a:pt x="192294" y="333162"/>
                    <a:pt x="153988" y="137564"/>
                  </a:cubicBezTo>
                  <a:cubicBezTo>
                    <a:pt x="153988" y="137564"/>
                    <a:pt x="153988" y="137564"/>
                    <a:pt x="157951" y="134938"/>
                  </a:cubicBezTo>
                  <a:close/>
                  <a:moveTo>
                    <a:pt x="287448" y="96838"/>
                  </a:moveTo>
                  <a:cubicBezTo>
                    <a:pt x="280879" y="99436"/>
                    <a:pt x="272996" y="103332"/>
                    <a:pt x="270368" y="108528"/>
                  </a:cubicBezTo>
                  <a:cubicBezTo>
                    <a:pt x="265113" y="117620"/>
                    <a:pt x="271682" y="143597"/>
                    <a:pt x="280879" y="150092"/>
                  </a:cubicBezTo>
                  <a:cubicBezTo>
                    <a:pt x="292703" y="159184"/>
                    <a:pt x="299272" y="170873"/>
                    <a:pt x="301899" y="182563"/>
                  </a:cubicBezTo>
                  <a:cubicBezTo>
                    <a:pt x="303213" y="176069"/>
                    <a:pt x="303213" y="168276"/>
                    <a:pt x="303213" y="161781"/>
                  </a:cubicBezTo>
                  <a:cubicBezTo>
                    <a:pt x="303213" y="138402"/>
                    <a:pt x="297958" y="116321"/>
                    <a:pt x="287448" y="96838"/>
                  </a:cubicBezTo>
                  <a:close/>
                  <a:moveTo>
                    <a:pt x="160474" y="0"/>
                  </a:moveTo>
                  <a:cubicBezTo>
                    <a:pt x="249918" y="0"/>
                    <a:pt x="322263" y="72405"/>
                    <a:pt x="322263" y="161925"/>
                  </a:cubicBezTo>
                  <a:cubicBezTo>
                    <a:pt x="322263" y="179039"/>
                    <a:pt x="319632" y="196153"/>
                    <a:pt x="314371" y="211951"/>
                  </a:cubicBezTo>
                  <a:cubicBezTo>
                    <a:pt x="314371" y="211951"/>
                    <a:pt x="314371" y="211951"/>
                    <a:pt x="242026" y="165875"/>
                  </a:cubicBezTo>
                  <a:cubicBezTo>
                    <a:pt x="247288" y="157976"/>
                    <a:pt x="257811" y="147444"/>
                    <a:pt x="259126" y="139545"/>
                  </a:cubicBezTo>
                  <a:cubicBezTo>
                    <a:pt x="260441" y="127697"/>
                    <a:pt x="251234" y="97418"/>
                    <a:pt x="244657" y="94785"/>
                  </a:cubicBezTo>
                  <a:cubicBezTo>
                    <a:pt x="238080" y="90836"/>
                    <a:pt x="218350" y="71089"/>
                    <a:pt x="203881" y="63190"/>
                  </a:cubicBezTo>
                  <a:cubicBezTo>
                    <a:pt x="193358" y="57924"/>
                    <a:pt x="188096" y="36861"/>
                    <a:pt x="186781" y="22380"/>
                  </a:cubicBezTo>
                  <a:cubicBezTo>
                    <a:pt x="177574" y="21063"/>
                    <a:pt x="169681" y="19747"/>
                    <a:pt x="160474" y="19747"/>
                  </a:cubicBezTo>
                  <a:cubicBezTo>
                    <a:pt x="128905" y="19747"/>
                    <a:pt x="98652" y="30279"/>
                    <a:pt x="74975" y="48709"/>
                  </a:cubicBezTo>
                  <a:cubicBezTo>
                    <a:pt x="81552" y="59241"/>
                    <a:pt x="93390" y="78988"/>
                    <a:pt x="86814" y="86886"/>
                  </a:cubicBezTo>
                  <a:cubicBezTo>
                    <a:pt x="78921" y="100051"/>
                    <a:pt x="53930" y="100051"/>
                    <a:pt x="53930" y="111899"/>
                  </a:cubicBezTo>
                  <a:cubicBezTo>
                    <a:pt x="53930" y="123747"/>
                    <a:pt x="52614" y="135596"/>
                    <a:pt x="53930" y="140862"/>
                  </a:cubicBezTo>
                  <a:cubicBezTo>
                    <a:pt x="55245" y="146128"/>
                    <a:pt x="69714" y="150077"/>
                    <a:pt x="59191" y="157976"/>
                  </a:cubicBezTo>
                  <a:cubicBezTo>
                    <a:pt x="52614" y="164558"/>
                    <a:pt x="32884" y="175090"/>
                    <a:pt x="21046" y="181672"/>
                  </a:cubicBezTo>
                  <a:cubicBezTo>
                    <a:pt x="22361" y="197470"/>
                    <a:pt x="27622" y="213267"/>
                    <a:pt x="35515" y="227748"/>
                  </a:cubicBezTo>
                  <a:cubicBezTo>
                    <a:pt x="38145" y="219850"/>
                    <a:pt x="49984" y="192204"/>
                    <a:pt x="59191" y="190887"/>
                  </a:cubicBezTo>
                  <a:cubicBezTo>
                    <a:pt x="69714" y="188254"/>
                    <a:pt x="78921" y="185621"/>
                    <a:pt x="89444" y="198786"/>
                  </a:cubicBezTo>
                  <a:cubicBezTo>
                    <a:pt x="99967" y="211951"/>
                    <a:pt x="114436" y="215900"/>
                    <a:pt x="122328" y="215900"/>
                  </a:cubicBezTo>
                  <a:cubicBezTo>
                    <a:pt x="130220" y="215900"/>
                    <a:pt x="121013" y="243546"/>
                    <a:pt x="96021" y="248812"/>
                  </a:cubicBezTo>
                  <a:cubicBezTo>
                    <a:pt x="72345" y="252761"/>
                    <a:pt x="106544" y="283040"/>
                    <a:pt x="86814" y="283040"/>
                  </a:cubicBezTo>
                  <a:cubicBezTo>
                    <a:pt x="109175" y="296204"/>
                    <a:pt x="134167" y="304103"/>
                    <a:pt x="160474" y="304103"/>
                  </a:cubicBezTo>
                  <a:cubicBezTo>
                    <a:pt x="163105" y="304103"/>
                    <a:pt x="165735" y="302787"/>
                    <a:pt x="167051" y="302787"/>
                  </a:cubicBezTo>
                  <a:cubicBezTo>
                    <a:pt x="167051" y="302787"/>
                    <a:pt x="167051" y="302787"/>
                    <a:pt x="170997" y="322534"/>
                  </a:cubicBezTo>
                  <a:cubicBezTo>
                    <a:pt x="168366" y="322534"/>
                    <a:pt x="164420" y="323850"/>
                    <a:pt x="160474" y="323850"/>
                  </a:cubicBezTo>
                  <a:cubicBezTo>
                    <a:pt x="72345" y="323850"/>
                    <a:pt x="0" y="251445"/>
                    <a:pt x="0" y="161925"/>
                  </a:cubicBezTo>
                  <a:cubicBezTo>
                    <a:pt x="0" y="72405"/>
                    <a:pt x="72345" y="0"/>
                    <a:pt x="160474" y="0"/>
                  </a:cubicBezTo>
                  <a:close/>
                </a:path>
              </a:pathLst>
            </a:custGeom>
            <a:solidFill>
              <a:srgbClr val="62FFFF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577535" y="3625588"/>
            <a:ext cx="8775065" cy="595277"/>
            <a:chOff x="520218" y="437796"/>
            <a:chExt cx="10197203" cy="691752"/>
          </a:xfrm>
        </p:grpSpPr>
        <p:sp>
          <p:nvSpPr>
            <p:cNvPr id="11" name="矩形: 圆角 10"/>
            <p:cNvSpPr/>
            <p:nvPr>
              <p:custDataLst>
                <p:tags r:id="rId4"/>
              </p:custDataLst>
            </p:nvPr>
          </p:nvSpPr>
          <p:spPr>
            <a:xfrm>
              <a:off x="520218" y="437796"/>
              <a:ext cx="684468" cy="691752"/>
            </a:xfrm>
            <a:prstGeom prst="roundRect">
              <a:avLst/>
            </a:prstGeom>
            <a:noFill/>
            <a:ln w="34925">
              <a:gradFill>
                <a:gsLst>
                  <a:gs pos="0">
                    <a:srgbClr val="62FFFF"/>
                  </a:gs>
                  <a:gs pos="68000">
                    <a:srgbClr val="0D69FF"/>
                  </a:gs>
                  <a:gs pos="43000">
                    <a:srgbClr val="0D69FF"/>
                  </a:gs>
                  <a:gs pos="100000">
                    <a:srgbClr val="62FFFF"/>
                  </a:gs>
                </a:gsLst>
                <a:lin ang="5400000" scaled="1"/>
              </a:gra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  <p:sp>
          <p:nvSpPr>
            <p:cNvPr id="14" name="文本框 13"/>
            <p:cNvSpPr txBox="1"/>
            <p:nvPr>
              <p:custDataLst>
                <p:tags r:id="rId5"/>
              </p:custDataLst>
            </p:nvPr>
          </p:nvSpPr>
          <p:spPr>
            <a:xfrm>
              <a:off x="1301667" y="531511"/>
              <a:ext cx="9415754" cy="53498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R="0" lvl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任务二 Jupyter Notebook编程与诊断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3" name="椭圆 106"/>
            <p:cNvSpPr/>
            <p:nvPr>
              <p:custDataLst>
                <p:tags r:id="rId6"/>
              </p:custDataLst>
            </p:nvPr>
          </p:nvSpPr>
          <p:spPr>
            <a:xfrm>
              <a:off x="658980" y="573932"/>
              <a:ext cx="406944" cy="419480"/>
            </a:xfrm>
            <a:custGeom>
              <a:avLst/>
              <a:gdLst>
                <a:gd name="connsiteX0" fmla="*/ 157951 w 327026"/>
                <a:gd name="connsiteY0" fmla="*/ 134938 h 337100"/>
                <a:gd name="connsiteX1" fmla="*/ 327026 w 327026"/>
                <a:gd name="connsiteY1" fmla="*/ 239958 h 337100"/>
                <a:gd name="connsiteX2" fmla="*/ 259660 w 327026"/>
                <a:gd name="connsiteY2" fmla="*/ 254398 h 337100"/>
                <a:gd name="connsiteX3" fmla="*/ 295325 w 327026"/>
                <a:gd name="connsiteY3" fmla="*/ 305595 h 337100"/>
                <a:gd name="connsiteX4" fmla="*/ 292683 w 327026"/>
                <a:gd name="connsiteY4" fmla="*/ 334475 h 337100"/>
                <a:gd name="connsiteX5" fmla="*/ 263623 w 327026"/>
                <a:gd name="connsiteY5" fmla="*/ 326599 h 337100"/>
                <a:gd name="connsiteX6" fmla="*/ 227959 w 327026"/>
                <a:gd name="connsiteY6" fmla="*/ 275402 h 337100"/>
                <a:gd name="connsiteX7" fmla="*/ 192294 w 327026"/>
                <a:gd name="connsiteY7" fmla="*/ 333162 h 337100"/>
                <a:gd name="connsiteX8" fmla="*/ 153988 w 327026"/>
                <a:gd name="connsiteY8" fmla="*/ 137564 h 337100"/>
                <a:gd name="connsiteX9" fmla="*/ 157951 w 327026"/>
                <a:gd name="connsiteY9" fmla="*/ 134938 h 337100"/>
                <a:gd name="connsiteX10" fmla="*/ 287448 w 327026"/>
                <a:gd name="connsiteY10" fmla="*/ 96838 h 337100"/>
                <a:gd name="connsiteX11" fmla="*/ 270368 w 327026"/>
                <a:gd name="connsiteY11" fmla="*/ 108528 h 337100"/>
                <a:gd name="connsiteX12" fmla="*/ 280879 w 327026"/>
                <a:gd name="connsiteY12" fmla="*/ 150092 h 337100"/>
                <a:gd name="connsiteX13" fmla="*/ 301899 w 327026"/>
                <a:gd name="connsiteY13" fmla="*/ 182563 h 337100"/>
                <a:gd name="connsiteX14" fmla="*/ 303213 w 327026"/>
                <a:gd name="connsiteY14" fmla="*/ 161781 h 337100"/>
                <a:gd name="connsiteX15" fmla="*/ 287448 w 327026"/>
                <a:gd name="connsiteY15" fmla="*/ 96838 h 337100"/>
                <a:gd name="connsiteX16" fmla="*/ 160474 w 327026"/>
                <a:gd name="connsiteY16" fmla="*/ 0 h 337100"/>
                <a:gd name="connsiteX17" fmla="*/ 322263 w 327026"/>
                <a:gd name="connsiteY17" fmla="*/ 161925 h 337100"/>
                <a:gd name="connsiteX18" fmla="*/ 314371 w 327026"/>
                <a:gd name="connsiteY18" fmla="*/ 211951 h 337100"/>
                <a:gd name="connsiteX19" fmla="*/ 242026 w 327026"/>
                <a:gd name="connsiteY19" fmla="*/ 165875 h 337100"/>
                <a:gd name="connsiteX20" fmla="*/ 259126 w 327026"/>
                <a:gd name="connsiteY20" fmla="*/ 139545 h 337100"/>
                <a:gd name="connsiteX21" fmla="*/ 244657 w 327026"/>
                <a:gd name="connsiteY21" fmla="*/ 94785 h 337100"/>
                <a:gd name="connsiteX22" fmla="*/ 203881 w 327026"/>
                <a:gd name="connsiteY22" fmla="*/ 63190 h 337100"/>
                <a:gd name="connsiteX23" fmla="*/ 186781 w 327026"/>
                <a:gd name="connsiteY23" fmla="*/ 22380 h 337100"/>
                <a:gd name="connsiteX24" fmla="*/ 160474 w 327026"/>
                <a:gd name="connsiteY24" fmla="*/ 19747 h 337100"/>
                <a:gd name="connsiteX25" fmla="*/ 74975 w 327026"/>
                <a:gd name="connsiteY25" fmla="*/ 48709 h 337100"/>
                <a:gd name="connsiteX26" fmla="*/ 86814 w 327026"/>
                <a:gd name="connsiteY26" fmla="*/ 86886 h 337100"/>
                <a:gd name="connsiteX27" fmla="*/ 53930 w 327026"/>
                <a:gd name="connsiteY27" fmla="*/ 111899 h 337100"/>
                <a:gd name="connsiteX28" fmla="*/ 53930 w 327026"/>
                <a:gd name="connsiteY28" fmla="*/ 140862 h 337100"/>
                <a:gd name="connsiteX29" fmla="*/ 59191 w 327026"/>
                <a:gd name="connsiteY29" fmla="*/ 157976 h 337100"/>
                <a:gd name="connsiteX30" fmla="*/ 21046 w 327026"/>
                <a:gd name="connsiteY30" fmla="*/ 181672 h 337100"/>
                <a:gd name="connsiteX31" fmla="*/ 35515 w 327026"/>
                <a:gd name="connsiteY31" fmla="*/ 227748 h 337100"/>
                <a:gd name="connsiteX32" fmla="*/ 59191 w 327026"/>
                <a:gd name="connsiteY32" fmla="*/ 190887 h 337100"/>
                <a:gd name="connsiteX33" fmla="*/ 89444 w 327026"/>
                <a:gd name="connsiteY33" fmla="*/ 198786 h 337100"/>
                <a:gd name="connsiteX34" fmla="*/ 122328 w 327026"/>
                <a:gd name="connsiteY34" fmla="*/ 215900 h 337100"/>
                <a:gd name="connsiteX35" fmla="*/ 96021 w 327026"/>
                <a:gd name="connsiteY35" fmla="*/ 248812 h 337100"/>
                <a:gd name="connsiteX36" fmla="*/ 86814 w 327026"/>
                <a:gd name="connsiteY36" fmla="*/ 283040 h 337100"/>
                <a:gd name="connsiteX37" fmla="*/ 160474 w 327026"/>
                <a:gd name="connsiteY37" fmla="*/ 304103 h 337100"/>
                <a:gd name="connsiteX38" fmla="*/ 167051 w 327026"/>
                <a:gd name="connsiteY38" fmla="*/ 302787 h 337100"/>
                <a:gd name="connsiteX39" fmla="*/ 170997 w 327026"/>
                <a:gd name="connsiteY39" fmla="*/ 322534 h 337100"/>
                <a:gd name="connsiteX40" fmla="*/ 160474 w 327026"/>
                <a:gd name="connsiteY40" fmla="*/ 323850 h 337100"/>
                <a:gd name="connsiteX41" fmla="*/ 0 w 327026"/>
                <a:gd name="connsiteY41" fmla="*/ 161925 h 337100"/>
                <a:gd name="connsiteX42" fmla="*/ 160474 w 327026"/>
                <a:gd name="connsiteY42" fmla="*/ 0 h 33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7026" h="337100">
                  <a:moveTo>
                    <a:pt x="157951" y="134938"/>
                  </a:moveTo>
                  <a:cubicBezTo>
                    <a:pt x="157951" y="134938"/>
                    <a:pt x="157951" y="134938"/>
                    <a:pt x="327026" y="239958"/>
                  </a:cubicBezTo>
                  <a:cubicBezTo>
                    <a:pt x="327026" y="239958"/>
                    <a:pt x="327026" y="239958"/>
                    <a:pt x="259660" y="254398"/>
                  </a:cubicBezTo>
                  <a:lnTo>
                    <a:pt x="295325" y="305595"/>
                  </a:lnTo>
                  <a:cubicBezTo>
                    <a:pt x="301929" y="316097"/>
                    <a:pt x="300608" y="327911"/>
                    <a:pt x="292683" y="334475"/>
                  </a:cubicBezTo>
                  <a:cubicBezTo>
                    <a:pt x="283436" y="339726"/>
                    <a:pt x="271548" y="337101"/>
                    <a:pt x="263623" y="326599"/>
                  </a:cubicBezTo>
                  <a:cubicBezTo>
                    <a:pt x="263623" y="326599"/>
                    <a:pt x="263623" y="326599"/>
                    <a:pt x="227959" y="275402"/>
                  </a:cubicBezTo>
                  <a:cubicBezTo>
                    <a:pt x="227959" y="275402"/>
                    <a:pt x="227959" y="275402"/>
                    <a:pt x="192294" y="333162"/>
                  </a:cubicBezTo>
                  <a:cubicBezTo>
                    <a:pt x="192294" y="333162"/>
                    <a:pt x="192294" y="333162"/>
                    <a:pt x="153988" y="137564"/>
                  </a:cubicBezTo>
                  <a:cubicBezTo>
                    <a:pt x="153988" y="137564"/>
                    <a:pt x="153988" y="137564"/>
                    <a:pt x="157951" y="134938"/>
                  </a:cubicBezTo>
                  <a:close/>
                  <a:moveTo>
                    <a:pt x="287448" y="96838"/>
                  </a:moveTo>
                  <a:cubicBezTo>
                    <a:pt x="280879" y="99436"/>
                    <a:pt x="272996" y="103332"/>
                    <a:pt x="270368" y="108528"/>
                  </a:cubicBezTo>
                  <a:cubicBezTo>
                    <a:pt x="265113" y="117620"/>
                    <a:pt x="271682" y="143597"/>
                    <a:pt x="280879" y="150092"/>
                  </a:cubicBezTo>
                  <a:cubicBezTo>
                    <a:pt x="292703" y="159184"/>
                    <a:pt x="299272" y="170873"/>
                    <a:pt x="301899" y="182563"/>
                  </a:cubicBezTo>
                  <a:cubicBezTo>
                    <a:pt x="303213" y="176069"/>
                    <a:pt x="303213" y="168276"/>
                    <a:pt x="303213" y="161781"/>
                  </a:cubicBezTo>
                  <a:cubicBezTo>
                    <a:pt x="303213" y="138402"/>
                    <a:pt x="297958" y="116321"/>
                    <a:pt x="287448" y="96838"/>
                  </a:cubicBezTo>
                  <a:close/>
                  <a:moveTo>
                    <a:pt x="160474" y="0"/>
                  </a:moveTo>
                  <a:cubicBezTo>
                    <a:pt x="249918" y="0"/>
                    <a:pt x="322263" y="72405"/>
                    <a:pt x="322263" y="161925"/>
                  </a:cubicBezTo>
                  <a:cubicBezTo>
                    <a:pt x="322263" y="179039"/>
                    <a:pt x="319632" y="196153"/>
                    <a:pt x="314371" y="211951"/>
                  </a:cubicBezTo>
                  <a:cubicBezTo>
                    <a:pt x="314371" y="211951"/>
                    <a:pt x="314371" y="211951"/>
                    <a:pt x="242026" y="165875"/>
                  </a:cubicBezTo>
                  <a:cubicBezTo>
                    <a:pt x="247288" y="157976"/>
                    <a:pt x="257811" y="147444"/>
                    <a:pt x="259126" y="139545"/>
                  </a:cubicBezTo>
                  <a:cubicBezTo>
                    <a:pt x="260441" y="127697"/>
                    <a:pt x="251234" y="97418"/>
                    <a:pt x="244657" y="94785"/>
                  </a:cubicBezTo>
                  <a:cubicBezTo>
                    <a:pt x="238080" y="90836"/>
                    <a:pt x="218350" y="71089"/>
                    <a:pt x="203881" y="63190"/>
                  </a:cubicBezTo>
                  <a:cubicBezTo>
                    <a:pt x="193358" y="57924"/>
                    <a:pt x="188096" y="36861"/>
                    <a:pt x="186781" y="22380"/>
                  </a:cubicBezTo>
                  <a:cubicBezTo>
                    <a:pt x="177574" y="21063"/>
                    <a:pt x="169681" y="19747"/>
                    <a:pt x="160474" y="19747"/>
                  </a:cubicBezTo>
                  <a:cubicBezTo>
                    <a:pt x="128905" y="19747"/>
                    <a:pt x="98652" y="30279"/>
                    <a:pt x="74975" y="48709"/>
                  </a:cubicBezTo>
                  <a:cubicBezTo>
                    <a:pt x="81552" y="59241"/>
                    <a:pt x="93390" y="78988"/>
                    <a:pt x="86814" y="86886"/>
                  </a:cubicBezTo>
                  <a:cubicBezTo>
                    <a:pt x="78921" y="100051"/>
                    <a:pt x="53930" y="100051"/>
                    <a:pt x="53930" y="111899"/>
                  </a:cubicBezTo>
                  <a:cubicBezTo>
                    <a:pt x="53930" y="123747"/>
                    <a:pt x="52614" y="135596"/>
                    <a:pt x="53930" y="140862"/>
                  </a:cubicBezTo>
                  <a:cubicBezTo>
                    <a:pt x="55245" y="146128"/>
                    <a:pt x="69714" y="150077"/>
                    <a:pt x="59191" y="157976"/>
                  </a:cubicBezTo>
                  <a:cubicBezTo>
                    <a:pt x="52614" y="164558"/>
                    <a:pt x="32884" y="175090"/>
                    <a:pt x="21046" y="181672"/>
                  </a:cubicBezTo>
                  <a:cubicBezTo>
                    <a:pt x="22361" y="197470"/>
                    <a:pt x="27622" y="213267"/>
                    <a:pt x="35515" y="227748"/>
                  </a:cubicBezTo>
                  <a:cubicBezTo>
                    <a:pt x="38145" y="219850"/>
                    <a:pt x="49984" y="192204"/>
                    <a:pt x="59191" y="190887"/>
                  </a:cubicBezTo>
                  <a:cubicBezTo>
                    <a:pt x="69714" y="188254"/>
                    <a:pt x="78921" y="185621"/>
                    <a:pt x="89444" y="198786"/>
                  </a:cubicBezTo>
                  <a:cubicBezTo>
                    <a:pt x="99967" y="211951"/>
                    <a:pt x="114436" y="215900"/>
                    <a:pt x="122328" y="215900"/>
                  </a:cubicBezTo>
                  <a:cubicBezTo>
                    <a:pt x="130220" y="215900"/>
                    <a:pt x="121013" y="243546"/>
                    <a:pt x="96021" y="248812"/>
                  </a:cubicBezTo>
                  <a:cubicBezTo>
                    <a:pt x="72345" y="252761"/>
                    <a:pt x="106544" y="283040"/>
                    <a:pt x="86814" y="283040"/>
                  </a:cubicBezTo>
                  <a:cubicBezTo>
                    <a:pt x="109175" y="296204"/>
                    <a:pt x="134167" y="304103"/>
                    <a:pt x="160474" y="304103"/>
                  </a:cubicBezTo>
                  <a:cubicBezTo>
                    <a:pt x="163105" y="304103"/>
                    <a:pt x="165735" y="302787"/>
                    <a:pt x="167051" y="302787"/>
                  </a:cubicBezTo>
                  <a:cubicBezTo>
                    <a:pt x="167051" y="302787"/>
                    <a:pt x="167051" y="302787"/>
                    <a:pt x="170997" y="322534"/>
                  </a:cubicBezTo>
                  <a:cubicBezTo>
                    <a:pt x="168366" y="322534"/>
                    <a:pt x="164420" y="323850"/>
                    <a:pt x="160474" y="323850"/>
                  </a:cubicBezTo>
                  <a:cubicBezTo>
                    <a:pt x="72345" y="323850"/>
                    <a:pt x="0" y="251445"/>
                    <a:pt x="0" y="161925"/>
                  </a:cubicBezTo>
                  <a:cubicBezTo>
                    <a:pt x="0" y="72405"/>
                    <a:pt x="72345" y="0"/>
                    <a:pt x="160474" y="0"/>
                  </a:cubicBezTo>
                  <a:close/>
                </a:path>
              </a:pathLst>
            </a:custGeom>
            <a:solidFill>
              <a:srgbClr val="62FFFF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标题 2"/>
          <p:cNvSpPr>
            <a:spLocks noGrp="1"/>
          </p:cNvSpPr>
          <p:nvPr>
            <p:ph type="title" idx="4294967295"/>
          </p:nvPr>
        </p:nvSpPr>
        <p:spPr>
          <a:xfrm>
            <a:off x="0" y="358775"/>
            <a:ext cx="10972800" cy="528955"/>
          </a:xfrm>
        </p:spPr>
        <p:txBody>
          <a:bodyPr/>
          <a:lstStyle/>
          <a:p>
            <a:r>
              <a:rPr lang="en-US" altLang="zh-CN" dirty="0"/>
              <a:t>   </a:t>
            </a:r>
            <a:r>
              <a:rPr lang="zh-CN" altLang="en-US" dirty="0"/>
              <a:t>知识引入</a:t>
            </a:r>
            <a:endParaRPr lang="zh-CN" altLang="en-US" dirty="0"/>
          </a:p>
        </p:txBody>
      </p:sp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5864" y="1439074"/>
            <a:ext cx="10605711" cy="1938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国家的发展离不开先进的科学技术这把利剑，古语云：“</a:t>
            </a:r>
            <a:r>
              <a:rPr kumimoji="0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工欲善其事，必先利其器</a:t>
            </a: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”，经验告诉我们要想让工作事半功倍，得心应手的工具是必不可少的；在数据分析领域同样也有这么一把利剑，它能方便的提供数据可视化、数据交互，提高数据分析地效率，今天就让我们一起学习</a:t>
            </a:r>
            <a:r>
              <a:rPr kumimoji="0" sz="2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Jupyter Notebook</a:t>
            </a: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这把数据分析的利剑。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5864" y="1797214"/>
            <a:ext cx="10605711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本任务需掌握Jupyter Notebook的功能键、查看不同库的版本号，以及对运行代码出现故障的检测方法</a:t>
            </a:r>
            <a:r>
              <a:rPr kumimoji="0" 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kumimoji="0" 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3"/>
            </p:custDataLst>
          </p:nvPr>
        </p:nvSpPr>
        <p:spPr>
          <a:xfrm>
            <a:off x="566928" y="1134971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任务介绍</a:t>
            </a:r>
            <a:endParaRPr 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 txBox="1"/>
          <p:nvPr>
            <p:custDataLst>
              <p:tags r:id="rId4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任务二 Jupyter Notebook编程与诊断</a:t>
            </a:r>
            <a:endParaRPr lang="en-US" altLang="zh-CN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5864" y="1701964"/>
            <a:ext cx="10605711" cy="3322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charset="0"/>
              <a:buChar char="Ø"/>
            </a:pPr>
            <a:r>
              <a:rPr kumimoji="0" 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</a:t>
            </a: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um</a:t>
            </a:r>
            <a:r>
              <a:rPr kumimoji="0" 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</a:t>
            </a: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y：主要进行数组操作，它是一个底层的库。其数组运算速度快，能为其他科学计算相关库提供数据存储、计算等服务。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Pandas库：能够处理常见的Excel、CSV、SQL等的表格数据，可以实现单个表拆分和多个表合并的操作；能够对处理后的数据进行可视化展示；其读取之后的数据采用Numpy库中ndarray数组进行存储和运算。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Matplotlib库：该库主要功能是绘制图像，用于可视化的展示，其可以处理的数据包括Python中列表、Numpy中数组、Pandas中的Series以及JSON等数据结构。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3"/>
            </p:custDataLst>
          </p:nvPr>
        </p:nvSpPr>
        <p:spPr>
          <a:xfrm>
            <a:off x="566928" y="1134971"/>
            <a:ext cx="456755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数据分析中常用的Python库简介</a:t>
            </a:r>
            <a:endParaRPr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 txBox="1"/>
          <p:nvPr>
            <p:custDataLst>
              <p:tags r:id="rId4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任务二 Jupyter Notebook编程与诊断</a:t>
            </a:r>
            <a:endParaRPr lang="en-US" altLang="zh-CN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93115" y="2663825"/>
            <a:ext cx="10605770" cy="302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charset="0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1按钮：增加代码窗口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charset="0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2按钮：剪切代码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charset="0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3、4按钮：分别为向上和向下移动代码窗口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charset="0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5按钮：运行指定窗口中的代码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charset="0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6按钮：暂停代码执行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charset="0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7按钮：刷新当前窗口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3"/>
            </p:custDataLst>
          </p:nvPr>
        </p:nvSpPr>
        <p:spPr>
          <a:xfrm>
            <a:off x="566928" y="1134971"/>
            <a:ext cx="49453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Jupyter Notebook中常用的功能键</a:t>
            </a:r>
            <a:endParaRPr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 txBox="1"/>
          <p:nvPr>
            <p:custDataLst>
              <p:tags r:id="rId4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任务二 Jupyter Notebook编程与诊断</a:t>
            </a:r>
            <a:endParaRPr lang="en-US" altLang="zh-CN" smtClean="0"/>
          </a:p>
        </p:txBody>
      </p:sp>
      <p:pic>
        <p:nvPicPr>
          <p:cNvPr id="53" name="图片 53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66273" y="1923733"/>
            <a:ext cx="3123565" cy="739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93115" y="2026285"/>
            <a:ext cx="10605770" cy="302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charset="0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import pandas as pd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charset="0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print(pd.__version__)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3"/>
            </p:custDataLst>
          </p:nvPr>
        </p:nvSpPr>
        <p:spPr>
          <a:xfrm>
            <a:off x="566928" y="1134971"/>
            <a:ext cx="672020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查看pandas库是否安装成功，及其对应的版本号</a:t>
            </a:r>
            <a:endParaRPr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 txBox="1"/>
          <p:nvPr>
            <p:custDataLst>
              <p:tags r:id="rId4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任务二 Jupyter Notebook编程与诊断</a:t>
            </a:r>
            <a:endParaRPr lang="en-US" altLang="zh-CN" smtClean="0"/>
          </a:p>
        </p:txBody>
      </p:sp>
      <p:pic>
        <p:nvPicPr>
          <p:cNvPr id="57" name="图片 57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5" t="48573" b="4300"/>
          <a:stretch>
            <a:fillRect/>
          </a:stretch>
        </p:blipFill>
        <p:spPr>
          <a:xfrm>
            <a:off x="4265930" y="3134360"/>
            <a:ext cx="3659505" cy="8940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5864" y="1701964"/>
            <a:ext cx="10605711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kumimoji="0"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kumimoji="0" 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查看常用库的版本号</a:t>
            </a:r>
            <a:endParaRPr kumimoji="0" 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kumimoji="0"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、Jupyter Notebook运行过程中故障检测</a:t>
            </a:r>
            <a:endParaRPr kumimoji="0" lang="zh-CN" altLang="en-US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3"/>
            </p:custDataLst>
          </p:nvPr>
        </p:nvSpPr>
        <p:spPr>
          <a:xfrm>
            <a:off x="566928" y="1134971"/>
            <a:ext cx="43357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Jupyter Notebook编程与诊断</a:t>
            </a:r>
            <a:endParaRPr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标题 2"/>
          <p:cNvSpPr txBox="1"/>
          <p:nvPr>
            <p:custDataLst>
              <p:tags r:id="rId4"/>
            </p:custDataLst>
          </p:nvPr>
        </p:nvSpPr>
        <p:spPr bwMode="auto">
          <a:xfrm>
            <a:off x="0" y="358775"/>
            <a:ext cx="109728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48387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6pPr>
            <a:lvl7pPr marL="967740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7pPr>
            <a:lvl8pPr marL="145097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8pPr>
            <a:lvl9pPr marL="1934845" algn="l" rtl="0" eaLnBrk="0" fontAlgn="base" hangingPunct="0">
              <a:spcBef>
                <a:spcPct val="0"/>
              </a:spcBef>
              <a:spcAft>
                <a:spcPct val="0"/>
              </a:spcAft>
              <a:defRPr sz="2540">
                <a:solidFill>
                  <a:schemeClr val="tx1"/>
                </a:solidFill>
                <a:latin typeface="Calibri" panose="020F050202020403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mtClean="0"/>
              <a:t>   任务二 Jupyter Notebook编程与诊断</a:t>
            </a:r>
            <a:endParaRPr lang="en-US" altLang="zh-CN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标题 2"/>
          <p:cNvSpPr>
            <a:spLocks noGrp="1"/>
          </p:cNvSpPr>
          <p:nvPr>
            <p:ph type="title" idx="4294967295"/>
          </p:nvPr>
        </p:nvSpPr>
        <p:spPr>
          <a:xfrm>
            <a:off x="0" y="358775"/>
            <a:ext cx="10972800" cy="528955"/>
          </a:xfrm>
        </p:spPr>
        <p:txBody>
          <a:bodyPr/>
          <a:lstStyle/>
          <a:p>
            <a:r>
              <a:rPr lang="en-US" altLang="zh-CN" dirty="0"/>
              <a:t>   </a:t>
            </a:r>
            <a:r>
              <a:rPr lang="zh-CN" altLang="en-US" dirty="0"/>
              <a:t>总结</a:t>
            </a:r>
            <a:endParaRPr lang="zh-CN" altLang="en-US" dirty="0"/>
          </a:p>
        </p:txBody>
      </p:sp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1009650" y="1150620"/>
            <a:ext cx="10056495" cy="3322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78105" indent="0"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kumimoji="0" 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通过对本项目的学习，能够让学生：</a:t>
            </a:r>
            <a:endParaRPr kumimoji="0" sz="20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知道Jupyter Notebook的作用和特点；</a:t>
            </a:r>
            <a:endParaRPr kumimoji="0" sz="20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理解Jupyter Notebook的组成；</a:t>
            </a:r>
            <a:endParaRPr kumimoji="0" sz="20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掌握Jupyter Notebook的安装、启动和关闭的方法，</a:t>
            </a:r>
            <a:endParaRPr kumimoji="0" sz="20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熟练操作Jupyter Notebook界面中的功能按键；</a:t>
            </a:r>
            <a:endParaRPr kumimoji="0" sz="20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掌握Jupyter Notebook在安装和启动失败的解决方案，通过排错能够使Jupyter Notebook能够正常运行</a:t>
            </a:r>
            <a:endParaRPr kumimoji="0" sz="20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>
            <p:custDataLst>
              <p:tags r:id="rId1"/>
            </p:custDataLst>
          </p:nvPr>
        </p:nvSpPr>
        <p:spPr>
          <a:xfrm>
            <a:off x="2009613" y="2197053"/>
            <a:ext cx="8170261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ctr">
              <a:defRPr/>
            </a:pPr>
            <a:r>
              <a:rPr lang="zh-CN" altLang="en-US" sz="6600" b="1" dirty="0">
                <a:solidFill>
                  <a:schemeClr val="accent1"/>
                </a:solidFill>
                <a:effectLst>
                  <a:reflection blurRad="6350" stA="16920" endPos="37000" dist="67371" dir="5400000" sy="-100000" algn="bl" rotWithShape="0"/>
                </a:effectLst>
                <a:latin typeface="江城斜宋体 900W" panose="02020900000000090000" pitchFamily="18" charset="-128"/>
                <a:ea typeface="江城斜宋体 900W" panose="02020900000000090000" pitchFamily="18" charset="-128"/>
                <a:cs typeface="Times New Roman" panose="02020603050405020304" pitchFamily="18" charset="0"/>
              </a:rPr>
              <a:t>谢谢</a:t>
            </a:r>
            <a:endParaRPr lang="zh-CN" altLang="en-US" sz="6600" b="1" dirty="0">
              <a:solidFill>
                <a:schemeClr val="accent1"/>
              </a:solidFill>
              <a:effectLst>
                <a:reflection blurRad="6350" stA="16920" endPos="37000" dist="67371" dir="5400000" sy="-100000" algn="bl" rotWithShape="0"/>
              </a:effectLst>
              <a:latin typeface="江城斜宋体 900W" panose="02020900000000090000" pitchFamily="18" charset="-128"/>
              <a:ea typeface="江城斜宋体 900W" panose="02020900000000090000" pitchFamily="18" charset="-128"/>
              <a:cs typeface="Times New Roman" panose="02020603050405020304" pitchFamily="18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1936309" y="3374590"/>
            <a:ext cx="8492128" cy="824030"/>
            <a:chOff x="1830515" y="2904095"/>
            <a:chExt cx="8492128" cy="824030"/>
          </a:xfrm>
        </p:grpSpPr>
        <p:sp>
          <p:nvSpPr>
            <p:cNvPr id="27" name="任意多边形: 形状 157"/>
            <p:cNvSpPr/>
            <p:nvPr>
              <p:custDataLst>
                <p:tags r:id="rId2"/>
              </p:custDataLst>
            </p:nvPr>
          </p:nvSpPr>
          <p:spPr>
            <a:xfrm>
              <a:off x="2837863" y="2904095"/>
              <a:ext cx="6477431" cy="758190"/>
            </a:xfrm>
            <a:custGeom>
              <a:avLst/>
              <a:gdLst>
                <a:gd name="connsiteX0" fmla="*/ 170498 w 6477431"/>
                <a:gd name="connsiteY0" fmla="*/ 0 h 758190"/>
                <a:gd name="connsiteX1" fmla="*/ 516280 w 6477431"/>
                <a:gd name="connsiteY1" fmla="*/ 0 h 758190"/>
                <a:gd name="connsiteX2" fmla="*/ 1112520 w 6477431"/>
                <a:gd name="connsiteY2" fmla="*/ 0 h 758190"/>
                <a:gd name="connsiteX3" fmla="*/ 1759381 w 6477431"/>
                <a:gd name="connsiteY3" fmla="*/ 0 h 758190"/>
                <a:gd name="connsiteX4" fmla="*/ 2107908 w 6477431"/>
                <a:gd name="connsiteY4" fmla="*/ 0 h 758190"/>
                <a:gd name="connsiteX5" fmla="*/ 2355621 w 6477431"/>
                <a:gd name="connsiteY5" fmla="*/ 0 h 758190"/>
                <a:gd name="connsiteX6" fmla="*/ 2701403 w 6477431"/>
                <a:gd name="connsiteY6" fmla="*/ 0 h 758190"/>
                <a:gd name="connsiteX7" fmla="*/ 2704148 w 6477431"/>
                <a:gd name="connsiteY7" fmla="*/ 0 h 758190"/>
                <a:gd name="connsiteX8" fmla="*/ 3297643 w 6477431"/>
                <a:gd name="connsiteY8" fmla="*/ 0 h 758190"/>
                <a:gd name="connsiteX9" fmla="*/ 3773284 w 6477431"/>
                <a:gd name="connsiteY9" fmla="*/ 0 h 758190"/>
                <a:gd name="connsiteX10" fmla="*/ 4293031 w 6477431"/>
                <a:gd name="connsiteY10" fmla="*/ 0 h 758190"/>
                <a:gd name="connsiteX11" fmla="*/ 4369524 w 6477431"/>
                <a:gd name="connsiteY11" fmla="*/ 0 h 758190"/>
                <a:gd name="connsiteX12" fmla="*/ 4715306 w 6477431"/>
                <a:gd name="connsiteY12" fmla="*/ 0 h 758190"/>
                <a:gd name="connsiteX13" fmla="*/ 4889271 w 6477431"/>
                <a:gd name="connsiteY13" fmla="*/ 0 h 758190"/>
                <a:gd name="connsiteX14" fmla="*/ 5311546 w 6477431"/>
                <a:gd name="connsiteY14" fmla="*/ 0 h 758190"/>
                <a:gd name="connsiteX15" fmla="*/ 6306934 w 6477431"/>
                <a:gd name="connsiteY15" fmla="*/ 0 h 758190"/>
                <a:gd name="connsiteX16" fmla="*/ 6477431 w 6477431"/>
                <a:gd name="connsiteY16" fmla="*/ 508635 h 758190"/>
                <a:gd name="connsiteX17" fmla="*/ 6293599 w 6477431"/>
                <a:gd name="connsiteY17" fmla="*/ 758190 h 758190"/>
                <a:gd name="connsiteX18" fmla="*/ 5311546 w 6477431"/>
                <a:gd name="connsiteY18" fmla="*/ 758190 h 758190"/>
                <a:gd name="connsiteX19" fmla="*/ 4875936 w 6477431"/>
                <a:gd name="connsiteY19" fmla="*/ 758190 h 758190"/>
                <a:gd name="connsiteX20" fmla="*/ 4715306 w 6477431"/>
                <a:gd name="connsiteY20" fmla="*/ 758190 h 758190"/>
                <a:gd name="connsiteX21" fmla="*/ 4381906 w 6477431"/>
                <a:gd name="connsiteY21" fmla="*/ 758190 h 758190"/>
                <a:gd name="connsiteX22" fmla="*/ 4279696 w 6477431"/>
                <a:gd name="connsiteY22" fmla="*/ 758190 h 758190"/>
                <a:gd name="connsiteX23" fmla="*/ 3785666 w 6477431"/>
                <a:gd name="connsiteY23" fmla="*/ 758190 h 758190"/>
                <a:gd name="connsiteX24" fmla="*/ 3297643 w 6477431"/>
                <a:gd name="connsiteY24" fmla="*/ 758190 h 758190"/>
                <a:gd name="connsiteX25" fmla="*/ 2701403 w 6477431"/>
                <a:gd name="connsiteY25" fmla="*/ 758190 h 758190"/>
                <a:gd name="connsiteX26" fmla="*/ 2690813 w 6477431"/>
                <a:gd name="connsiteY26" fmla="*/ 758190 h 758190"/>
                <a:gd name="connsiteX27" fmla="*/ 2368003 w 6477431"/>
                <a:gd name="connsiteY27" fmla="*/ 758190 h 758190"/>
                <a:gd name="connsiteX28" fmla="*/ 2094573 w 6477431"/>
                <a:gd name="connsiteY28" fmla="*/ 758190 h 758190"/>
                <a:gd name="connsiteX29" fmla="*/ 1771763 w 6477431"/>
                <a:gd name="connsiteY29" fmla="*/ 758190 h 758190"/>
                <a:gd name="connsiteX30" fmla="*/ 1112520 w 6477431"/>
                <a:gd name="connsiteY30" fmla="*/ 758190 h 758190"/>
                <a:gd name="connsiteX31" fmla="*/ 516280 w 6477431"/>
                <a:gd name="connsiteY31" fmla="*/ 758190 h 758190"/>
                <a:gd name="connsiteX32" fmla="*/ 182880 w 6477431"/>
                <a:gd name="connsiteY32" fmla="*/ 758190 h 758190"/>
                <a:gd name="connsiteX33" fmla="*/ 0 w 6477431"/>
                <a:gd name="connsiteY33" fmla="*/ 508635 h 758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6477431" h="758190">
                  <a:moveTo>
                    <a:pt x="170498" y="0"/>
                  </a:moveTo>
                  <a:lnTo>
                    <a:pt x="516280" y="0"/>
                  </a:lnTo>
                  <a:lnTo>
                    <a:pt x="1112520" y="0"/>
                  </a:lnTo>
                  <a:lnTo>
                    <a:pt x="1759381" y="0"/>
                  </a:lnTo>
                  <a:lnTo>
                    <a:pt x="2107908" y="0"/>
                  </a:lnTo>
                  <a:lnTo>
                    <a:pt x="2355621" y="0"/>
                  </a:lnTo>
                  <a:lnTo>
                    <a:pt x="2701403" y="0"/>
                  </a:lnTo>
                  <a:lnTo>
                    <a:pt x="2704148" y="0"/>
                  </a:lnTo>
                  <a:lnTo>
                    <a:pt x="3297643" y="0"/>
                  </a:lnTo>
                  <a:lnTo>
                    <a:pt x="3773284" y="0"/>
                  </a:lnTo>
                  <a:lnTo>
                    <a:pt x="4293031" y="0"/>
                  </a:lnTo>
                  <a:lnTo>
                    <a:pt x="4369524" y="0"/>
                  </a:lnTo>
                  <a:lnTo>
                    <a:pt x="4715306" y="0"/>
                  </a:lnTo>
                  <a:lnTo>
                    <a:pt x="4889271" y="0"/>
                  </a:lnTo>
                  <a:lnTo>
                    <a:pt x="5311546" y="0"/>
                  </a:lnTo>
                  <a:lnTo>
                    <a:pt x="6306934" y="0"/>
                  </a:lnTo>
                  <a:lnTo>
                    <a:pt x="6477431" y="508635"/>
                  </a:lnTo>
                  <a:lnTo>
                    <a:pt x="6293599" y="758190"/>
                  </a:lnTo>
                  <a:lnTo>
                    <a:pt x="5311546" y="758190"/>
                  </a:lnTo>
                  <a:lnTo>
                    <a:pt x="4875936" y="758190"/>
                  </a:lnTo>
                  <a:lnTo>
                    <a:pt x="4715306" y="758190"/>
                  </a:lnTo>
                  <a:lnTo>
                    <a:pt x="4381906" y="758190"/>
                  </a:lnTo>
                  <a:lnTo>
                    <a:pt x="4279696" y="758190"/>
                  </a:lnTo>
                  <a:lnTo>
                    <a:pt x="3785666" y="758190"/>
                  </a:lnTo>
                  <a:lnTo>
                    <a:pt x="3297643" y="758190"/>
                  </a:lnTo>
                  <a:lnTo>
                    <a:pt x="2701403" y="758190"/>
                  </a:lnTo>
                  <a:lnTo>
                    <a:pt x="2690813" y="758190"/>
                  </a:lnTo>
                  <a:lnTo>
                    <a:pt x="2368003" y="758190"/>
                  </a:lnTo>
                  <a:lnTo>
                    <a:pt x="2094573" y="758190"/>
                  </a:lnTo>
                  <a:lnTo>
                    <a:pt x="1771763" y="758190"/>
                  </a:lnTo>
                  <a:lnTo>
                    <a:pt x="1112520" y="758190"/>
                  </a:lnTo>
                  <a:lnTo>
                    <a:pt x="516280" y="758190"/>
                  </a:lnTo>
                  <a:lnTo>
                    <a:pt x="182880" y="758190"/>
                  </a:lnTo>
                  <a:lnTo>
                    <a:pt x="0" y="508635"/>
                  </a:lnTo>
                  <a:close/>
                </a:path>
              </a:pathLst>
            </a:custGeom>
            <a:gradFill>
              <a:gsLst>
                <a:gs pos="100000">
                  <a:srgbClr val="01AAF4">
                    <a:alpha val="41000"/>
                  </a:srgbClr>
                </a:gs>
                <a:gs pos="0">
                  <a:srgbClr val="003598">
                    <a:alpha val="58000"/>
                  </a:srgbClr>
                </a:gs>
              </a:gsLst>
              <a:lin ang="0" scaled="1"/>
            </a:gradFill>
            <a:ln w="9525" cap="flat" cmpd="sng" algn="ctr">
              <a:solidFill>
                <a:srgbClr val="003598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思源黑体 CN Regular"/>
                <a:cs typeface="+mn-ea"/>
              </a:endParaRPr>
            </a:p>
          </p:txBody>
        </p:sp>
        <p:sp>
          <p:nvSpPr>
            <p:cNvPr id="28" name="文本框 27"/>
            <p:cNvSpPr txBox="1"/>
            <p:nvPr>
              <p:custDataLst>
                <p:tags r:id="rId3"/>
              </p:custDataLst>
            </p:nvPr>
          </p:nvSpPr>
          <p:spPr>
            <a:xfrm>
              <a:off x="3462567" y="3021580"/>
              <a:ext cx="5120626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en-US" altLang="zh-CN" sz="28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Python</a:t>
              </a:r>
              <a:r>
                <a:rPr lang="zh-CN" altLang="en-US" sz="28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数据分析</a:t>
              </a:r>
              <a:endPara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8738635" y="2928978"/>
              <a:ext cx="1584008" cy="799147"/>
              <a:chOff x="6914196" y="4986271"/>
              <a:chExt cx="1584008" cy="799147"/>
            </a:xfrm>
          </p:grpSpPr>
          <p:sp>
            <p:nvSpPr>
              <p:cNvPr id="30" name="任意多边形: 形状 134"/>
              <p:cNvSpPr/>
              <p:nvPr>
                <p:custDataLst>
                  <p:tags r:id="rId4"/>
                </p:custDataLst>
              </p:nvPr>
            </p:nvSpPr>
            <p:spPr>
              <a:xfrm>
                <a:off x="7402829" y="4986271"/>
                <a:ext cx="220027" cy="431482"/>
              </a:xfrm>
              <a:custGeom>
                <a:avLst/>
                <a:gdLst>
                  <a:gd name="connsiteX0" fmla="*/ 144780 w 220027"/>
                  <a:gd name="connsiteY0" fmla="*/ 431483 h 431482"/>
                  <a:gd name="connsiteX1" fmla="*/ 220027 w 220027"/>
                  <a:gd name="connsiteY1" fmla="*/ 431483 h 431482"/>
                  <a:gd name="connsiteX2" fmla="*/ 75247 w 220027"/>
                  <a:gd name="connsiteY2" fmla="*/ 0 h 431482"/>
                  <a:gd name="connsiteX3" fmla="*/ 0 w 220027"/>
                  <a:gd name="connsiteY3" fmla="*/ 0 h 431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0027" h="431482">
                    <a:moveTo>
                      <a:pt x="144780" y="431483"/>
                    </a:moveTo>
                    <a:lnTo>
                      <a:pt x="220027" y="431483"/>
                    </a:lnTo>
                    <a:lnTo>
                      <a:pt x="75247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003598"/>
                  </a:gs>
                  <a:gs pos="100000">
                    <a:srgbClr val="003598"/>
                  </a:gs>
                </a:gsLst>
                <a:lin ang="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思源黑体 CN Regular"/>
                  <a:cs typeface="+mn-ea"/>
                </a:endParaRPr>
              </a:p>
            </p:txBody>
          </p:sp>
          <p:sp>
            <p:nvSpPr>
              <p:cNvPr id="31" name="任意多边形: 形状 135"/>
              <p:cNvSpPr/>
              <p:nvPr>
                <p:custDataLst>
                  <p:tags r:id="rId5"/>
                </p:custDataLst>
              </p:nvPr>
            </p:nvSpPr>
            <p:spPr>
              <a:xfrm>
                <a:off x="7665719" y="5408229"/>
                <a:ext cx="541020" cy="9525"/>
              </a:xfrm>
              <a:custGeom>
                <a:avLst/>
                <a:gdLst>
                  <a:gd name="connsiteX0" fmla="*/ 0 w 541020"/>
                  <a:gd name="connsiteY0" fmla="*/ 0 h 9525"/>
                  <a:gd name="connsiteX1" fmla="*/ 541020 w 541020"/>
                  <a:gd name="connsiteY1" fmla="*/ 0 h 9525"/>
                  <a:gd name="connsiteX2" fmla="*/ 541020 w 541020"/>
                  <a:gd name="connsiteY2" fmla="*/ 9525 h 9525"/>
                  <a:gd name="connsiteX3" fmla="*/ 0 w 541020"/>
                  <a:gd name="connsiteY3" fmla="*/ 952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1020" h="9525">
                    <a:moveTo>
                      <a:pt x="0" y="0"/>
                    </a:moveTo>
                    <a:lnTo>
                      <a:pt x="541020" y="0"/>
                    </a:lnTo>
                    <a:lnTo>
                      <a:pt x="541020" y="9525"/>
                    </a:lnTo>
                    <a:lnTo>
                      <a:pt x="0" y="9525"/>
                    </a:lnTo>
                    <a:close/>
                  </a:path>
                </a:pathLst>
              </a:custGeom>
              <a:gradFill>
                <a:gsLst>
                  <a:gs pos="0">
                    <a:srgbClr val="01AAF4"/>
                  </a:gs>
                  <a:gs pos="100000">
                    <a:srgbClr val="01AAF4"/>
                  </a:gs>
                </a:gsLst>
                <a:lin ang="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思源黑体 CN Regular"/>
                  <a:cs typeface="+mn-ea"/>
                </a:endParaRPr>
              </a:p>
            </p:txBody>
          </p:sp>
          <p:sp>
            <p:nvSpPr>
              <p:cNvPr id="32" name="任意多边形: 形状 136"/>
              <p:cNvSpPr/>
              <p:nvPr>
                <p:custDataLst>
                  <p:tags r:id="rId6"/>
                </p:custDataLst>
              </p:nvPr>
            </p:nvSpPr>
            <p:spPr>
              <a:xfrm>
                <a:off x="8201977" y="5376796"/>
                <a:ext cx="68579" cy="72389"/>
              </a:xfrm>
              <a:custGeom>
                <a:avLst/>
                <a:gdLst>
                  <a:gd name="connsiteX0" fmla="*/ 0 w 68579"/>
                  <a:gd name="connsiteY0" fmla="*/ 36195 h 72389"/>
                  <a:gd name="connsiteX1" fmla="*/ 34290 w 68579"/>
                  <a:gd name="connsiteY1" fmla="*/ 0 h 72389"/>
                  <a:gd name="connsiteX2" fmla="*/ 68580 w 68579"/>
                  <a:gd name="connsiteY2" fmla="*/ 36195 h 72389"/>
                  <a:gd name="connsiteX3" fmla="*/ 34290 w 68579"/>
                  <a:gd name="connsiteY3" fmla="*/ 72390 h 72389"/>
                  <a:gd name="connsiteX4" fmla="*/ 0 w 68579"/>
                  <a:gd name="connsiteY4" fmla="*/ 36195 h 72389"/>
                  <a:gd name="connsiteX5" fmla="*/ 9525 w 68579"/>
                  <a:gd name="connsiteY5" fmla="*/ 36195 h 72389"/>
                  <a:gd name="connsiteX6" fmla="*/ 35242 w 68579"/>
                  <a:gd name="connsiteY6" fmla="*/ 62865 h 72389"/>
                  <a:gd name="connsiteX7" fmla="*/ 60960 w 68579"/>
                  <a:gd name="connsiteY7" fmla="*/ 36195 h 72389"/>
                  <a:gd name="connsiteX8" fmla="*/ 35242 w 68579"/>
                  <a:gd name="connsiteY8" fmla="*/ 9525 h 72389"/>
                  <a:gd name="connsiteX9" fmla="*/ 9525 w 68579"/>
                  <a:gd name="connsiteY9" fmla="*/ 36195 h 72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8579" h="72389">
                    <a:moveTo>
                      <a:pt x="0" y="36195"/>
                    </a:moveTo>
                    <a:cubicBezTo>
                      <a:pt x="0" y="16193"/>
                      <a:pt x="15240" y="0"/>
                      <a:pt x="34290" y="0"/>
                    </a:cubicBezTo>
                    <a:cubicBezTo>
                      <a:pt x="53340" y="0"/>
                      <a:pt x="68580" y="16193"/>
                      <a:pt x="68580" y="36195"/>
                    </a:cubicBezTo>
                    <a:cubicBezTo>
                      <a:pt x="68580" y="56198"/>
                      <a:pt x="53340" y="72390"/>
                      <a:pt x="34290" y="72390"/>
                    </a:cubicBezTo>
                    <a:cubicBezTo>
                      <a:pt x="15240" y="72390"/>
                      <a:pt x="0" y="56198"/>
                      <a:pt x="0" y="36195"/>
                    </a:cubicBezTo>
                    <a:close/>
                    <a:moveTo>
                      <a:pt x="9525" y="36195"/>
                    </a:moveTo>
                    <a:cubicBezTo>
                      <a:pt x="9525" y="51435"/>
                      <a:pt x="20955" y="62865"/>
                      <a:pt x="35242" y="62865"/>
                    </a:cubicBezTo>
                    <a:cubicBezTo>
                      <a:pt x="49530" y="62865"/>
                      <a:pt x="60960" y="50482"/>
                      <a:pt x="60960" y="36195"/>
                    </a:cubicBezTo>
                    <a:cubicBezTo>
                      <a:pt x="60960" y="20955"/>
                      <a:pt x="49530" y="9525"/>
                      <a:pt x="35242" y="9525"/>
                    </a:cubicBezTo>
                    <a:cubicBezTo>
                      <a:pt x="20955" y="9525"/>
                      <a:pt x="9525" y="20955"/>
                      <a:pt x="9525" y="36195"/>
                    </a:cubicBezTo>
                    <a:close/>
                  </a:path>
                </a:pathLst>
              </a:custGeom>
              <a:solidFill>
                <a:srgbClr val="01AAF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思源黑体 CN Regular"/>
                  <a:cs typeface="+mn-ea"/>
                </a:endParaRPr>
              </a:p>
            </p:txBody>
          </p:sp>
          <p:sp>
            <p:nvSpPr>
              <p:cNvPr id="33" name="任意多边形: 形状 137"/>
              <p:cNvSpPr/>
              <p:nvPr>
                <p:custDataLst>
                  <p:tags r:id="rId7"/>
                </p:custDataLst>
              </p:nvPr>
            </p:nvSpPr>
            <p:spPr>
              <a:xfrm>
                <a:off x="7540942" y="5503478"/>
                <a:ext cx="957262" cy="49530"/>
              </a:xfrm>
              <a:custGeom>
                <a:avLst/>
                <a:gdLst>
                  <a:gd name="connsiteX0" fmla="*/ 0 w 957262"/>
                  <a:gd name="connsiteY0" fmla="*/ 49530 h 49530"/>
                  <a:gd name="connsiteX1" fmla="*/ 919163 w 957262"/>
                  <a:gd name="connsiteY1" fmla="*/ 49530 h 49530"/>
                  <a:gd name="connsiteX2" fmla="*/ 957263 w 957262"/>
                  <a:gd name="connsiteY2" fmla="*/ 0 h 49530"/>
                  <a:gd name="connsiteX3" fmla="*/ 37147 w 957262"/>
                  <a:gd name="connsiteY3" fmla="*/ 0 h 49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7262" h="49530">
                    <a:moveTo>
                      <a:pt x="0" y="49530"/>
                    </a:moveTo>
                    <a:lnTo>
                      <a:pt x="919163" y="49530"/>
                    </a:lnTo>
                    <a:lnTo>
                      <a:pt x="957263" y="0"/>
                    </a:lnTo>
                    <a:lnTo>
                      <a:pt x="37147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3598"/>
                  </a:gs>
                  <a:gs pos="72000">
                    <a:srgbClr val="01AAF4"/>
                  </a:gs>
                </a:gsLst>
                <a:lin ang="0" scaled="1"/>
                <a:tileRect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思源黑体 CN Regular"/>
                  <a:cs typeface="+mn-ea"/>
                </a:endParaRPr>
              </a:p>
            </p:txBody>
          </p:sp>
          <p:sp>
            <p:nvSpPr>
              <p:cNvPr id="34" name="任意多边形: 形状 138"/>
              <p:cNvSpPr/>
              <p:nvPr>
                <p:custDataLst>
                  <p:tags r:id="rId8"/>
                </p:custDataLst>
              </p:nvPr>
            </p:nvSpPr>
            <p:spPr>
              <a:xfrm>
                <a:off x="6914196" y="5503478"/>
                <a:ext cx="671512" cy="281940"/>
              </a:xfrm>
              <a:custGeom>
                <a:avLst/>
                <a:gdLst>
                  <a:gd name="connsiteX0" fmla="*/ 0 w 671512"/>
                  <a:gd name="connsiteY0" fmla="*/ 281940 h 281940"/>
                  <a:gd name="connsiteX1" fmla="*/ 462915 w 671512"/>
                  <a:gd name="connsiteY1" fmla="*/ 281940 h 281940"/>
                  <a:gd name="connsiteX2" fmla="*/ 671513 w 671512"/>
                  <a:gd name="connsiteY2" fmla="*/ 6668 h 281940"/>
                  <a:gd name="connsiteX3" fmla="*/ 663893 w 671512"/>
                  <a:gd name="connsiteY3" fmla="*/ 0 h 281940"/>
                  <a:gd name="connsiteX4" fmla="*/ 458153 w 671512"/>
                  <a:gd name="connsiteY4" fmla="*/ 272415 h 281940"/>
                  <a:gd name="connsiteX5" fmla="*/ 0 w 671512"/>
                  <a:gd name="connsiteY5" fmla="*/ 272415 h 281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1512" h="281940">
                    <a:moveTo>
                      <a:pt x="0" y="281940"/>
                    </a:moveTo>
                    <a:lnTo>
                      <a:pt x="462915" y="281940"/>
                    </a:lnTo>
                    <a:lnTo>
                      <a:pt x="671513" y="6668"/>
                    </a:lnTo>
                    <a:lnTo>
                      <a:pt x="663893" y="0"/>
                    </a:lnTo>
                    <a:lnTo>
                      <a:pt x="458153" y="272415"/>
                    </a:lnTo>
                    <a:lnTo>
                      <a:pt x="0" y="272415"/>
                    </a:lnTo>
                    <a:close/>
                  </a:path>
                </a:pathLst>
              </a:custGeom>
              <a:solidFill>
                <a:srgbClr val="00359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思源黑体 CN Regular"/>
                  <a:cs typeface="+mn-ea"/>
                </a:endParaRPr>
              </a:p>
            </p:txBody>
          </p:sp>
          <p:sp>
            <p:nvSpPr>
              <p:cNvPr id="35" name="任意多边形: 形状 140"/>
              <p:cNvSpPr/>
              <p:nvPr>
                <p:custDataLst>
                  <p:tags r:id="rId9"/>
                </p:custDataLst>
              </p:nvPr>
            </p:nvSpPr>
            <p:spPr>
              <a:xfrm>
                <a:off x="8226742" y="5402514"/>
                <a:ext cx="19050" cy="20955"/>
              </a:xfrm>
              <a:custGeom>
                <a:avLst/>
                <a:gdLst>
                  <a:gd name="connsiteX0" fmla="*/ 0 w 19050"/>
                  <a:gd name="connsiteY0" fmla="*/ 10477 h 20955"/>
                  <a:gd name="connsiteX1" fmla="*/ 9525 w 19050"/>
                  <a:gd name="connsiteY1" fmla="*/ 20955 h 20955"/>
                  <a:gd name="connsiteX2" fmla="*/ 19050 w 19050"/>
                  <a:gd name="connsiteY2" fmla="*/ 10477 h 20955"/>
                  <a:gd name="connsiteX3" fmla="*/ 9525 w 19050"/>
                  <a:gd name="connsiteY3" fmla="*/ 0 h 20955"/>
                  <a:gd name="connsiteX4" fmla="*/ 0 w 19050"/>
                  <a:gd name="connsiteY4" fmla="*/ 10477 h 20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50" h="20955">
                    <a:moveTo>
                      <a:pt x="0" y="10477"/>
                    </a:moveTo>
                    <a:cubicBezTo>
                      <a:pt x="0" y="16193"/>
                      <a:pt x="4763" y="20955"/>
                      <a:pt x="9525" y="20955"/>
                    </a:cubicBezTo>
                    <a:cubicBezTo>
                      <a:pt x="15240" y="20955"/>
                      <a:pt x="19050" y="16193"/>
                      <a:pt x="19050" y="10477"/>
                    </a:cubicBezTo>
                    <a:cubicBezTo>
                      <a:pt x="19050" y="4763"/>
                      <a:pt x="14288" y="0"/>
                      <a:pt x="9525" y="0"/>
                    </a:cubicBezTo>
                    <a:cubicBezTo>
                      <a:pt x="4763" y="0"/>
                      <a:pt x="0" y="4763"/>
                      <a:pt x="0" y="10477"/>
                    </a:cubicBezTo>
                    <a:close/>
                  </a:path>
                </a:pathLst>
              </a:custGeom>
              <a:solidFill>
                <a:srgbClr val="01AAF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思源黑体 CN Regular"/>
                  <a:cs typeface="+mn-ea"/>
                </a:endParaRPr>
              </a:p>
            </p:txBody>
          </p:sp>
          <p:sp>
            <p:nvSpPr>
              <p:cNvPr id="36" name="任意多边形: 形状 133"/>
              <p:cNvSpPr/>
              <p:nvPr>
                <p:custDataLst>
                  <p:tags r:id="rId10"/>
                </p:custDataLst>
              </p:nvPr>
            </p:nvSpPr>
            <p:spPr>
              <a:xfrm>
                <a:off x="7520939" y="4986271"/>
                <a:ext cx="220027" cy="431482"/>
              </a:xfrm>
              <a:custGeom>
                <a:avLst/>
                <a:gdLst>
                  <a:gd name="connsiteX0" fmla="*/ 144780 w 220027"/>
                  <a:gd name="connsiteY0" fmla="*/ 431483 h 431482"/>
                  <a:gd name="connsiteX1" fmla="*/ 220028 w 220027"/>
                  <a:gd name="connsiteY1" fmla="*/ 431483 h 431482"/>
                  <a:gd name="connsiteX2" fmla="*/ 75247 w 220027"/>
                  <a:gd name="connsiteY2" fmla="*/ 0 h 431482"/>
                  <a:gd name="connsiteX3" fmla="*/ 0 w 220027"/>
                  <a:gd name="connsiteY3" fmla="*/ 0 h 431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0027" h="431482">
                    <a:moveTo>
                      <a:pt x="144780" y="431483"/>
                    </a:moveTo>
                    <a:lnTo>
                      <a:pt x="220028" y="431483"/>
                    </a:lnTo>
                    <a:lnTo>
                      <a:pt x="75247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003598"/>
                  </a:gs>
                  <a:gs pos="100000">
                    <a:srgbClr val="01AAF4"/>
                  </a:gs>
                </a:gsLst>
                <a:lin ang="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思源黑体 CN Regular"/>
                  <a:cs typeface="+mn-ea"/>
                </a:endParaRPr>
              </a:p>
            </p:txBody>
          </p:sp>
        </p:grpSp>
        <p:grpSp>
          <p:nvGrpSpPr>
            <p:cNvPr id="37" name="组合 36"/>
            <p:cNvGrpSpPr/>
            <p:nvPr/>
          </p:nvGrpSpPr>
          <p:grpSpPr>
            <a:xfrm flipH="1">
              <a:off x="1830515" y="2928978"/>
              <a:ext cx="1584008" cy="799147"/>
              <a:chOff x="6914196" y="4986271"/>
              <a:chExt cx="1584008" cy="799147"/>
            </a:xfrm>
          </p:grpSpPr>
          <p:sp>
            <p:nvSpPr>
              <p:cNvPr id="38" name="任意多边形: 形状 1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7402829" y="4986271"/>
                <a:ext cx="220027" cy="431482"/>
              </a:xfrm>
              <a:custGeom>
                <a:avLst/>
                <a:gdLst>
                  <a:gd name="connsiteX0" fmla="*/ 144780 w 220027"/>
                  <a:gd name="connsiteY0" fmla="*/ 431483 h 431482"/>
                  <a:gd name="connsiteX1" fmla="*/ 220027 w 220027"/>
                  <a:gd name="connsiteY1" fmla="*/ 431483 h 431482"/>
                  <a:gd name="connsiteX2" fmla="*/ 75247 w 220027"/>
                  <a:gd name="connsiteY2" fmla="*/ 0 h 431482"/>
                  <a:gd name="connsiteX3" fmla="*/ 0 w 220027"/>
                  <a:gd name="connsiteY3" fmla="*/ 0 h 431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0027" h="431482">
                    <a:moveTo>
                      <a:pt x="144780" y="431483"/>
                    </a:moveTo>
                    <a:lnTo>
                      <a:pt x="220027" y="431483"/>
                    </a:lnTo>
                    <a:lnTo>
                      <a:pt x="75247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003598"/>
                  </a:gs>
                  <a:gs pos="100000">
                    <a:srgbClr val="003598"/>
                  </a:gs>
                </a:gsLst>
                <a:lin ang="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思源黑体 CN Regular"/>
                  <a:cs typeface="+mn-ea"/>
                </a:endParaRPr>
              </a:p>
            </p:txBody>
          </p:sp>
          <p:sp>
            <p:nvSpPr>
              <p:cNvPr id="39" name="任意多边形: 形状 1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7665719" y="5408229"/>
                <a:ext cx="541020" cy="9525"/>
              </a:xfrm>
              <a:custGeom>
                <a:avLst/>
                <a:gdLst>
                  <a:gd name="connsiteX0" fmla="*/ 0 w 541020"/>
                  <a:gd name="connsiteY0" fmla="*/ 0 h 9525"/>
                  <a:gd name="connsiteX1" fmla="*/ 541020 w 541020"/>
                  <a:gd name="connsiteY1" fmla="*/ 0 h 9525"/>
                  <a:gd name="connsiteX2" fmla="*/ 541020 w 541020"/>
                  <a:gd name="connsiteY2" fmla="*/ 9525 h 9525"/>
                  <a:gd name="connsiteX3" fmla="*/ 0 w 541020"/>
                  <a:gd name="connsiteY3" fmla="*/ 952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1020" h="9525">
                    <a:moveTo>
                      <a:pt x="0" y="0"/>
                    </a:moveTo>
                    <a:lnTo>
                      <a:pt x="541020" y="0"/>
                    </a:lnTo>
                    <a:lnTo>
                      <a:pt x="541020" y="9525"/>
                    </a:lnTo>
                    <a:lnTo>
                      <a:pt x="0" y="9525"/>
                    </a:lnTo>
                    <a:close/>
                  </a:path>
                </a:pathLst>
              </a:custGeom>
              <a:gradFill>
                <a:gsLst>
                  <a:gs pos="0">
                    <a:srgbClr val="01AAF4"/>
                  </a:gs>
                  <a:gs pos="100000">
                    <a:srgbClr val="01AAF4"/>
                  </a:gs>
                </a:gsLst>
                <a:lin ang="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思源黑体 CN Regular"/>
                  <a:cs typeface="+mn-ea"/>
                </a:endParaRPr>
              </a:p>
            </p:txBody>
          </p:sp>
          <p:sp>
            <p:nvSpPr>
              <p:cNvPr id="40" name="任意多边形: 形状 1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8201977" y="5376796"/>
                <a:ext cx="68579" cy="72389"/>
              </a:xfrm>
              <a:custGeom>
                <a:avLst/>
                <a:gdLst>
                  <a:gd name="connsiteX0" fmla="*/ 0 w 68579"/>
                  <a:gd name="connsiteY0" fmla="*/ 36195 h 72389"/>
                  <a:gd name="connsiteX1" fmla="*/ 34290 w 68579"/>
                  <a:gd name="connsiteY1" fmla="*/ 0 h 72389"/>
                  <a:gd name="connsiteX2" fmla="*/ 68580 w 68579"/>
                  <a:gd name="connsiteY2" fmla="*/ 36195 h 72389"/>
                  <a:gd name="connsiteX3" fmla="*/ 34290 w 68579"/>
                  <a:gd name="connsiteY3" fmla="*/ 72390 h 72389"/>
                  <a:gd name="connsiteX4" fmla="*/ 0 w 68579"/>
                  <a:gd name="connsiteY4" fmla="*/ 36195 h 72389"/>
                  <a:gd name="connsiteX5" fmla="*/ 9525 w 68579"/>
                  <a:gd name="connsiteY5" fmla="*/ 36195 h 72389"/>
                  <a:gd name="connsiteX6" fmla="*/ 35242 w 68579"/>
                  <a:gd name="connsiteY6" fmla="*/ 62865 h 72389"/>
                  <a:gd name="connsiteX7" fmla="*/ 60960 w 68579"/>
                  <a:gd name="connsiteY7" fmla="*/ 36195 h 72389"/>
                  <a:gd name="connsiteX8" fmla="*/ 35242 w 68579"/>
                  <a:gd name="connsiteY8" fmla="*/ 9525 h 72389"/>
                  <a:gd name="connsiteX9" fmla="*/ 9525 w 68579"/>
                  <a:gd name="connsiteY9" fmla="*/ 36195 h 72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8579" h="72389">
                    <a:moveTo>
                      <a:pt x="0" y="36195"/>
                    </a:moveTo>
                    <a:cubicBezTo>
                      <a:pt x="0" y="16193"/>
                      <a:pt x="15240" y="0"/>
                      <a:pt x="34290" y="0"/>
                    </a:cubicBezTo>
                    <a:cubicBezTo>
                      <a:pt x="53340" y="0"/>
                      <a:pt x="68580" y="16193"/>
                      <a:pt x="68580" y="36195"/>
                    </a:cubicBezTo>
                    <a:cubicBezTo>
                      <a:pt x="68580" y="56198"/>
                      <a:pt x="53340" y="72390"/>
                      <a:pt x="34290" y="72390"/>
                    </a:cubicBezTo>
                    <a:cubicBezTo>
                      <a:pt x="15240" y="72390"/>
                      <a:pt x="0" y="56198"/>
                      <a:pt x="0" y="36195"/>
                    </a:cubicBezTo>
                    <a:close/>
                    <a:moveTo>
                      <a:pt x="9525" y="36195"/>
                    </a:moveTo>
                    <a:cubicBezTo>
                      <a:pt x="9525" y="51435"/>
                      <a:pt x="20955" y="62865"/>
                      <a:pt x="35242" y="62865"/>
                    </a:cubicBezTo>
                    <a:cubicBezTo>
                      <a:pt x="49530" y="62865"/>
                      <a:pt x="60960" y="50482"/>
                      <a:pt x="60960" y="36195"/>
                    </a:cubicBezTo>
                    <a:cubicBezTo>
                      <a:pt x="60960" y="20955"/>
                      <a:pt x="49530" y="9525"/>
                      <a:pt x="35242" y="9525"/>
                    </a:cubicBezTo>
                    <a:cubicBezTo>
                      <a:pt x="20955" y="9525"/>
                      <a:pt x="9525" y="20955"/>
                      <a:pt x="9525" y="36195"/>
                    </a:cubicBezTo>
                    <a:close/>
                  </a:path>
                </a:pathLst>
              </a:custGeom>
              <a:solidFill>
                <a:srgbClr val="01AAF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思源黑体 CN Regular"/>
                  <a:cs typeface="+mn-ea"/>
                </a:endParaRPr>
              </a:p>
            </p:txBody>
          </p:sp>
          <p:sp>
            <p:nvSpPr>
              <p:cNvPr id="41" name="任意多边形: 形状 1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7540942" y="5503478"/>
                <a:ext cx="957262" cy="49530"/>
              </a:xfrm>
              <a:custGeom>
                <a:avLst/>
                <a:gdLst>
                  <a:gd name="connsiteX0" fmla="*/ 0 w 957262"/>
                  <a:gd name="connsiteY0" fmla="*/ 49530 h 49530"/>
                  <a:gd name="connsiteX1" fmla="*/ 919163 w 957262"/>
                  <a:gd name="connsiteY1" fmla="*/ 49530 h 49530"/>
                  <a:gd name="connsiteX2" fmla="*/ 957263 w 957262"/>
                  <a:gd name="connsiteY2" fmla="*/ 0 h 49530"/>
                  <a:gd name="connsiteX3" fmla="*/ 37147 w 957262"/>
                  <a:gd name="connsiteY3" fmla="*/ 0 h 49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7262" h="49530">
                    <a:moveTo>
                      <a:pt x="0" y="49530"/>
                    </a:moveTo>
                    <a:lnTo>
                      <a:pt x="919163" y="49530"/>
                    </a:lnTo>
                    <a:lnTo>
                      <a:pt x="957263" y="0"/>
                    </a:lnTo>
                    <a:lnTo>
                      <a:pt x="37147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3598"/>
                  </a:gs>
                  <a:gs pos="72000">
                    <a:srgbClr val="01AAF4"/>
                  </a:gs>
                </a:gsLst>
                <a:lin ang="0" scaled="1"/>
                <a:tileRect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思源黑体 CN Regular"/>
                  <a:cs typeface="+mn-ea"/>
                </a:endParaRPr>
              </a:p>
            </p:txBody>
          </p:sp>
          <p:sp>
            <p:nvSpPr>
              <p:cNvPr id="42" name="任意多边形: 形状 149"/>
              <p:cNvSpPr/>
              <p:nvPr>
                <p:custDataLst>
                  <p:tags r:id="rId15"/>
                </p:custDataLst>
              </p:nvPr>
            </p:nvSpPr>
            <p:spPr>
              <a:xfrm>
                <a:off x="6914196" y="5503478"/>
                <a:ext cx="671512" cy="281940"/>
              </a:xfrm>
              <a:custGeom>
                <a:avLst/>
                <a:gdLst>
                  <a:gd name="connsiteX0" fmla="*/ 0 w 671512"/>
                  <a:gd name="connsiteY0" fmla="*/ 281940 h 281940"/>
                  <a:gd name="connsiteX1" fmla="*/ 462915 w 671512"/>
                  <a:gd name="connsiteY1" fmla="*/ 281940 h 281940"/>
                  <a:gd name="connsiteX2" fmla="*/ 671513 w 671512"/>
                  <a:gd name="connsiteY2" fmla="*/ 6668 h 281940"/>
                  <a:gd name="connsiteX3" fmla="*/ 663893 w 671512"/>
                  <a:gd name="connsiteY3" fmla="*/ 0 h 281940"/>
                  <a:gd name="connsiteX4" fmla="*/ 458153 w 671512"/>
                  <a:gd name="connsiteY4" fmla="*/ 272415 h 281940"/>
                  <a:gd name="connsiteX5" fmla="*/ 0 w 671512"/>
                  <a:gd name="connsiteY5" fmla="*/ 272415 h 281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1512" h="281940">
                    <a:moveTo>
                      <a:pt x="0" y="281940"/>
                    </a:moveTo>
                    <a:lnTo>
                      <a:pt x="462915" y="281940"/>
                    </a:lnTo>
                    <a:lnTo>
                      <a:pt x="671513" y="6668"/>
                    </a:lnTo>
                    <a:lnTo>
                      <a:pt x="663893" y="0"/>
                    </a:lnTo>
                    <a:lnTo>
                      <a:pt x="458153" y="272415"/>
                    </a:lnTo>
                    <a:lnTo>
                      <a:pt x="0" y="272415"/>
                    </a:lnTo>
                    <a:close/>
                  </a:path>
                </a:pathLst>
              </a:custGeom>
              <a:solidFill>
                <a:srgbClr val="00359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思源黑体 CN Regular"/>
                  <a:cs typeface="+mn-ea"/>
                </a:endParaRPr>
              </a:p>
            </p:txBody>
          </p:sp>
          <p:sp>
            <p:nvSpPr>
              <p:cNvPr id="43" name="任意多边形: 形状 150"/>
              <p:cNvSpPr/>
              <p:nvPr>
                <p:custDataLst>
                  <p:tags r:id="rId16"/>
                </p:custDataLst>
              </p:nvPr>
            </p:nvSpPr>
            <p:spPr>
              <a:xfrm>
                <a:off x="8226742" y="5402514"/>
                <a:ext cx="19050" cy="20955"/>
              </a:xfrm>
              <a:custGeom>
                <a:avLst/>
                <a:gdLst>
                  <a:gd name="connsiteX0" fmla="*/ 0 w 19050"/>
                  <a:gd name="connsiteY0" fmla="*/ 10477 h 20955"/>
                  <a:gd name="connsiteX1" fmla="*/ 9525 w 19050"/>
                  <a:gd name="connsiteY1" fmla="*/ 20955 h 20955"/>
                  <a:gd name="connsiteX2" fmla="*/ 19050 w 19050"/>
                  <a:gd name="connsiteY2" fmla="*/ 10477 h 20955"/>
                  <a:gd name="connsiteX3" fmla="*/ 9525 w 19050"/>
                  <a:gd name="connsiteY3" fmla="*/ 0 h 20955"/>
                  <a:gd name="connsiteX4" fmla="*/ 0 w 19050"/>
                  <a:gd name="connsiteY4" fmla="*/ 10477 h 20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50" h="20955">
                    <a:moveTo>
                      <a:pt x="0" y="10477"/>
                    </a:moveTo>
                    <a:cubicBezTo>
                      <a:pt x="0" y="16193"/>
                      <a:pt x="4763" y="20955"/>
                      <a:pt x="9525" y="20955"/>
                    </a:cubicBezTo>
                    <a:cubicBezTo>
                      <a:pt x="15240" y="20955"/>
                      <a:pt x="19050" y="16193"/>
                      <a:pt x="19050" y="10477"/>
                    </a:cubicBezTo>
                    <a:cubicBezTo>
                      <a:pt x="19050" y="4763"/>
                      <a:pt x="14288" y="0"/>
                      <a:pt x="9525" y="0"/>
                    </a:cubicBezTo>
                    <a:cubicBezTo>
                      <a:pt x="4763" y="0"/>
                      <a:pt x="0" y="4763"/>
                      <a:pt x="0" y="10477"/>
                    </a:cubicBezTo>
                    <a:close/>
                  </a:path>
                </a:pathLst>
              </a:custGeom>
              <a:solidFill>
                <a:srgbClr val="01AAF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思源黑体 CN Regular"/>
                  <a:cs typeface="+mn-ea"/>
                </a:endParaRPr>
              </a:p>
            </p:txBody>
          </p:sp>
          <p:sp>
            <p:nvSpPr>
              <p:cNvPr id="44" name="任意多边形: 形状 151"/>
              <p:cNvSpPr/>
              <p:nvPr>
                <p:custDataLst>
                  <p:tags r:id="rId17"/>
                </p:custDataLst>
              </p:nvPr>
            </p:nvSpPr>
            <p:spPr>
              <a:xfrm>
                <a:off x="7520939" y="4986271"/>
                <a:ext cx="220027" cy="431482"/>
              </a:xfrm>
              <a:custGeom>
                <a:avLst/>
                <a:gdLst>
                  <a:gd name="connsiteX0" fmla="*/ 144780 w 220027"/>
                  <a:gd name="connsiteY0" fmla="*/ 431483 h 431482"/>
                  <a:gd name="connsiteX1" fmla="*/ 220028 w 220027"/>
                  <a:gd name="connsiteY1" fmla="*/ 431483 h 431482"/>
                  <a:gd name="connsiteX2" fmla="*/ 75247 w 220027"/>
                  <a:gd name="connsiteY2" fmla="*/ 0 h 431482"/>
                  <a:gd name="connsiteX3" fmla="*/ 0 w 220027"/>
                  <a:gd name="connsiteY3" fmla="*/ 0 h 431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0027" h="431482">
                    <a:moveTo>
                      <a:pt x="144780" y="431483"/>
                    </a:moveTo>
                    <a:lnTo>
                      <a:pt x="220028" y="431483"/>
                    </a:lnTo>
                    <a:lnTo>
                      <a:pt x="75247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003598"/>
                  </a:gs>
                  <a:gs pos="100000">
                    <a:srgbClr val="01AAF4"/>
                  </a:gs>
                </a:gsLst>
                <a:lin ang="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思源黑体 CN Regular"/>
                  <a:cs typeface="+mn-ea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标题 2"/>
          <p:cNvSpPr>
            <a:spLocks noGrp="1"/>
          </p:cNvSpPr>
          <p:nvPr>
            <p:ph type="title" idx="4294967295"/>
          </p:nvPr>
        </p:nvSpPr>
        <p:spPr>
          <a:xfrm>
            <a:off x="0" y="358775"/>
            <a:ext cx="10972800" cy="528955"/>
          </a:xfrm>
        </p:spPr>
        <p:txBody>
          <a:bodyPr/>
          <a:lstStyle/>
          <a:p>
            <a:r>
              <a:rPr lang="en-US" altLang="zh-CN" dirty="0"/>
              <a:t>   </a:t>
            </a:r>
            <a:r>
              <a:rPr lang="zh-CN" altLang="en-US" dirty="0"/>
              <a:t>知识框架</a:t>
            </a:r>
            <a:endParaRPr lang="zh-CN" altLang="en-US" dirty="0"/>
          </a:p>
        </p:txBody>
      </p:sp>
      <p:pic>
        <p:nvPicPr>
          <p:cNvPr id="847344054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rcRect l="501" t="6975" r="2993" b="4432"/>
          <a:stretch>
            <a:fillRect/>
          </a:stretch>
        </p:blipFill>
        <p:spPr>
          <a:xfrm>
            <a:off x="1500505" y="2216785"/>
            <a:ext cx="9190355" cy="2425065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标题 2"/>
          <p:cNvSpPr>
            <a:spLocks noGrp="1"/>
          </p:cNvSpPr>
          <p:nvPr>
            <p:ph type="title" idx="4294967295"/>
          </p:nvPr>
        </p:nvSpPr>
        <p:spPr>
          <a:xfrm>
            <a:off x="0" y="358775"/>
            <a:ext cx="10972800" cy="528955"/>
          </a:xfrm>
        </p:spPr>
        <p:txBody>
          <a:bodyPr/>
          <a:lstStyle/>
          <a:p>
            <a:r>
              <a:rPr lang="en-US" altLang="zh-CN" dirty="0"/>
              <a:t>   </a:t>
            </a:r>
            <a:r>
              <a:rPr lang="zh-CN" altLang="en-US" dirty="0"/>
              <a:t>目录</a:t>
            </a:r>
            <a:endParaRPr lang="zh-CN" altLang="en-US" dirty="0"/>
          </a:p>
        </p:txBody>
      </p:sp>
      <p:grpSp>
        <p:nvGrpSpPr>
          <p:cNvPr id="4" name="组合 3"/>
          <p:cNvGrpSpPr/>
          <p:nvPr/>
        </p:nvGrpSpPr>
        <p:grpSpPr>
          <a:xfrm>
            <a:off x="1577535" y="2389721"/>
            <a:ext cx="7948546" cy="595277"/>
            <a:chOff x="520218" y="437796"/>
            <a:chExt cx="9236734" cy="691752"/>
          </a:xfrm>
        </p:grpSpPr>
        <p:sp>
          <p:nvSpPr>
            <p:cNvPr id="5" name="矩形: 圆角 4"/>
            <p:cNvSpPr/>
            <p:nvPr>
              <p:custDataLst>
                <p:tags r:id="rId1"/>
              </p:custDataLst>
            </p:nvPr>
          </p:nvSpPr>
          <p:spPr>
            <a:xfrm>
              <a:off x="520218" y="437796"/>
              <a:ext cx="684468" cy="691752"/>
            </a:xfrm>
            <a:prstGeom prst="roundRect">
              <a:avLst/>
            </a:prstGeom>
            <a:noFill/>
            <a:ln w="34925">
              <a:gradFill>
                <a:gsLst>
                  <a:gs pos="0">
                    <a:srgbClr val="62FFFF"/>
                  </a:gs>
                  <a:gs pos="68000">
                    <a:srgbClr val="0D69FF"/>
                  </a:gs>
                  <a:gs pos="43000">
                    <a:srgbClr val="0D69FF"/>
                  </a:gs>
                  <a:gs pos="100000">
                    <a:srgbClr val="62FFFF"/>
                  </a:gs>
                </a:gsLst>
                <a:lin ang="5400000" scaled="1"/>
              </a:gra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  <p:sp>
          <p:nvSpPr>
            <p:cNvPr id="8" name="文本框 7"/>
            <p:cNvSpPr txBox="1"/>
            <p:nvPr>
              <p:custDataLst>
                <p:tags r:id="rId2"/>
              </p:custDataLst>
            </p:nvPr>
          </p:nvSpPr>
          <p:spPr>
            <a:xfrm>
              <a:off x="1301959" y="529140"/>
              <a:ext cx="8454993" cy="53498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R="0" lvl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任务一 Jupyter Notebook的安装与运行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" name="椭圆 106"/>
            <p:cNvSpPr/>
            <p:nvPr>
              <p:custDataLst>
                <p:tags r:id="rId3"/>
              </p:custDataLst>
            </p:nvPr>
          </p:nvSpPr>
          <p:spPr>
            <a:xfrm>
              <a:off x="658980" y="573932"/>
              <a:ext cx="406944" cy="419480"/>
            </a:xfrm>
            <a:custGeom>
              <a:avLst/>
              <a:gdLst>
                <a:gd name="connsiteX0" fmla="*/ 157951 w 327026"/>
                <a:gd name="connsiteY0" fmla="*/ 134938 h 337100"/>
                <a:gd name="connsiteX1" fmla="*/ 327026 w 327026"/>
                <a:gd name="connsiteY1" fmla="*/ 239958 h 337100"/>
                <a:gd name="connsiteX2" fmla="*/ 259660 w 327026"/>
                <a:gd name="connsiteY2" fmla="*/ 254398 h 337100"/>
                <a:gd name="connsiteX3" fmla="*/ 295325 w 327026"/>
                <a:gd name="connsiteY3" fmla="*/ 305595 h 337100"/>
                <a:gd name="connsiteX4" fmla="*/ 292683 w 327026"/>
                <a:gd name="connsiteY4" fmla="*/ 334475 h 337100"/>
                <a:gd name="connsiteX5" fmla="*/ 263623 w 327026"/>
                <a:gd name="connsiteY5" fmla="*/ 326599 h 337100"/>
                <a:gd name="connsiteX6" fmla="*/ 227959 w 327026"/>
                <a:gd name="connsiteY6" fmla="*/ 275402 h 337100"/>
                <a:gd name="connsiteX7" fmla="*/ 192294 w 327026"/>
                <a:gd name="connsiteY7" fmla="*/ 333162 h 337100"/>
                <a:gd name="connsiteX8" fmla="*/ 153988 w 327026"/>
                <a:gd name="connsiteY8" fmla="*/ 137564 h 337100"/>
                <a:gd name="connsiteX9" fmla="*/ 157951 w 327026"/>
                <a:gd name="connsiteY9" fmla="*/ 134938 h 337100"/>
                <a:gd name="connsiteX10" fmla="*/ 287448 w 327026"/>
                <a:gd name="connsiteY10" fmla="*/ 96838 h 337100"/>
                <a:gd name="connsiteX11" fmla="*/ 270368 w 327026"/>
                <a:gd name="connsiteY11" fmla="*/ 108528 h 337100"/>
                <a:gd name="connsiteX12" fmla="*/ 280879 w 327026"/>
                <a:gd name="connsiteY12" fmla="*/ 150092 h 337100"/>
                <a:gd name="connsiteX13" fmla="*/ 301899 w 327026"/>
                <a:gd name="connsiteY13" fmla="*/ 182563 h 337100"/>
                <a:gd name="connsiteX14" fmla="*/ 303213 w 327026"/>
                <a:gd name="connsiteY14" fmla="*/ 161781 h 337100"/>
                <a:gd name="connsiteX15" fmla="*/ 287448 w 327026"/>
                <a:gd name="connsiteY15" fmla="*/ 96838 h 337100"/>
                <a:gd name="connsiteX16" fmla="*/ 160474 w 327026"/>
                <a:gd name="connsiteY16" fmla="*/ 0 h 337100"/>
                <a:gd name="connsiteX17" fmla="*/ 322263 w 327026"/>
                <a:gd name="connsiteY17" fmla="*/ 161925 h 337100"/>
                <a:gd name="connsiteX18" fmla="*/ 314371 w 327026"/>
                <a:gd name="connsiteY18" fmla="*/ 211951 h 337100"/>
                <a:gd name="connsiteX19" fmla="*/ 242026 w 327026"/>
                <a:gd name="connsiteY19" fmla="*/ 165875 h 337100"/>
                <a:gd name="connsiteX20" fmla="*/ 259126 w 327026"/>
                <a:gd name="connsiteY20" fmla="*/ 139545 h 337100"/>
                <a:gd name="connsiteX21" fmla="*/ 244657 w 327026"/>
                <a:gd name="connsiteY21" fmla="*/ 94785 h 337100"/>
                <a:gd name="connsiteX22" fmla="*/ 203881 w 327026"/>
                <a:gd name="connsiteY22" fmla="*/ 63190 h 337100"/>
                <a:gd name="connsiteX23" fmla="*/ 186781 w 327026"/>
                <a:gd name="connsiteY23" fmla="*/ 22380 h 337100"/>
                <a:gd name="connsiteX24" fmla="*/ 160474 w 327026"/>
                <a:gd name="connsiteY24" fmla="*/ 19747 h 337100"/>
                <a:gd name="connsiteX25" fmla="*/ 74975 w 327026"/>
                <a:gd name="connsiteY25" fmla="*/ 48709 h 337100"/>
                <a:gd name="connsiteX26" fmla="*/ 86814 w 327026"/>
                <a:gd name="connsiteY26" fmla="*/ 86886 h 337100"/>
                <a:gd name="connsiteX27" fmla="*/ 53930 w 327026"/>
                <a:gd name="connsiteY27" fmla="*/ 111899 h 337100"/>
                <a:gd name="connsiteX28" fmla="*/ 53930 w 327026"/>
                <a:gd name="connsiteY28" fmla="*/ 140862 h 337100"/>
                <a:gd name="connsiteX29" fmla="*/ 59191 w 327026"/>
                <a:gd name="connsiteY29" fmla="*/ 157976 h 337100"/>
                <a:gd name="connsiteX30" fmla="*/ 21046 w 327026"/>
                <a:gd name="connsiteY30" fmla="*/ 181672 h 337100"/>
                <a:gd name="connsiteX31" fmla="*/ 35515 w 327026"/>
                <a:gd name="connsiteY31" fmla="*/ 227748 h 337100"/>
                <a:gd name="connsiteX32" fmla="*/ 59191 w 327026"/>
                <a:gd name="connsiteY32" fmla="*/ 190887 h 337100"/>
                <a:gd name="connsiteX33" fmla="*/ 89444 w 327026"/>
                <a:gd name="connsiteY33" fmla="*/ 198786 h 337100"/>
                <a:gd name="connsiteX34" fmla="*/ 122328 w 327026"/>
                <a:gd name="connsiteY34" fmla="*/ 215900 h 337100"/>
                <a:gd name="connsiteX35" fmla="*/ 96021 w 327026"/>
                <a:gd name="connsiteY35" fmla="*/ 248812 h 337100"/>
                <a:gd name="connsiteX36" fmla="*/ 86814 w 327026"/>
                <a:gd name="connsiteY36" fmla="*/ 283040 h 337100"/>
                <a:gd name="connsiteX37" fmla="*/ 160474 w 327026"/>
                <a:gd name="connsiteY37" fmla="*/ 304103 h 337100"/>
                <a:gd name="connsiteX38" fmla="*/ 167051 w 327026"/>
                <a:gd name="connsiteY38" fmla="*/ 302787 h 337100"/>
                <a:gd name="connsiteX39" fmla="*/ 170997 w 327026"/>
                <a:gd name="connsiteY39" fmla="*/ 322534 h 337100"/>
                <a:gd name="connsiteX40" fmla="*/ 160474 w 327026"/>
                <a:gd name="connsiteY40" fmla="*/ 323850 h 337100"/>
                <a:gd name="connsiteX41" fmla="*/ 0 w 327026"/>
                <a:gd name="connsiteY41" fmla="*/ 161925 h 337100"/>
                <a:gd name="connsiteX42" fmla="*/ 160474 w 327026"/>
                <a:gd name="connsiteY42" fmla="*/ 0 h 33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7026" h="337100">
                  <a:moveTo>
                    <a:pt x="157951" y="134938"/>
                  </a:moveTo>
                  <a:cubicBezTo>
                    <a:pt x="157951" y="134938"/>
                    <a:pt x="157951" y="134938"/>
                    <a:pt x="327026" y="239958"/>
                  </a:cubicBezTo>
                  <a:cubicBezTo>
                    <a:pt x="327026" y="239958"/>
                    <a:pt x="327026" y="239958"/>
                    <a:pt x="259660" y="254398"/>
                  </a:cubicBezTo>
                  <a:lnTo>
                    <a:pt x="295325" y="305595"/>
                  </a:lnTo>
                  <a:cubicBezTo>
                    <a:pt x="301929" y="316097"/>
                    <a:pt x="300608" y="327911"/>
                    <a:pt x="292683" y="334475"/>
                  </a:cubicBezTo>
                  <a:cubicBezTo>
                    <a:pt x="283436" y="339726"/>
                    <a:pt x="271548" y="337101"/>
                    <a:pt x="263623" y="326599"/>
                  </a:cubicBezTo>
                  <a:cubicBezTo>
                    <a:pt x="263623" y="326599"/>
                    <a:pt x="263623" y="326599"/>
                    <a:pt x="227959" y="275402"/>
                  </a:cubicBezTo>
                  <a:cubicBezTo>
                    <a:pt x="227959" y="275402"/>
                    <a:pt x="227959" y="275402"/>
                    <a:pt x="192294" y="333162"/>
                  </a:cubicBezTo>
                  <a:cubicBezTo>
                    <a:pt x="192294" y="333162"/>
                    <a:pt x="192294" y="333162"/>
                    <a:pt x="153988" y="137564"/>
                  </a:cubicBezTo>
                  <a:cubicBezTo>
                    <a:pt x="153988" y="137564"/>
                    <a:pt x="153988" y="137564"/>
                    <a:pt x="157951" y="134938"/>
                  </a:cubicBezTo>
                  <a:close/>
                  <a:moveTo>
                    <a:pt x="287448" y="96838"/>
                  </a:moveTo>
                  <a:cubicBezTo>
                    <a:pt x="280879" y="99436"/>
                    <a:pt x="272996" y="103332"/>
                    <a:pt x="270368" y="108528"/>
                  </a:cubicBezTo>
                  <a:cubicBezTo>
                    <a:pt x="265113" y="117620"/>
                    <a:pt x="271682" y="143597"/>
                    <a:pt x="280879" y="150092"/>
                  </a:cubicBezTo>
                  <a:cubicBezTo>
                    <a:pt x="292703" y="159184"/>
                    <a:pt x="299272" y="170873"/>
                    <a:pt x="301899" y="182563"/>
                  </a:cubicBezTo>
                  <a:cubicBezTo>
                    <a:pt x="303213" y="176069"/>
                    <a:pt x="303213" y="168276"/>
                    <a:pt x="303213" y="161781"/>
                  </a:cubicBezTo>
                  <a:cubicBezTo>
                    <a:pt x="303213" y="138402"/>
                    <a:pt x="297958" y="116321"/>
                    <a:pt x="287448" y="96838"/>
                  </a:cubicBezTo>
                  <a:close/>
                  <a:moveTo>
                    <a:pt x="160474" y="0"/>
                  </a:moveTo>
                  <a:cubicBezTo>
                    <a:pt x="249918" y="0"/>
                    <a:pt x="322263" y="72405"/>
                    <a:pt x="322263" y="161925"/>
                  </a:cubicBezTo>
                  <a:cubicBezTo>
                    <a:pt x="322263" y="179039"/>
                    <a:pt x="319632" y="196153"/>
                    <a:pt x="314371" y="211951"/>
                  </a:cubicBezTo>
                  <a:cubicBezTo>
                    <a:pt x="314371" y="211951"/>
                    <a:pt x="314371" y="211951"/>
                    <a:pt x="242026" y="165875"/>
                  </a:cubicBezTo>
                  <a:cubicBezTo>
                    <a:pt x="247288" y="157976"/>
                    <a:pt x="257811" y="147444"/>
                    <a:pt x="259126" y="139545"/>
                  </a:cubicBezTo>
                  <a:cubicBezTo>
                    <a:pt x="260441" y="127697"/>
                    <a:pt x="251234" y="97418"/>
                    <a:pt x="244657" y="94785"/>
                  </a:cubicBezTo>
                  <a:cubicBezTo>
                    <a:pt x="238080" y="90836"/>
                    <a:pt x="218350" y="71089"/>
                    <a:pt x="203881" y="63190"/>
                  </a:cubicBezTo>
                  <a:cubicBezTo>
                    <a:pt x="193358" y="57924"/>
                    <a:pt x="188096" y="36861"/>
                    <a:pt x="186781" y="22380"/>
                  </a:cubicBezTo>
                  <a:cubicBezTo>
                    <a:pt x="177574" y="21063"/>
                    <a:pt x="169681" y="19747"/>
                    <a:pt x="160474" y="19747"/>
                  </a:cubicBezTo>
                  <a:cubicBezTo>
                    <a:pt x="128905" y="19747"/>
                    <a:pt x="98652" y="30279"/>
                    <a:pt x="74975" y="48709"/>
                  </a:cubicBezTo>
                  <a:cubicBezTo>
                    <a:pt x="81552" y="59241"/>
                    <a:pt x="93390" y="78988"/>
                    <a:pt x="86814" y="86886"/>
                  </a:cubicBezTo>
                  <a:cubicBezTo>
                    <a:pt x="78921" y="100051"/>
                    <a:pt x="53930" y="100051"/>
                    <a:pt x="53930" y="111899"/>
                  </a:cubicBezTo>
                  <a:cubicBezTo>
                    <a:pt x="53930" y="123747"/>
                    <a:pt x="52614" y="135596"/>
                    <a:pt x="53930" y="140862"/>
                  </a:cubicBezTo>
                  <a:cubicBezTo>
                    <a:pt x="55245" y="146128"/>
                    <a:pt x="69714" y="150077"/>
                    <a:pt x="59191" y="157976"/>
                  </a:cubicBezTo>
                  <a:cubicBezTo>
                    <a:pt x="52614" y="164558"/>
                    <a:pt x="32884" y="175090"/>
                    <a:pt x="21046" y="181672"/>
                  </a:cubicBezTo>
                  <a:cubicBezTo>
                    <a:pt x="22361" y="197470"/>
                    <a:pt x="27622" y="213267"/>
                    <a:pt x="35515" y="227748"/>
                  </a:cubicBezTo>
                  <a:cubicBezTo>
                    <a:pt x="38145" y="219850"/>
                    <a:pt x="49984" y="192204"/>
                    <a:pt x="59191" y="190887"/>
                  </a:cubicBezTo>
                  <a:cubicBezTo>
                    <a:pt x="69714" y="188254"/>
                    <a:pt x="78921" y="185621"/>
                    <a:pt x="89444" y="198786"/>
                  </a:cubicBezTo>
                  <a:cubicBezTo>
                    <a:pt x="99967" y="211951"/>
                    <a:pt x="114436" y="215900"/>
                    <a:pt x="122328" y="215900"/>
                  </a:cubicBezTo>
                  <a:cubicBezTo>
                    <a:pt x="130220" y="215900"/>
                    <a:pt x="121013" y="243546"/>
                    <a:pt x="96021" y="248812"/>
                  </a:cubicBezTo>
                  <a:cubicBezTo>
                    <a:pt x="72345" y="252761"/>
                    <a:pt x="106544" y="283040"/>
                    <a:pt x="86814" y="283040"/>
                  </a:cubicBezTo>
                  <a:cubicBezTo>
                    <a:pt x="109175" y="296204"/>
                    <a:pt x="134167" y="304103"/>
                    <a:pt x="160474" y="304103"/>
                  </a:cubicBezTo>
                  <a:cubicBezTo>
                    <a:pt x="163105" y="304103"/>
                    <a:pt x="165735" y="302787"/>
                    <a:pt x="167051" y="302787"/>
                  </a:cubicBezTo>
                  <a:cubicBezTo>
                    <a:pt x="167051" y="302787"/>
                    <a:pt x="167051" y="302787"/>
                    <a:pt x="170997" y="322534"/>
                  </a:cubicBezTo>
                  <a:cubicBezTo>
                    <a:pt x="168366" y="322534"/>
                    <a:pt x="164420" y="323850"/>
                    <a:pt x="160474" y="323850"/>
                  </a:cubicBezTo>
                  <a:cubicBezTo>
                    <a:pt x="72345" y="323850"/>
                    <a:pt x="0" y="251445"/>
                    <a:pt x="0" y="161925"/>
                  </a:cubicBezTo>
                  <a:cubicBezTo>
                    <a:pt x="0" y="72405"/>
                    <a:pt x="72345" y="0"/>
                    <a:pt x="160474" y="0"/>
                  </a:cubicBezTo>
                  <a:close/>
                </a:path>
              </a:pathLst>
            </a:custGeom>
            <a:solidFill>
              <a:srgbClr val="62FFFF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577535" y="3625588"/>
            <a:ext cx="8775065" cy="595277"/>
            <a:chOff x="520218" y="437796"/>
            <a:chExt cx="10197203" cy="691752"/>
          </a:xfrm>
        </p:grpSpPr>
        <p:sp>
          <p:nvSpPr>
            <p:cNvPr id="11" name="矩形: 圆角 10"/>
            <p:cNvSpPr/>
            <p:nvPr>
              <p:custDataLst>
                <p:tags r:id="rId4"/>
              </p:custDataLst>
            </p:nvPr>
          </p:nvSpPr>
          <p:spPr>
            <a:xfrm>
              <a:off x="520218" y="437796"/>
              <a:ext cx="684468" cy="691752"/>
            </a:xfrm>
            <a:prstGeom prst="roundRect">
              <a:avLst/>
            </a:prstGeom>
            <a:noFill/>
            <a:ln w="34925">
              <a:gradFill>
                <a:gsLst>
                  <a:gs pos="0">
                    <a:srgbClr val="62FFFF"/>
                  </a:gs>
                  <a:gs pos="68000">
                    <a:srgbClr val="0D69FF"/>
                  </a:gs>
                  <a:gs pos="43000">
                    <a:srgbClr val="0D69FF"/>
                  </a:gs>
                  <a:gs pos="100000">
                    <a:srgbClr val="62FFFF"/>
                  </a:gs>
                </a:gsLst>
                <a:lin ang="5400000" scaled="1"/>
              </a:gra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  <p:sp>
          <p:nvSpPr>
            <p:cNvPr id="14" name="文本框 13"/>
            <p:cNvSpPr txBox="1"/>
            <p:nvPr>
              <p:custDataLst>
                <p:tags r:id="rId5"/>
              </p:custDataLst>
            </p:nvPr>
          </p:nvSpPr>
          <p:spPr>
            <a:xfrm>
              <a:off x="1301667" y="531511"/>
              <a:ext cx="9415754" cy="53498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R="0" lvl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任务二 Jupyter Notebook编程与诊断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3" name="椭圆 106"/>
            <p:cNvSpPr/>
            <p:nvPr>
              <p:custDataLst>
                <p:tags r:id="rId6"/>
              </p:custDataLst>
            </p:nvPr>
          </p:nvSpPr>
          <p:spPr>
            <a:xfrm>
              <a:off x="658980" y="573932"/>
              <a:ext cx="406944" cy="419480"/>
            </a:xfrm>
            <a:custGeom>
              <a:avLst/>
              <a:gdLst>
                <a:gd name="connsiteX0" fmla="*/ 157951 w 327026"/>
                <a:gd name="connsiteY0" fmla="*/ 134938 h 337100"/>
                <a:gd name="connsiteX1" fmla="*/ 327026 w 327026"/>
                <a:gd name="connsiteY1" fmla="*/ 239958 h 337100"/>
                <a:gd name="connsiteX2" fmla="*/ 259660 w 327026"/>
                <a:gd name="connsiteY2" fmla="*/ 254398 h 337100"/>
                <a:gd name="connsiteX3" fmla="*/ 295325 w 327026"/>
                <a:gd name="connsiteY3" fmla="*/ 305595 h 337100"/>
                <a:gd name="connsiteX4" fmla="*/ 292683 w 327026"/>
                <a:gd name="connsiteY4" fmla="*/ 334475 h 337100"/>
                <a:gd name="connsiteX5" fmla="*/ 263623 w 327026"/>
                <a:gd name="connsiteY5" fmla="*/ 326599 h 337100"/>
                <a:gd name="connsiteX6" fmla="*/ 227959 w 327026"/>
                <a:gd name="connsiteY6" fmla="*/ 275402 h 337100"/>
                <a:gd name="connsiteX7" fmla="*/ 192294 w 327026"/>
                <a:gd name="connsiteY7" fmla="*/ 333162 h 337100"/>
                <a:gd name="connsiteX8" fmla="*/ 153988 w 327026"/>
                <a:gd name="connsiteY8" fmla="*/ 137564 h 337100"/>
                <a:gd name="connsiteX9" fmla="*/ 157951 w 327026"/>
                <a:gd name="connsiteY9" fmla="*/ 134938 h 337100"/>
                <a:gd name="connsiteX10" fmla="*/ 287448 w 327026"/>
                <a:gd name="connsiteY10" fmla="*/ 96838 h 337100"/>
                <a:gd name="connsiteX11" fmla="*/ 270368 w 327026"/>
                <a:gd name="connsiteY11" fmla="*/ 108528 h 337100"/>
                <a:gd name="connsiteX12" fmla="*/ 280879 w 327026"/>
                <a:gd name="connsiteY12" fmla="*/ 150092 h 337100"/>
                <a:gd name="connsiteX13" fmla="*/ 301899 w 327026"/>
                <a:gd name="connsiteY13" fmla="*/ 182563 h 337100"/>
                <a:gd name="connsiteX14" fmla="*/ 303213 w 327026"/>
                <a:gd name="connsiteY14" fmla="*/ 161781 h 337100"/>
                <a:gd name="connsiteX15" fmla="*/ 287448 w 327026"/>
                <a:gd name="connsiteY15" fmla="*/ 96838 h 337100"/>
                <a:gd name="connsiteX16" fmla="*/ 160474 w 327026"/>
                <a:gd name="connsiteY16" fmla="*/ 0 h 337100"/>
                <a:gd name="connsiteX17" fmla="*/ 322263 w 327026"/>
                <a:gd name="connsiteY17" fmla="*/ 161925 h 337100"/>
                <a:gd name="connsiteX18" fmla="*/ 314371 w 327026"/>
                <a:gd name="connsiteY18" fmla="*/ 211951 h 337100"/>
                <a:gd name="connsiteX19" fmla="*/ 242026 w 327026"/>
                <a:gd name="connsiteY19" fmla="*/ 165875 h 337100"/>
                <a:gd name="connsiteX20" fmla="*/ 259126 w 327026"/>
                <a:gd name="connsiteY20" fmla="*/ 139545 h 337100"/>
                <a:gd name="connsiteX21" fmla="*/ 244657 w 327026"/>
                <a:gd name="connsiteY21" fmla="*/ 94785 h 337100"/>
                <a:gd name="connsiteX22" fmla="*/ 203881 w 327026"/>
                <a:gd name="connsiteY22" fmla="*/ 63190 h 337100"/>
                <a:gd name="connsiteX23" fmla="*/ 186781 w 327026"/>
                <a:gd name="connsiteY23" fmla="*/ 22380 h 337100"/>
                <a:gd name="connsiteX24" fmla="*/ 160474 w 327026"/>
                <a:gd name="connsiteY24" fmla="*/ 19747 h 337100"/>
                <a:gd name="connsiteX25" fmla="*/ 74975 w 327026"/>
                <a:gd name="connsiteY25" fmla="*/ 48709 h 337100"/>
                <a:gd name="connsiteX26" fmla="*/ 86814 w 327026"/>
                <a:gd name="connsiteY26" fmla="*/ 86886 h 337100"/>
                <a:gd name="connsiteX27" fmla="*/ 53930 w 327026"/>
                <a:gd name="connsiteY27" fmla="*/ 111899 h 337100"/>
                <a:gd name="connsiteX28" fmla="*/ 53930 w 327026"/>
                <a:gd name="connsiteY28" fmla="*/ 140862 h 337100"/>
                <a:gd name="connsiteX29" fmla="*/ 59191 w 327026"/>
                <a:gd name="connsiteY29" fmla="*/ 157976 h 337100"/>
                <a:gd name="connsiteX30" fmla="*/ 21046 w 327026"/>
                <a:gd name="connsiteY30" fmla="*/ 181672 h 337100"/>
                <a:gd name="connsiteX31" fmla="*/ 35515 w 327026"/>
                <a:gd name="connsiteY31" fmla="*/ 227748 h 337100"/>
                <a:gd name="connsiteX32" fmla="*/ 59191 w 327026"/>
                <a:gd name="connsiteY32" fmla="*/ 190887 h 337100"/>
                <a:gd name="connsiteX33" fmla="*/ 89444 w 327026"/>
                <a:gd name="connsiteY33" fmla="*/ 198786 h 337100"/>
                <a:gd name="connsiteX34" fmla="*/ 122328 w 327026"/>
                <a:gd name="connsiteY34" fmla="*/ 215900 h 337100"/>
                <a:gd name="connsiteX35" fmla="*/ 96021 w 327026"/>
                <a:gd name="connsiteY35" fmla="*/ 248812 h 337100"/>
                <a:gd name="connsiteX36" fmla="*/ 86814 w 327026"/>
                <a:gd name="connsiteY36" fmla="*/ 283040 h 337100"/>
                <a:gd name="connsiteX37" fmla="*/ 160474 w 327026"/>
                <a:gd name="connsiteY37" fmla="*/ 304103 h 337100"/>
                <a:gd name="connsiteX38" fmla="*/ 167051 w 327026"/>
                <a:gd name="connsiteY38" fmla="*/ 302787 h 337100"/>
                <a:gd name="connsiteX39" fmla="*/ 170997 w 327026"/>
                <a:gd name="connsiteY39" fmla="*/ 322534 h 337100"/>
                <a:gd name="connsiteX40" fmla="*/ 160474 w 327026"/>
                <a:gd name="connsiteY40" fmla="*/ 323850 h 337100"/>
                <a:gd name="connsiteX41" fmla="*/ 0 w 327026"/>
                <a:gd name="connsiteY41" fmla="*/ 161925 h 337100"/>
                <a:gd name="connsiteX42" fmla="*/ 160474 w 327026"/>
                <a:gd name="connsiteY42" fmla="*/ 0 h 33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7026" h="337100">
                  <a:moveTo>
                    <a:pt x="157951" y="134938"/>
                  </a:moveTo>
                  <a:cubicBezTo>
                    <a:pt x="157951" y="134938"/>
                    <a:pt x="157951" y="134938"/>
                    <a:pt x="327026" y="239958"/>
                  </a:cubicBezTo>
                  <a:cubicBezTo>
                    <a:pt x="327026" y="239958"/>
                    <a:pt x="327026" y="239958"/>
                    <a:pt x="259660" y="254398"/>
                  </a:cubicBezTo>
                  <a:lnTo>
                    <a:pt x="295325" y="305595"/>
                  </a:lnTo>
                  <a:cubicBezTo>
                    <a:pt x="301929" y="316097"/>
                    <a:pt x="300608" y="327911"/>
                    <a:pt x="292683" y="334475"/>
                  </a:cubicBezTo>
                  <a:cubicBezTo>
                    <a:pt x="283436" y="339726"/>
                    <a:pt x="271548" y="337101"/>
                    <a:pt x="263623" y="326599"/>
                  </a:cubicBezTo>
                  <a:cubicBezTo>
                    <a:pt x="263623" y="326599"/>
                    <a:pt x="263623" y="326599"/>
                    <a:pt x="227959" y="275402"/>
                  </a:cubicBezTo>
                  <a:cubicBezTo>
                    <a:pt x="227959" y="275402"/>
                    <a:pt x="227959" y="275402"/>
                    <a:pt x="192294" y="333162"/>
                  </a:cubicBezTo>
                  <a:cubicBezTo>
                    <a:pt x="192294" y="333162"/>
                    <a:pt x="192294" y="333162"/>
                    <a:pt x="153988" y="137564"/>
                  </a:cubicBezTo>
                  <a:cubicBezTo>
                    <a:pt x="153988" y="137564"/>
                    <a:pt x="153988" y="137564"/>
                    <a:pt x="157951" y="134938"/>
                  </a:cubicBezTo>
                  <a:close/>
                  <a:moveTo>
                    <a:pt x="287448" y="96838"/>
                  </a:moveTo>
                  <a:cubicBezTo>
                    <a:pt x="280879" y="99436"/>
                    <a:pt x="272996" y="103332"/>
                    <a:pt x="270368" y="108528"/>
                  </a:cubicBezTo>
                  <a:cubicBezTo>
                    <a:pt x="265113" y="117620"/>
                    <a:pt x="271682" y="143597"/>
                    <a:pt x="280879" y="150092"/>
                  </a:cubicBezTo>
                  <a:cubicBezTo>
                    <a:pt x="292703" y="159184"/>
                    <a:pt x="299272" y="170873"/>
                    <a:pt x="301899" y="182563"/>
                  </a:cubicBezTo>
                  <a:cubicBezTo>
                    <a:pt x="303213" y="176069"/>
                    <a:pt x="303213" y="168276"/>
                    <a:pt x="303213" y="161781"/>
                  </a:cubicBezTo>
                  <a:cubicBezTo>
                    <a:pt x="303213" y="138402"/>
                    <a:pt x="297958" y="116321"/>
                    <a:pt x="287448" y="96838"/>
                  </a:cubicBezTo>
                  <a:close/>
                  <a:moveTo>
                    <a:pt x="160474" y="0"/>
                  </a:moveTo>
                  <a:cubicBezTo>
                    <a:pt x="249918" y="0"/>
                    <a:pt x="322263" y="72405"/>
                    <a:pt x="322263" y="161925"/>
                  </a:cubicBezTo>
                  <a:cubicBezTo>
                    <a:pt x="322263" y="179039"/>
                    <a:pt x="319632" y="196153"/>
                    <a:pt x="314371" y="211951"/>
                  </a:cubicBezTo>
                  <a:cubicBezTo>
                    <a:pt x="314371" y="211951"/>
                    <a:pt x="314371" y="211951"/>
                    <a:pt x="242026" y="165875"/>
                  </a:cubicBezTo>
                  <a:cubicBezTo>
                    <a:pt x="247288" y="157976"/>
                    <a:pt x="257811" y="147444"/>
                    <a:pt x="259126" y="139545"/>
                  </a:cubicBezTo>
                  <a:cubicBezTo>
                    <a:pt x="260441" y="127697"/>
                    <a:pt x="251234" y="97418"/>
                    <a:pt x="244657" y="94785"/>
                  </a:cubicBezTo>
                  <a:cubicBezTo>
                    <a:pt x="238080" y="90836"/>
                    <a:pt x="218350" y="71089"/>
                    <a:pt x="203881" y="63190"/>
                  </a:cubicBezTo>
                  <a:cubicBezTo>
                    <a:pt x="193358" y="57924"/>
                    <a:pt x="188096" y="36861"/>
                    <a:pt x="186781" y="22380"/>
                  </a:cubicBezTo>
                  <a:cubicBezTo>
                    <a:pt x="177574" y="21063"/>
                    <a:pt x="169681" y="19747"/>
                    <a:pt x="160474" y="19747"/>
                  </a:cubicBezTo>
                  <a:cubicBezTo>
                    <a:pt x="128905" y="19747"/>
                    <a:pt x="98652" y="30279"/>
                    <a:pt x="74975" y="48709"/>
                  </a:cubicBezTo>
                  <a:cubicBezTo>
                    <a:pt x="81552" y="59241"/>
                    <a:pt x="93390" y="78988"/>
                    <a:pt x="86814" y="86886"/>
                  </a:cubicBezTo>
                  <a:cubicBezTo>
                    <a:pt x="78921" y="100051"/>
                    <a:pt x="53930" y="100051"/>
                    <a:pt x="53930" y="111899"/>
                  </a:cubicBezTo>
                  <a:cubicBezTo>
                    <a:pt x="53930" y="123747"/>
                    <a:pt x="52614" y="135596"/>
                    <a:pt x="53930" y="140862"/>
                  </a:cubicBezTo>
                  <a:cubicBezTo>
                    <a:pt x="55245" y="146128"/>
                    <a:pt x="69714" y="150077"/>
                    <a:pt x="59191" y="157976"/>
                  </a:cubicBezTo>
                  <a:cubicBezTo>
                    <a:pt x="52614" y="164558"/>
                    <a:pt x="32884" y="175090"/>
                    <a:pt x="21046" y="181672"/>
                  </a:cubicBezTo>
                  <a:cubicBezTo>
                    <a:pt x="22361" y="197470"/>
                    <a:pt x="27622" y="213267"/>
                    <a:pt x="35515" y="227748"/>
                  </a:cubicBezTo>
                  <a:cubicBezTo>
                    <a:pt x="38145" y="219850"/>
                    <a:pt x="49984" y="192204"/>
                    <a:pt x="59191" y="190887"/>
                  </a:cubicBezTo>
                  <a:cubicBezTo>
                    <a:pt x="69714" y="188254"/>
                    <a:pt x="78921" y="185621"/>
                    <a:pt x="89444" y="198786"/>
                  </a:cubicBezTo>
                  <a:cubicBezTo>
                    <a:pt x="99967" y="211951"/>
                    <a:pt x="114436" y="215900"/>
                    <a:pt x="122328" y="215900"/>
                  </a:cubicBezTo>
                  <a:cubicBezTo>
                    <a:pt x="130220" y="215900"/>
                    <a:pt x="121013" y="243546"/>
                    <a:pt x="96021" y="248812"/>
                  </a:cubicBezTo>
                  <a:cubicBezTo>
                    <a:pt x="72345" y="252761"/>
                    <a:pt x="106544" y="283040"/>
                    <a:pt x="86814" y="283040"/>
                  </a:cubicBezTo>
                  <a:cubicBezTo>
                    <a:pt x="109175" y="296204"/>
                    <a:pt x="134167" y="304103"/>
                    <a:pt x="160474" y="304103"/>
                  </a:cubicBezTo>
                  <a:cubicBezTo>
                    <a:pt x="163105" y="304103"/>
                    <a:pt x="165735" y="302787"/>
                    <a:pt x="167051" y="302787"/>
                  </a:cubicBezTo>
                  <a:cubicBezTo>
                    <a:pt x="167051" y="302787"/>
                    <a:pt x="167051" y="302787"/>
                    <a:pt x="170997" y="322534"/>
                  </a:cubicBezTo>
                  <a:cubicBezTo>
                    <a:pt x="168366" y="322534"/>
                    <a:pt x="164420" y="323850"/>
                    <a:pt x="160474" y="323850"/>
                  </a:cubicBezTo>
                  <a:cubicBezTo>
                    <a:pt x="72345" y="323850"/>
                    <a:pt x="0" y="251445"/>
                    <a:pt x="0" y="161925"/>
                  </a:cubicBezTo>
                  <a:cubicBezTo>
                    <a:pt x="0" y="72405"/>
                    <a:pt x="72345" y="0"/>
                    <a:pt x="160474" y="0"/>
                  </a:cubicBezTo>
                  <a:close/>
                </a:path>
              </a:pathLst>
            </a:custGeom>
            <a:solidFill>
              <a:srgbClr val="62FFFF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600">
                <a:solidFill>
                  <a:srgbClr val="0070C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5864" y="1797214"/>
            <a:ext cx="10605711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本任务主要介绍</a:t>
            </a:r>
            <a:r>
              <a:rPr kumimoji="0" 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Anaconda</a:t>
            </a:r>
            <a:r>
              <a:rPr kumimoji="0"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的安装</a:t>
            </a: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以及在安装中的注意事项</a:t>
            </a:r>
            <a:r>
              <a:rPr kumimoji="0" 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，以及</a:t>
            </a: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Jupyter Notebook的</a:t>
            </a:r>
            <a:r>
              <a:rPr kumimoji="0" 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使用。</a:t>
            </a:r>
            <a:endParaRPr kumimoji="0" 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3"/>
            </p:custDataLst>
          </p:nvPr>
        </p:nvSpPr>
        <p:spPr>
          <a:xfrm>
            <a:off x="566928" y="1134971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任务介绍</a:t>
            </a:r>
            <a:endParaRPr 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标题 2"/>
          <p:cNvSpPr>
            <a:spLocks noGrp="1"/>
          </p:cNvSpPr>
          <p:nvPr>
            <p:ph type="title" idx="4294967295"/>
            <p:custDataLst>
              <p:tags r:id="rId4"/>
            </p:custDataLst>
          </p:nvPr>
        </p:nvSpPr>
        <p:spPr>
          <a:xfrm>
            <a:off x="0" y="282575"/>
            <a:ext cx="10972800" cy="528638"/>
          </a:xfrm>
        </p:spPr>
        <p:txBody>
          <a:bodyPr/>
          <a:p>
            <a:r>
              <a:rPr lang="en-US" altLang="zh-CN" dirty="0"/>
              <a:t>   </a:t>
            </a:r>
            <a:r>
              <a:rPr lang="zh-CN" altLang="en-US" dirty="0"/>
              <a:t>子任务1 Jupyter Notebook和</a:t>
            </a:r>
            <a:br>
              <a:rPr lang="zh-CN" altLang="en-US" dirty="0"/>
            </a:br>
            <a:r>
              <a:rPr lang="zh-CN" altLang="en-US" dirty="0"/>
              <a:t> </a:t>
            </a:r>
            <a:r>
              <a:rPr lang="en-US" altLang="zh-CN" dirty="0"/>
              <a:t>  </a:t>
            </a:r>
            <a:r>
              <a:rPr lang="zh-CN" altLang="en-US" dirty="0"/>
              <a:t>数据分析相关的Python库的安装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标题 2"/>
          <p:cNvSpPr>
            <a:spLocks noGrp="1"/>
          </p:cNvSpPr>
          <p:nvPr>
            <p:ph type="title" idx="4294967295"/>
          </p:nvPr>
        </p:nvSpPr>
        <p:spPr>
          <a:xfrm>
            <a:off x="0" y="282575"/>
            <a:ext cx="10972800" cy="528638"/>
          </a:xfrm>
        </p:spPr>
        <p:txBody>
          <a:bodyPr/>
          <a:lstStyle/>
          <a:p>
            <a:r>
              <a:rPr lang="en-US" altLang="zh-CN" dirty="0"/>
              <a:t>   </a:t>
            </a:r>
            <a:r>
              <a:rPr lang="zh-CN" altLang="en-US" dirty="0"/>
              <a:t>子任务1 Jupyter Notebook和</a:t>
            </a:r>
            <a:br>
              <a:rPr lang="zh-CN" altLang="en-US" dirty="0"/>
            </a:br>
            <a:r>
              <a:rPr lang="zh-CN" altLang="en-US" dirty="0"/>
              <a:t> </a:t>
            </a:r>
            <a:r>
              <a:rPr lang="en-US" altLang="zh-CN" dirty="0"/>
              <a:t>  </a:t>
            </a:r>
            <a:r>
              <a:rPr lang="zh-CN" altLang="en-US" dirty="0"/>
              <a:t>数据分析相关的Python库的安装</a:t>
            </a:r>
            <a:endParaRPr lang="zh-CN" altLang="en-US" dirty="0"/>
          </a:p>
        </p:txBody>
      </p:sp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5864" y="1797214"/>
            <a:ext cx="10605711" cy="4246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Python是一种语法简洁、易于理解的高级编程语言，程序开发者的根据不同的使用场景开发了不同Python库，由于Python库与库之间有时存在依赖关系，手动安装Python库容易出错。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为了解决这个问题</a:t>
            </a:r>
            <a:r>
              <a:rPr kumimoji="0" sz="2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Anaconda</a:t>
            </a: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</a:t>
            </a:r>
            <a:r>
              <a:rPr kumimoji="0" 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运</a:t>
            </a: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而生，它针对常用Python库进行了内置，例如内置了在数据分析中常用的处理表格数据的Numpy库、将数据分析过程及结果展示为直方图、折线图等统计图的Matplotlib库等，帮助使用者省去解决了库与库之间的依赖问题，使用户更专注于使用程序解决问题。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sz="2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Jupyter Notebook </a:t>
            </a:r>
            <a:r>
              <a:rPr kumimoji="0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也是在Anaconda中已经预装好的软件，安装Anaconda之后，Jupyter Notebook环境自动安装好了。</a:t>
            </a:r>
            <a:endParaRPr kumimoji="0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3"/>
            </p:custDataLst>
          </p:nvPr>
        </p:nvSpPr>
        <p:spPr>
          <a:xfrm>
            <a:off x="566928" y="1134971"/>
            <a:ext cx="226123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Anaco</a:t>
            </a:r>
            <a:r>
              <a:rPr 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n</a:t>
            </a:r>
            <a:r>
              <a:rPr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da简介</a:t>
            </a:r>
            <a:endParaRPr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标题 2"/>
          <p:cNvSpPr>
            <a:spLocks noGrp="1"/>
          </p:cNvSpPr>
          <p:nvPr>
            <p:ph type="title" idx="4294967295"/>
          </p:nvPr>
        </p:nvSpPr>
        <p:spPr>
          <a:xfrm>
            <a:off x="0" y="282575"/>
            <a:ext cx="10972800" cy="528955"/>
          </a:xfrm>
        </p:spPr>
        <p:txBody>
          <a:bodyPr/>
          <a:lstStyle/>
          <a:p>
            <a:r>
              <a:rPr lang="en-US" altLang="zh-CN" dirty="0"/>
              <a:t>   </a:t>
            </a:r>
            <a:r>
              <a:rPr lang="zh-CN" altLang="en-US" dirty="0"/>
              <a:t>子任务1 Jupyter Notebook和</a:t>
            </a:r>
            <a:br>
              <a:rPr lang="zh-CN" altLang="en-US" dirty="0"/>
            </a:br>
            <a:r>
              <a:rPr lang="zh-CN" altLang="en-US" dirty="0"/>
              <a:t> </a:t>
            </a:r>
            <a:r>
              <a:rPr lang="en-US" altLang="zh-CN" dirty="0"/>
              <a:t>  </a:t>
            </a:r>
            <a:r>
              <a:rPr lang="zh-CN" altLang="en-US" dirty="0"/>
              <a:t>数据分析相关的Python库的安装</a:t>
            </a:r>
            <a:endParaRPr lang="zh-CN" altLang="en-US" dirty="0"/>
          </a:p>
        </p:txBody>
      </p:sp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5864" y="1863889"/>
            <a:ext cx="10605711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在线资源：https://www.xueyinonline.com/detail/236294720</a:t>
            </a:r>
            <a:endParaRPr kumimoji="0" 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在【资料】</a:t>
            </a:r>
            <a:r>
              <a:rPr kumimoji="0"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kumimoji="0"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【项目一】中可以找到</a:t>
            </a:r>
            <a:r>
              <a:rPr kumimoji="0"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Anaconda</a:t>
            </a:r>
            <a:r>
              <a:rPr kumimoji="0"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的下载资源</a:t>
            </a:r>
            <a:endParaRPr kumimoji="0" 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endParaRPr kumimoji="0" 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3"/>
            </p:custDataLst>
          </p:nvPr>
        </p:nvSpPr>
        <p:spPr>
          <a:xfrm>
            <a:off x="566928" y="1134971"/>
            <a:ext cx="439483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从课程在线资源下载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Anaconda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3498215" y="3053715"/>
            <a:ext cx="5061585" cy="30810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标题 2"/>
          <p:cNvSpPr>
            <a:spLocks noGrp="1"/>
          </p:cNvSpPr>
          <p:nvPr>
            <p:ph type="title" idx="4294967295"/>
          </p:nvPr>
        </p:nvSpPr>
        <p:spPr>
          <a:xfrm>
            <a:off x="0" y="282575"/>
            <a:ext cx="10972800" cy="528955"/>
          </a:xfrm>
        </p:spPr>
        <p:txBody>
          <a:bodyPr/>
          <a:lstStyle/>
          <a:p>
            <a:r>
              <a:rPr lang="en-US" altLang="zh-CN" dirty="0"/>
              <a:t>   </a:t>
            </a:r>
            <a:r>
              <a:rPr lang="zh-CN" altLang="en-US" dirty="0"/>
              <a:t>子任务1 Jupyter Notebook和</a:t>
            </a:r>
            <a:br>
              <a:rPr lang="zh-CN" altLang="en-US" dirty="0"/>
            </a:br>
            <a:r>
              <a:rPr lang="zh-CN" altLang="en-US" dirty="0"/>
              <a:t> </a:t>
            </a:r>
            <a:r>
              <a:rPr lang="en-US" altLang="zh-CN" dirty="0"/>
              <a:t>  </a:t>
            </a:r>
            <a:r>
              <a:rPr lang="zh-CN" altLang="en-US" dirty="0"/>
              <a:t>数据分析相关的Python库的安装</a:t>
            </a:r>
            <a:endParaRPr lang="zh-CN" altLang="en-US" dirty="0"/>
          </a:p>
        </p:txBody>
      </p:sp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5864" y="1816264"/>
            <a:ext cx="10605711" cy="1938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可以从</a:t>
            </a:r>
            <a:r>
              <a:rPr kumimoji="0" lang="zh-CN" sz="20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官方网站</a:t>
            </a:r>
            <a:r>
              <a:rPr kumimoji="0" 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</a:t>
            </a:r>
            <a:r>
              <a:rPr kumimoji="0"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Anaconda</a:t>
            </a:r>
            <a:r>
              <a:rPr kumimoji="0"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对应版本：https://www.anaconda.com/download</a:t>
            </a:r>
            <a:endParaRPr kumimoji="0" lang="zh-CN" altLang="en-US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也可以从</a:t>
            </a:r>
            <a:r>
              <a:rPr kumimoji="0" lang="zh-CN" altLang="en-US" sz="20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清华大学开源软件镜像站</a:t>
            </a:r>
            <a:r>
              <a:rPr kumimoji="0"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下载自己需要的</a:t>
            </a:r>
            <a:r>
              <a:rPr kumimoji="0"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0"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版本：</a:t>
            </a:r>
            <a:endParaRPr kumimoji="0" lang="zh-CN" altLang="en-US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https://mirrors4.tuna.tsinghua.edu.cn/help/anaconda/</a:t>
            </a:r>
            <a:endParaRPr kumimoji="0" lang="zh-CN" altLang="en-US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不同版本的</a:t>
            </a:r>
            <a:r>
              <a:rPr kumimoji="0"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Anaconda</a:t>
            </a:r>
            <a:r>
              <a:rPr kumimoji="0"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可能安装界面稍有不同，下面以</a:t>
            </a:r>
            <a:r>
              <a:rPr kumimoji="0"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Anaconda3 5.3.1</a:t>
            </a:r>
            <a:r>
              <a:rPr kumimoji="0"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为例进行演示。</a:t>
            </a:r>
            <a:endParaRPr kumimoji="0" lang="zh-CN" altLang="en-US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3"/>
            </p:custDataLst>
          </p:nvPr>
        </p:nvSpPr>
        <p:spPr>
          <a:xfrm>
            <a:off x="566928" y="1134971"/>
            <a:ext cx="348043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Anaconda</a:t>
            </a:r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官方下载地址</a:t>
            </a:r>
            <a:endParaRPr 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标题 2"/>
          <p:cNvSpPr>
            <a:spLocks noGrp="1"/>
          </p:cNvSpPr>
          <p:nvPr>
            <p:ph type="title" idx="4294967295"/>
          </p:nvPr>
        </p:nvSpPr>
        <p:spPr>
          <a:xfrm>
            <a:off x="0" y="282575"/>
            <a:ext cx="10972800" cy="528955"/>
          </a:xfrm>
        </p:spPr>
        <p:txBody>
          <a:bodyPr/>
          <a:lstStyle/>
          <a:p>
            <a:r>
              <a:rPr lang="en-US" altLang="zh-CN" dirty="0"/>
              <a:t>   </a:t>
            </a:r>
            <a:r>
              <a:rPr lang="zh-CN" altLang="en-US" dirty="0"/>
              <a:t>子任务1 Jupyter Notebook和</a:t>
            </a:r>
            <a:br>
              <a:rPr lang="zh-CN" altLang="en-US" dirty="0"/>
            </a:br>
            <a:r>
              <a:rPr lang="zh-CN" altLang="en-US" dirty="0"/>
              <a:t> </a:t>
            </a:r>
            <a:r>
              <a:rPr lang="en-US" altLang="zh-CN" dirty="0"/>
              <a:t>  </a:t>
            </a:r>
            <a:r>
              <a:rPr lang="zh-CN" altLang="en-US" dirty="0"/>
              <a:t>数据分析相关的Python库的安装</a:t>
            </a:r>
            <a:endParaRPr lang="zh-CN" altLang="en-US" dirty="0"/>
          </a:p>
        </p:txBody>
      </p:sp>
      <p:sp>
        <p:nvSpPr>
          <p:cNvPr id="67588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5864" y="1768639"/>
            <a:ext cx="10605711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3855" indent="-285750">
              <a:spcBef>
                <a:spcPct val="20000"/>
              </a:spcBef>
              <a:buClr>
                <a:srgbClr val="000066"/>
              </a:buClr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kumimoji="0" 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双击打开下载好的程序，显示如下界面，单击Next按钮进入下一步：</a:t>
            </a:r>
            <a:endParaRPr kumimoji="0" 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0" y="969484"/>
            <a:ext cx="9144000" cy="792641"/>
          </a:xfrm>
          <a:prstGeom prst="rect">
            <a:avLst/>
          </a:prstGeom>
          <a:gradFill>
            <a:gsLst>
              <a:gs pos="100000">
                <a:srgbClr val="00B0F0">
                  <a:alpha val="0"/>
                </a:srgbClr>
              </a:gs>
              <a:gs pos="0">
                <a:srgbClr val="D1ECFF">
                  <a:alpha val="0"/>
                </a:srgbClr>
              </a:gs>
              <a:gs pos="49000">
                <a:srgbClr val="D1ECFF"/>
              </a:gs>
            </a:gsLst>
            <a:lin ang="0" scaled="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3"/>
            </p:custDataLst>
          </p:nvPr>
        </p:nvSpPr>
        <p:spPr>
          <a:xfrm>
            <a:off x="566928" y="1134971"/>
            <a:ext cx="226123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Anaconda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安装</a:t>
            </a:r>
            <a:endParaRPr lang="zh-CN" altLang="en-US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/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3387090" y="2416810"/>
            <a:ext cx="5283835" cy="3841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MH" val="20161116150123"/>
  <p:tag name="MH_LIBRARY" val="CONTENTS"/>
  <p:tag name="MH_AUTOCOLOR" val="TRUE"/>
  <p:tag name="MH_TYPE" val="COVER"/>
  <p:tag name="ID" val="545815"/>
</p:tagLst>
</file>

<file path=ppt/tags/tag10.xml><?xml version="1.0" encoding="utf-8"?>
<p:tagLst xmlns:p="http://schemas.openxmlformats.org/presentationml/2006/main">
  <p:tag name="KSO_WM_BEAUTIFY_FLAG" val=""/>
</p:tagLst>
</file>

<file path=ppt/tags/tag100.xml><?xml version="1.0" encoding="utf-8"?>
<p:tagLst xmlns:p="http://schemas.openxmlformats.org/presentationml/2006/main">
  <p:tag name="KSO_WM_BEAUTIFY_FLAG" val=""/>
</p:tagLst>
</file>

<file path=ppt/tags/tag101.xml><?xml version="1.0" encoding="utf-8"?>
<p:tagLst xmlns:p="http://schemas.openxmlformats.org/presentationml/2006/main">
  <p:tag name="KSO_WM_BEAUTIFY_FLAG" val=""/>
</p:tagLst>
</file>

<file path=ppt/tags/tag102.xml><?xml version="1.0" encoding="utf-8"?>
<p:tagLst xmlns:p="http://schemas.openxmlformats.org/presentationml/2006/main">
  <p:tag name="KSO_WM_BEAUTIFY_FLAG" val=""/>
</p:tagLst>
</file>

<file path=ppt/tags/tag103.xml><?xml version="1.0" encoding="utf-8"?>
<p:tagLst xmlns:p="http://schemas.openxmlformats.org/presentationml/2006/main">
  <p:tag name="KSO_WM_BEAUTIFY_FLAG" val=""/>
</p:tagLst>
</file>

<file path=ppt/tags/tag104.xml><?xml version="1.0" encoding="utf-8"?>
<p:tagLst xmlns:p="http://schemas.openxmlformats.org/presentationml/2006/main">
  <p:tag name="KSO_WM_BEAUTIFY_FLAG" val=""/>
</p:tagLst>
</file>

<file path=ppt/tags/tag105.xml><?xml version="1.0" encoding="utf-8"?>
<p:tagLst xmlns:p="http://schemas.openxmlformats.org/presentationml/2006/main">
  <p:tag name="KSO_WM_BEAUTIFY_FLAG" val=""/>
</p:tagLst>
</file>

<file path=ppt/tags/tag106.xml><?xml version="1.0" encoding="utf-8"?>
<p:tagLst xmlns:p="http://schemas.openxmlformats.org/presentationml/2006/main">
  <p:tag name="KSO_WM_BEAUTIFY_FLAG" val=""/>
</p:tagLst>
</file>

<file path=ppt/tags/tag107.xml><?xml version="1.0" encoding="utf-8"?>
<p:tagLst xmlns:p="http://schemas.openxmlformats.org/presentationml/2006/main">
  <p:tag name="KSO_WM_BEAUTIFY_FLAG" val=""/>
</p:tagLst>
</file>

<file path=ppt/tags/tag108.xml><?xml version="1.0" encoding="utf-8"?>
<p:tagLst xmlns:p="http://schemas.openxmlformats.org/presentationml/2006/main">
  <p:tag name="KSO_WM_BEAUTIFY_FLAG" val=""/>
</p:tagLst>
</file>

<file path=ppt/tags/tag109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10.xml><?xml version="1.0" encoding="utf-8"?>
<p:tagLst xmlns:p="http://schemas.openxmlformats.org/presentationml/2006/main">
  <p:tag name="KSO_WM_BEAUTIFY_FLAG" val=""/>
</p:tagLst>
</file>

<file path=ppt/tags/tag111.xml><?xml version="1.0" encoding="utf-8"?>
<p:tagLst xmlns:p="http://schemas.openxmlformats.org/presentationml/2006/main">
  <p:tag name="KSO_WM_BEAUTIFY_FLAG" val=""/>
</p:tagLst>
</file>

<file path=ppt/tags/tag112.xml><?xml version="1.0" encoding="utf-8"?>
<p:tagLst xmlns:p="http://schemas.openxmlformats.org/presentationml/2006/main">
  <p:tag name="commondata" val="eyJoZGlkIjoiNjQzZjI1MmRlMjE1ODY3NGEzMjk1ZWMzNTkwMTdhMTMifQ==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30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KSO_WM_BEAUTIFY_FLAG" val=""/>
</p:tagLst>
</file>

<file path=ppt/tags/tag32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KSO_WM_BEAUTIFY_FLAG" val=""/>
</p:tagLst>
</file>

<file path=ppt/tags/tag35.xml><?xml version="1.0" encoding="utf-8"?>
<p:tagLst xmlns:p="http://schemas.openxmlformats.org/presentationml/2006/main">
  <p:tag name="KSO_WM_BEAUTIFY_FLAG" val=""/>
</p:tagLst>
</file>

<file path=ppt/tags/tag36.xml><?xml version="1.0" encoding="utf-8"?>
<p:tagLst xmlns:p="http://schemas.openxmlformats.org/presentationml/2006/main">
  <p:tag name="KSO_WM_BEAUTIFY_FLAG" val=""/>
</p:tagLst>
</file>

<file path=ppt/tags/tag37.xml><?xml version="1.0" encoding="utf-8"?>
<p:tagLst xmlns:p="http://schemas.openxmlformats.org/presentationml/2006/main">
  <p:tag name="KSO_WM_BEAUTIFY_FLAG" val=""/>
</p:tagLst>
</file>

<file path=ppt/tags/tag38.xml><?xml version="1.0" encoding="utf-8"?>
<p:tagLst xmlns:p="http://schemas.openxmlformats.org/presentationml/2006/main">
  <p:tag name="KSO_WM_BEAUTIFY_FLAG" val=""/>
</p:tagLst>
</file>

<file path=ppt/tags/tag39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40.xml><?xml version="1.0" encoding="utf-8"?>
<p:tagLst xmlns:p="http://schemas.openxmlformats.org/presentationml/2006/main">
  <p:tag name="KSO_WM_BEAUTIFY_FLAG" val=""/>
</p:tagLst>
</file>

<file path=ppt/tags/tag41.xml><?xml version="1.0" encoding="utf-8"?>
<p:tagLst xmlns:p="http://schemas.openxmlformats.org/presentationml/2006/main">
  <p:tag name="KSO_WM_BEAUTIFY_FLAG" val=""/>
</p:tagLst>
</file>

<file path=ppt/tags/tag42.xml><?xml version="1.0" encoding="utf-8"?>
<p:tagLst xmlns:p="http://schemas.openxmlformats.org/presentationml/2006/main">
  <p:tag name="KSO_WM_BEAUTIFY_FLAG" val=""/>
</p:tagLst>
</file>

<file path=ppt/tags/tag43.xml><?xml version="1.0" encoding="utf-8"?>
<p:tagLst xmlns:p="http://schemas.openxmlformats.org/presentationml/2006/main">
  <p:tag name="KSO_WM_BEAUTIFY_FLAG" val=""/>
</p:tagLst>
</file>

<file path=ppt/tags/tag44.xml><?xml version="1.0" encoding="utf-8"?>
<p:tagLst xmlns:p="http://schemas.openxmlformats.org/presentationml/2006/main">
  <p:tag name="KSO_WM_BEAUTIFY_FLAG" val=""/>
</p:tagLst>
</file>

<file path=ppt/tags/tag45.xml><?xml version="1.0" encoding="utf-8"?>
<p:tagLst xmlns:p="http://schemas.openxmlformats.org/presentationml/2006/main">
  <p:tag name="KSO_WM_BEAUTIFY_FLAG" val=""/>
</p:tagLst>
</file>

<file path=ppt/tags/tag46.xml><?xml version="1.0" encoding="utf-8"?>
<p:tagLst xmlns:p="http://schemas.openxmlformats.org/presentationml/2006/main">
  <p:tag name="KSO_WM_BEAUTIFY_FLAG" val=""/>
</p:tagLst>
</file>

<file path=ppt/tags/tag47.xml><?xml version="1.0" encoding="utf-8"?>
<p:tagLst xmlns:p="http://schemas.openxmlformats.org/presentationml/2006/main">
  <p:tag name="KSO_WM_BEAUTIFY_FLAG" val=""/>
</p:tagLst>
</file>

<file path=ppt/tags/tag48.xml><?xml version="1.0" encoding="utf-8"?>
<p:tagLst xmlns:p="http://schemas.openxmlformats.org/presentationml/2006/main">
  <p:tag name="KSO_WM_BEAUTIFY_FLAG" val=""/>
</p:tagLst>
</file>

<file path=ppt/tags/tag49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50.xml><?xml version="1.0" encoding="utf-8"?>
<p:tagLst xmlns:p="http://schemas.openxmlformats.org/presentationml/2006/main">
  <p:tag name="KSO_WM_BEAUTIFY_FLAG" val=""/>
</p:tagLst>
</file>

<file path=ppt/tags/tag51.xml><?xml version="1.0" encoding="utf-8"?>
<p:tagLst xmlns:p="http://schemas.openxmlformats.org/presentationml/2006/main">
  <p:tag name="KSO_WM_BEAUTIFY_FLAG" val=""/>
</p:tagLst>
</file>

<file path=ppt/tags/tag52.xml><?xml version="1.0" encoding="utf-8"?>
<p:tagLst xmlns:p="http://schemas.openxmlformats.org/presentationml/2006/main">
  <p:tag name="KSO_WM_BEAUTIFY_FLAG" val=""/>
</p:tagLst>
</file>

<file path=ppt/tags/tag53.xml><?xml version="1.0" encoding="utf-8"?>
<p:tagLst xmlns:p="http://schemas.openxmlformats.org/presentationml/2006/main">
  <p:tag name="KSO_WM_BEAUTIFY_FLAG" val=""/>
</p:tagLst>
</file>

<file path=ppt/tags/tag54.xml><?xml version="1.0" encoding="utf-8"?>
<p:tagLst xmlns:p="http://schemas.openxmlformats.org/presentationml/2006/main">
  <p:tag name="KSO_WM_BEAUTIFY_FLAG" val=""/>
</p:tagLst>
</file>

<file path=ppt/tags/tag55.xml><?xml version="1.0" encoding="utf-8"?>
<p:tagLst xmlns:p="http://schemas.openxmlformats.org/presentationml/2006/main">
  <p:tag name="KSO_WM_BEAUTIFY_FLAG" val=""/>
</p:tagLst>
</file>

<file path=ppt/tags/tag56.xml><?xml version="1.0" encoding="utf-8"?>
<p:tagLst xmlns:p="http://schemas.openxmlformats.org/presentationml/2006/main">
  <p:tag name="KSO_WM_BEAUTIFY_FLAG" val=""/>
</p:tagLst>
</file>

<file path=ppt/tags/tag57.xml><?xml version="1.0" encoding="utf-8"?>
<p:tagLst xmlns:p="http://schemas.openxmlformats.org/presentationml/2006/main">
  <p:tag name="KSO_WM_BEAUTIFY_FLAG" val=""/>
</p:tagLst>
</file>

<file path=ppt/tags/tag58.xml><?xml version="1.0" encoding="utf-8"?>
<p:tagLst xmlns:p="http://schemas.openxmlformats.org/presentationml/2006/main">
  <p:tag name="KSO_WM_BEAUTIFY_FLAG" val=""/>
</p:tagLst>
</file>

<file path=ppt/tags/tag59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60.xml><?xml version="1.0" encoding="utf-8"?>
<p:tagLst xmlns:p="http://schemas.openxmlformats.org/presentationml/2006/main">
  <p:tag name="KSO_WM_BEAUTIFY_FLAG" val=""/>
</p:tagLst>
</file>

<file path=ppt/tags/tag61.xml><?xml version="1.0" encoding="utf-8"?>
<p:tagLst xmlns:p="http://schemas.openxmlformats.org/presentationml/2006/main">
  <p:tag name="KSO_WM_BEAUTIFY_FLAG" val=""/>
</p:tagLst>
</file>

<file path=ppt/tags/tag62.xml><?xml version="1.0" encoding="utf-8"?>
<p:tagLst xmlns:p="http://schemas.openxmlformats.org/presentationml/2006/main">
  <p:tag name="KSO_WM_BEAUTIFY_FLAG" val=""/>
</p:tagLst>
</file>

<file path=ppt/tags/tag63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KSO_WM_BEAUTIFY_FLAG" val=""/>
</p:tagLst>
</file>

<file path=ppt/tags/tag65.xml><?xml version="1.0" encoding="utf-8"?>
<p:tagLst xmlns:p="http://schemas.openxmlformats.org/presentationml/2006/main">
  <p:tag name="KSO_WM_BEAUTIFY_FLAG" val=""/>
</p:tagLst>
</file>

<file path=ppt/tags/tag66.xml><?xml version="1.0" encoding="utf-8"?>
<p:tagLst xmlns:p="http://schemas.openxmlformats.org/presentationml/2006/main">
  <p:tag name="KSO_WM_BEAUTIFY_FLAG" val=""/>
</p:tagLst>
</file>

<file path=ppt/tags/tag67.xml><?xml version="1.0" encoding="utf-8"?>
<p:tagLst xmlns:p="http://schemas.openxmlformats.org/presentationml/2006/main">
  <p:tag name="KSO_WM_BEAUTIFY_FLAG" val=""/>
</p:tagLst>
</file>

<file path=ppt/tags/tag68.xml><?xml version="1.0" encoding="utf-8"?>
<p:tagLst xmlns:p="http://schemas.openxmlformats.org/presentationml/2006/main">
  <p:tag name="KSO_WM_BEAUTIFY_FLAG" val=""/>
</p:tagLst>
</file>

<file path=ppt/tags/tag69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70.xml><?xml version="1.0" encoding="utf-8"?>
<p:tagLst xmlns:p="http://schemas.openxmlformats.org/presentationml/2006/main">
  <p:tag name="KSO_WM_BEAUTIFY_FLAG" val=""/>
</p:tagLst>
</file>

<file path=ppt/tags/tag71.xml><?xml version="1.0" encoding="utf-8"?>
<p:tagLst xmlns:p="http://schemas.openxmlformats.org/presentationml/2006/main">
  <p:tag name="KSO_WM_BEAUTIFY_FLAG" val=""/>
</p:tagLst>
</file>

<file path=ppt/tags/tag72.xml><?xml version="1.0" encoding="utf-8"?>
<p:tagLst xmlns:p="http://schemas.openxmlformats.org/presentationml/2006/main">
  <p:tag name="KSO_WM_BEAUTIFY_FLAG" val=""/>
</p:tagLst>
</file>

<file path=ppt/tags/tag73.xml><?xml version="1.0" encoding="utf-8"?>
<p:tagLst xmlns:p="http://schemas.openxmlformats.org/presentationml/2006/main">
  <p:tag name="KSO_WM_BEAUTIFY_FLAG" val=""/>
</p:tagLst>
</file>

<file path=ppt/tags/tag74.xml><?xml version="1.0" encoding="utf-8"?>
<p:tagLst xmlns:p="http://schemas.openxmlformats.org/presentationml/2006/main">
  <p:tag name="KSO_WM_BEAUTIFY_FLAG" val=""/>
</p:tagLst>
</file>

<file path=ppt/tags/tag75.xml><?xml version="1.0" encoding="utf-8"?>
<p:tagLst xmlns:p="http://schemas.openxmlformats.org/presentationml/2006/main">
  <p:tag name="KSO_WM_BEAUTIFY_FLAG" val=""/>
</p:tagLst>
</file>

<file path=ppt/tags/tag76.xml><?xml version="1.0" encoding="utf-8"?>
<p:tagLst xmlns:p="http://schemas.openxmlformats.org/presentationml/2006/main">
  <p:tag name="KSO_WM_BEAUTIFY_FLAG" val=""/>
</p:tagLst>
</file>

<file path=ppt/tags/tag77.xml><?xml version="1.0" encoding="utf-8"?>
<p:tagLst xmlns:p="http://schemas.openxmlformats.org/presentationml/2006/main">
  <p:tag name="KSO_WM_BEAUTIFY_FLAG" val=""/>
</p:tagLst>
</file>

<file path=ppt/tags/tag78.xml><?xml version="1.0" encoding="utf-8"?>
<p:tagLst xmlns:p="http://schemas.openxmlformats.org/presentationml/2006/main">
  <p:tag name="KSO_WM_BEAUTIFY_FLAG" val=""/>
</p:tagLst>
</file>

<file path=ppt/tags/tag79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80.xml><?xml version="1.0" encoding="utf-8"?>
<p:tagLst xmlns:p="http://schemas.openxmlformats.org/presentationml/2006/main">
  <p:tag name="KSO_WM_BEAUTIFY_FLAG" val=""/>
</p:tagLst>
</file>

<file path=ppt/tags/tag81.xml><?xml version="1.0" encoding="utf-8"?>
<p:tagLst xmlns:p="http://schemas.openxmlformats.org/presentationml/2006/main">
  <p:tag name="KSO_WM_BEAUTIFY_FLAG" val=""/>
</p:tagLst>
</file>

<file path=ppt/tags/tag82.xml><?xml version="1.0" encoding="utf-8"?>
<p:tagLst xmlns:p="http://schemas.openxmlformats.org/presentationml/2006/main">
  <p:tag name="KSO_WM_BEAUTIFY_FLAG" val=""/>
</p:tagLst>
</file>

<file path=ppt/tags/tag83.xml><?xml version="1.0" encoding="utf-8"?>
<p:tagLst xmlns:p="http://schemas.openxmlformats.org/presentationml/2006/main">
  <p:tag name="KSO_WM_BEAUTIFY_FLAG" val=""/>
</p:tagLst>
</file>

<file path=ppt/tags/tag84.xml><?xml version="1.0" encoding="utf-8"?>
<p:tagLst xmlns:p="http://schemas.openxmlformats.org/presentationml/2006/main">
  <p:tag name="KSO_WM_BEAUTIFY_FLAG" val=""/>
</p:tagLst>
</file>

<file path=ppt/tags/tag85.xml><?xml version="1.0" encoding="utf-8"?>
<p:tagLst xmlns:p="http://schemas.openxmlformats.org/presentationml/2006/main">
  <p:tag name="KSO_WM_BEAUTIFY_FLAG" val=""/>
</p:tagLst>
</file>

<file path=ppt/tags/tag86.xml><?xml version="1.0" encoding="utf-8"?>
<p:tagLst xmlns:p="http://schemas.openxmlformats.org/presentationml/2006/main">
  <p:tag name="KSO_WM_BEAUTIFY_FLAG" val=""/>
</p:tagLst>
</file>

<file path=ppt/tags/tag87.xml><?xml version="1.0" encoding="utf-8"?>
<p:tagLst xmlns:p="http://schemas.openxmlformats.org/presentationml/2006/main">
  <p:tag name="KSO_WM_BEAUTIFY_FLAG" val=""/>
</p:tagLst>
</file>

<file path=ppt/tags/tag88.xml><?xml version="1.0" encoding="utf-8"?>
<p:tagLst xmlns:p="http://schemas.openxmlformats.org/presentationml/2006/main">
  <p:tag name="KSO_WM_BEAUTIFY_FLAG" val=""/>
</p:tagLst>
</file>

<file path=ppt/tags/tag89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ags/tag90.xml><?xml version="1.0" encoding="utf-8"?>
<p:tagLst xmlns:p="http://schemas.openxmlformats.org/presentationml/2006/main">
  <p:tag name="KSO_WM_BEAUTIFY_FLAG" val=""/>
</p:tagLst>
</file>

<file path=ppt/tags/tag91.xml><?xml version="1.0" encoding="utf-8"?>
<p:tagLst xmlns:p="http://schemas.openxmlformats.org/presentationml/2006/main">
  <p:tag name="KSO_WM_BEAUTIFY_FLAG" val=""/>
</p:tagLst>
</file>

<file path=ppt/tags/tag92.xml><?xml version="1.0" encoding="utf-8"?>
<p:tagLst xmlns:p="http://schemas.openxmlformats.org/presentationml/2006/main">
  <p:tag name="KSO_WM_BEAUTIFY_FLAG" val=""/>
</p:tagLst>
</file>

<file path=ppt/tags/tag93.xml><?xml version="1.0" encoding="utf-8"?>
<p:tagLst xmlns:p="http://schemas.openxmlformats.org/presentationml/2006/main">
  <p:tag name="KSO_WM_BEAUTIFY_FLAG" val=""/>
</p:tagLst>
</file>

<file path=ppt/tags/tag94.xml><?xml version="1.0" encoding="utf-8"?>
<p:tagLst xmlns:p="http://schemas.openxmlformats.org/presentationml/2006/main">
  <p:tag name="KSO_WM_BEAUTIFY_FLAG" val=""/>
</p:tagLst>
</file>

<file path=ppt/tags/tag95.xml><?xml version="1.0" encoding="utf-8"?>
<p:tagLst xmlns:p="http://schemas.openxmlformats.org/presentationml/2006/main">
  <p:tag name="KSO_WM_BEAUTIFY_FLAG" val=""/>
</p:tagLst>
</file>

<file path=ppt/tags/tag96.xml><?xml version="1.0" encoding="utf-8"?>
<p:tagLst xmlns:p="http://schemas.openxmlformats.org/presentationml/2006/main">
  <p:tag name="KSO_WM_BEAUTIFY_FLAG" val=""/>
</p:tagLst>
</file>

<file path=ppt/tags/tag97.xml><?xml version="1.0" encoding="utf-8"?>
<p:tagLst xmlns:p="http://schemas.openxmlformats.org/presentationml/2006/main">
  <p:tag name="KSO_WM_BEAUTIFY_FLAG" val=""/>
</p:tagLst>
</file>

<file path=ppt/tags/tag98.xml><?xml version="1.0" encoding="utf-8"?>
<p:tagLst xmlns:p="http://schemas.openxmlformats.org/presentationml/2006/main">
  <p:tag name="KSO_WM_BEAUTIFY_FLAG" val=""/>
</p:tagLst>
</file>

<file path=ppt/tags/tag9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2_Office 主题">
  <a:themeElements>
    <a:clrScheme name="2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主题">
      <a:majorFont>
        <a:latin typeface="Calibri"/>
        <a:ea typeface="黑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 cap="flat" cmpd="sng">
          <a:solidFill>
            <a:srgbClr val="FF0000"/>
          </a:solidFill>
          <a:prstDash val="sysDash"/>
          <a:round/>
        </a:ln>
      </a:spPr>
      <a:bodyPr anchor="ctr"/>
      <a:lstStyle>
        <a:defPPr>
          <a:defRPr/>
        </a:defPPr>
      </a:lstStyle>
    </a:spDef>
  </a:objectDefaults>
  <a:extraClrSchemeLst>
    <a:extraClrScheme>
      <a:clrScheme name="2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">
  <a:themeElements>
    <a:clrScheme name="2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主题">
      <a:majorFont>
        <a:latin typeface="Calibri"/>
        <a:ea typeface="黑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 cap="flat" cmpd="sng">
          <a:solidFill>
            <a:srgbClr val="FF0000"/>
          </a:solidFill>
          <a:prstDash val="sysDash"/>
          <a:round/>
        </a:ln>
      </a:spPr>
      <a:bodyPr anchor="ctr"/>
      <a:lstStyle>
        <a:defPPr>
          <a:defRPr/>
        </a:defPPr>
      </a:lstStyle>
    </a:spDef>
  </a:objectDefaults>
  <a:extraClrSchemeLst>
    <a:extraClrScheme>
      <a:clrScheme name="2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">
  <a:themeElements>
    <a:clrScheme name="2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主题">
      <a:majorFont>
        <a:latin typeface="Calibri"/>
        <a:ea typeface="黑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 cap="flat" cmpd="sng">
          <a:solidFill>
            <a:srgbClr val="FF0000"/>
          </a:solidFill>
          <a:prstDash val="sysDash"/>
          <a:round/>
        </a:ln>
      </a:spPr>
      <a:bodyPr anchor="ctr"/>
      <a:lstStyle>
        <a:defPPr>
          <a:defRPr/>
        </a:defPPr>
      </a:lstStyle>
    </a:spDef>
  </a:objectDefaults>
  <a:extraClrSchemeLst>
    <a:extraClrScheme>
      <a:clrScheme name="2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3148</Words>
  <Application>WPS 演示</Application>
  <PresentationFormat>自定义</PresentationFormat>
  <Paragraphs>168</Paragraphs>
  <Slides>26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26</vt:i4>
      </vt:variant>
    </vt:vector>
  </HeadingPairs>
  <TitlesOfParts>
    <vt:vector size="43" baseType="lpstr">
      <vt:lpstr>Arial</vt:lpstr>
      <vt:lpstr>宋体</vt:lpstr>
      <vt:lpstr>Wingdings</vt:lpstr>
      <vt:lpstr>Calibri</vt:lpstr>
      <vt:lpstr>微软雅黑</vt:lpstr>
      <vt:lpstr>黑体</vt:lpstr>
      <vt:lpstr>Times New Roman</vt:lpstr>
      <vt:lpstr>Calibri</vt:lpstr>
      <vt:lpstr>仿宋</vt:lpstr>
      <vt:lpstr>等线</vt:lpstr>
      <vt:lpstr>Arial Unicode MS</vt:lpstr>
      <vt:lpstr>Wingdings</vt:lpstr>
      <vt:lpstr>江城斜宋体 900W</vt:lpstr>
      <vt:lpstr>思源黑体 CN Regular</vt:lpstr>
      <vt:lpstr>2_Office 主题</vt:lpstr>
      <vt:lpstr>3_Office 主题</vt:lpstr>
      <vt:lpstr>1_Office 主题</vt:lpstr>
      <vt:lpstr>Python数据分析 项目一 Python数据分析环境初识</vt:lpstr>
      <vt:lpstr>   知识引入</vt:lpstr>
      <vt:lpstr>   知识框架</vt:lpstr>
      <vt:lpstr>   目录</vt:lpstr>
      <vt:lpstr>   子任务1 Jupyter Notebook和    数据分析相关的Python库的安装</vt:lpstr>
      <vt:lpstr>   子任务1 Jupyter Notebook和    数据分析相关的Python库的安装</vt:lpstr>
      <vt:lpstr>   子任务1 Jupyter Notebook和    数据分析相关的Python库的安装</vt:lpstr>
      <vt:lpstr>   子任务1 Jupyter Notebook和    数据分析相关的Python库的安装</vt:lpstr>
      <vt:lpstr>   子任务1 Jupyter Notebook和    数据分析相关的Python库的安装</vt:lpstr>
      <vt:lpstr>   子任务1 Jupyter Notebook和    数据分析相关的Python库的安装</vt:lpstr>
      <vt:lpstr>   子任务1 Jupyter Notebook和    数据分析相关的Python库的安装</vt:lpstr>
      <vt:lpstr>   子任务1 Jupyter Notebook和    数据分析相关的Python库的安装</vt:lpstr>
      <vt:lpstr>   子任务1 Jupyter Notebook和    数据分析相关的Python库的安装</vt:lpstr>
      <vt:lpstr>   子任务1 Jupyter Notebook和    数据分析相关的Python库的安装</vt:lpstr>
      <vt:lpstr>   子任务1 Jupyter Notebook和    数据分析相关的Python库的安装</vt:lpstr>
      <vt:lpstr>   子任务1 Jupyter Notebook和    数据分析相关的Python库的安装</vt:lpstr>
      <vt:lpstr>PowerPoint 演示文稿</vt:lpstr>
      <vt:lpstr>PowerPoint 演示文稿</vt:lpstr>
      <vt:lpstr>   目录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  总结</vt:lpstr>
      <vt:lpstr>PowerPoint 演示文稿</vt:lpstr>
    </vt:vector>
  </TitlesOfParts>
  <Company>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Roc Ren</dc:creator>
  <cp:lastModifiedBy>hbl</cp:lastModifiedBy>
  <cp:revision>548</cp:revision>
  <dcterms:created xsi:type="dcterms:W3CDTF">2017-01-10T15:44:00Z</dcterms:created>
  <dcterms:modified xsi:type="dcterms:W3CDTF">2023-12-15T07:27:19Z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52B21B4C5AE34215B0D08FC11C5F9001_12</vt:lpwstr>
  </property>
  <property fmtid="{D5CDD505-2E9C-101B-9397-08002B2CF9AE}" pid="3" name="KSOProductBuildVer">
    <vt:lpwstr>2052-12.1.0.15990</vt:lpwstr>
  </property>
</Properties>
</file>